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66" r:id="rId12"/>
    <p:sldId id="272" r:id="rId13"/>
    <p:sldId id="275" r:id="rId14"/>
    <p:sldId id="278" r:id="rId15"/>
    <p:sldId id="270" r:id="rId16"/>
    <p:sldId id="271" r:id="rId17"/>
    <p:sldId id="276" r:id="rId18"/>
    <p:sldId id="280" r:id="rId19"/>
    <p:sldId id="279" r:id="rId20"/>
    <p:sldId id="273" r:id="rId21"/>
    <p:sldId id="274" r:id="rId22"/>
    <p:sldId id="269" r:id="rId23"/>
    <p:sldId id="277" r:id="rId24"/>
    <p:sldId id="26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crete_presentation_resul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g.aresti\Desktop\comsol%20simualtions\foundation%20GHE\initial_result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g.aresti\Desktop\papers\LCA%20result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g.aresti\Desktop\papers\2020%20RE%20AESMT%20enviromental%20impact\LCA%20result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g.aresti\Desktop\papers\2020%20RE%20AESMT%20enviromental%20impact\LCA%20result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crete_presentation_resul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crete_presentation_resul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g.aresti\Desktop\papers\2020%20energies%20Aresti%20et%20al\dwellings%20in%20Cypru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g.aresti\Desktop\papers\2020%20energies%20Aresti%20et%20al\dwellings%20in%20Cypru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g.aresti\Desktop\comsol%20simualtions\lazaros%20result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g.aresti\Desktop\comsol%20simualtions\energy%20pile\energy-pile-result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g.aresti\Desktop\comsol%20simualtions\energy%20pile\energy-pile-result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g.aresti\Desktop\comsol%20simualtions\energy%20pile\energy-pile-result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3"/>
          <c:order val="3"/>
          <c:tx>
            <c:v>computational results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validation!$AK$12:$AK$920</c:f>
              <c:numCache>
                <c:formatCode>General</c:formatCode>
                <c:ptCount val="909"/>
                <c:pt idx="0">
                  <c:v>0</c:v>
                </c:pt>
                <c:pt idx="1">
                  <c:v>6.1304000000000003E-3</c:v>
                </c:pt>
                <c:pt idx="2">
                  <c:v>1.2260999999999999E-2</c:v>
                </c:pt>
                <c:pt idx="3">
                  <c:v>2.4521000000000001E-2</c:v>
                </c:pt>
                <c:pt idx="4">
                  <c:v>3.6782000000000002E-2</c:v>
                </c:pt>
                <c:pt idx="5">
                  <c:v>6.1303999999999997E-2</c:v>
                </c:pt>
                <c:pt idx="6">
                  <c:v>8.5824999999999999E-2</c:v>
                </c:pt>
                <c:pt idx="7">
                  <c:v>0.13486999999999999</c:v>
                </c:pt>
                <c:pt idx="8">
                  <c:v>0.23294999999999999</c:v>
                </c:pt>
                <c:pt idx="9">
                  <c:v>0.39961999999999998</c:v>
                </c:pt>
                <c:pt idx="10">
                  <c:v>0.56628999999999996</c:v>
                </c:pt>
                <c:pt idx="11">
                  <c:v>0.73294999999999999</c:v>
                </c:pt>
                <c:pt idx="12">
                  <c:v>0.89961999999999998</c:v>
                </c:pt>
                <c:pt idx="13">
                  <c:v>1.0663</c:v>
                </c:pt>
                <c:pt idx="14">
                  <c:v>1.2330000000000001</c:v>
                </c:pt>
                <c:pt idx="15">
                  <c:v>1.3996</c:v>
                </c:pt>
                <c:pt idx="16">
                  <c:v>1.5663</c:v>
                </c:pt>
                <c:pt idx="17">
                  <c:v>1.7330000000000001</c:v>
                </c:pt>
                <c:pt idx="18">
                  <c:v>1.8996</c:v>
                </c:pt>
                <c:pt idx="19">
                  <c:v>2.0663</c:v>
                </c:pt>
                <c:pt idx="20">
                  <c:v>2.2330000000000001</c:v>
                </c:pt>
                <c:pt idx="21">
                  <c:v>2.3996</c:v>
                </c:pt>
                <c:pt idx="22">
                  <c:v>2.5663</c:v>
                </c:pt>
                <c:pt idx="23">
                  <c:v>2.7330000000000001</c:v>
                </c:pt>
                <c:pt idx="24">
                  <c:v>2.8996</c:v>
                </c:pt>
                <c:pt idx="25">
                  <c:v>3.0663</c:v>
                </c:pt>
                <c:pt idx="26">
                  <c:v>3.2330000000000001</c:v>
                </c:pt>
                <c:pt idx="27">
                  <c:v>3.3996</c:v>
                </c:pt>
                <c:pt idx="28">
                  <c:v>3.5663</c:v>
                </c:pt>
                <c:pt idx="29">
                  <c:v>3.7330000000000001</c:v>
                </c:pt>
                <c:pt idx="30">
                  <c:v>3.8996</c:v>
                </c:pt>
                <c:pt idx="31">
                  <c:v>4.0663</c:v>
                </c:pt>
                <c:pt idx="32">
                  <c:v>4.2329999999999997</c:v>
                </c:pt>
                <c:pt idx="33">
                  <c:v>4.3996000000000004</c:v>
                </c:pt>
                <c:pt idx="34">
                  <c:v>4.5663</c:v>
                </c:pt>
                <c:pt idx="35">
                  <c:v>4.7329999999999997</c:v>
                </c:pt>
                <c:pt idx="36">
                  <c:v>4.8996000000000004</c:v>
                </c:pt>
                <c:pt idx="37">
                  <c:v>5.0663</c:v>
                </c:pt>
                <c:pt idx="38">
                  <c:v>5.2329999999999997</c:v>
                </c:pt>
                <c:pt idx="39">
                  <c:v>5.3996000000000004</c:v>
                </c:pt>
                <c:pt idx="40">
                  <c:v>5.5663</c:v>
                </c:pt>
                <c:pt idx="41">
                  <c:v>5.7329999999999997</c:v>
                </c:pt>
                <c:pt idx="42">
                  <c:v>5.8996000000000004</c:v>
                </c:pt>
                <c:pt idx="43">
                  <c:v>6.0663</c:v>
                </c:pt>
                <c:pt idx="44">
                  <c:v>6.2329999999999997</c:v>
                </c:pt>
                <c:pt idx="45">
                  <c:v>6.3996000000000004</c:v>
                </c:pt>
                <c:pt idx="46">
                  <c:v>6.5663</c:v>
                </c:pt>
                <c:pt idx="47">
                  <c:v>6.7329999999999997</c:v>
                </c:pt>
                <c:pt idx="48">
                  <c:v>6.8996000000000004</c:v>
                </c:pt>
                <c:pt idx="49">
                  <c:v>7.0663</c:v>
                </c:pt>
                <c:pt idx="50">
                  <c:v>7.2329999999999997</c:v>
                </c:pt>
                <c:pt idx="51">
                  <c:v>7.3996000000000004</c:v>
                </c:pt>
                <c:pt idx="52">
                  <c:v>7.5663</c:v>
                </c:pt>
                <c:pt idx="53">
                  <c:v>7.7329999999999997</c:v>
                </c:pt>
                <c:pt idx="54">
                  <c:v>7.8996000000000004</c:v>
                </c:pt>
                <c:pt idx="55">
                  <c:v>8.0663</c:v>
                </c:pt>
                <c:pt idx="56">
                  <c:v>8.2330000000000005</c:v>
                </c:pt>
                <c:pt idx="57">
                  <c:v>8.3995999999999995</c:v>
                </c:pt>
                <c:pt idx="58">
                  <c:v>8.5663</c:v>
                </c:pt>
                <c:pt idx="59">
                  <c:v>8.7330000000000005</c:v>
                </c:pt>
                <c:pt idx="60">
                  <c:v>8.8995999999999995</c:v>
                </c:pt>
                <c:pt idx="61">
                  <c:v>9.0663</c:v>
                </c:pt>
                <c:pt idx="62">
                  <c:v>9.2330000000000005</c:v>
                </c:pt>
                <c:pt idx="63">
                  <c:v>9.3995999999999995</c:v>
                </c:pt>
                <c:pt idx="64">
                  <c:v>9.5663</c:v>
                </c:pt>
                <c:pt idx="65">
                  <c:v>9.7330000000000005</c:v>
                </c:pt>
                <c:pt idx="66">
                  <c:v>9.8995999999999995</c:v>
                </c:pt>
                <c:pt idx="67">
                  <c:v>10.066000000000001</c:v>
                </c:pt>
                <c:pt idx="68">
                  <c:v>10.233000000000001</c:v>
                </c:pt>
                <c:pt idx="69">
                  <c:v>10.4</c:v>
                </c:pt>
                <c:pt idx="70">
                  <c:v>10.566000000000001</c:v>
                </c:pt>
                <c:pt idx="71">
                  <c:v>10.733000000000001</c:v>
                </c:pt>
                <c:pt idx="72">
                  <c:v>10.9</c:v>
                </c:pt>
                <c:pt idx="73">
                  <c:v>11.066000000000001</c:v>
                </c:pt>
                <c:pt idx="74">
                  <c:v>11.233000000000001</c:v>
                </c:pt>
                <c:pt idx="75">
                  <c:v>11.4</c:v>
                </c:pt>
                <c:pt idx="76">
                  <c:v>11.566000000000001</c:v>
                </c:pt>
                <c:pt idx="77">
                  <c:v>11.733000000000001</c:v>
                </c:pt>
                <c:pt idx="78">
                  <c:v>11.9</c:v>
                </c:pt>
                <c:pt idx="79">
                  <c:v>12.066000000000001</c:v>
                </c:pt>
                <c:pt idx="80">
                  <c:v>12.233000000000001</c:v>
                </c:pt>
                <c:pt idx="81">
                  <c:v>12.4</c:v>
                </c:pt>
                <c:pt idx="82">
                  <c:v>12.566000000000001</c:v>
                </c:pt>
                <c:pt idx="83">
                  <c:v>12.733000000000001</c:v>
                </c:pt>
                <c:pt idx="84">
                  <c:v>12.9</c:v>
                </c:pt>
                <c:pt idx="85">
                  <c:v>13.066000000000001</c:v>
                </c:pt>
                <c:pt idx="86">
                  <c:v>13.233000000000001</c:v>
                </c:pt>
                <c:pt idx="87">
                  <c:v>13.4</c:v>
                </c:pt>
                <c:pt idx="88">
                  <c:v>13.566000000000001</c:v>
                </c:pt>
                <c:pt idx="89">
                  <c:v>13.733000000000001</c:v>
                </c:pt>
                <c:pt idx="90">
                  <c:v>13.9</c:v>
                </c:pt>
                <c:pt idx="91">
                  <c:v>14.066000000000001</c:v>
                </c:pt>
                <c:pt idx="92">
                  <c:v>14.233000000000001</c:v>
                </c:pt>
                <c:pt idx="93">
                  <c:v>14.4</c:v>
                </c:pt>
                <c:pt idx="94">
                  <c:v>14.566000000000001</c:v>
                </c:pt>
                <c:pt idx="95">
                  <c:v>14.733000000000001</c:v>
                </c:pt>
                <c:pt idx="96">
                  <c:v>14.9</c:v>
                </c:pt>
                <c:pt idx="97">
                  <c:v>15.066000000000001</c:v>
                </c:pt>
                <c:pt idx="98">
                  <c:v>15.233000000000001</c:v>
                </c:pt>
                <c:pt idx="99">
                  <c:v>15.4</c:v>
                </c:pt>
                <c:pt idx="100">
                  <c:v>15.566000000000001</c:v>
                </c:pt>
                <c:pt idx="101">
                  <c:v>15.733000000000001</c:v>
                </c:pt>
                <c:pt idx="102">
                  <c:v>15.9</c:v>
                </c:pt>
                <c:pt idx="103">
                  <c:v>16.065999999999999</c:v>
                </c:pt>
                <c:pt idx="104">
                  <c:v>16.233000000000001</c:v>
                </c:pt>
                <c:pt idx="105">
                  <c:v>16.399999999999999</c:v>
                </c:pt>
                <c:pt idx="106">
                  <c:v>16.565999999999999</c:v>
                </c:pt>
                <c:pt idx="107">
                  <c:v>16.733000000000001</c:v>
                </c:pt>
                <c:pt idx="108">
                  <c:v>16.899999999999999</c:v>
                </c:pt>
                <c:pt idx="109">
                  <c:v>17.065999999999999</c:v>
                </c:pt>
                <c:pt idx="110">
                  <c:v>17.233000000000001</c:v>
                </c:pt>
                <c:pt idx="111">
                  <c:v>17.399999999999999</c:v>
                </c:pt>
                <c:pt idx="112">
                  <c:v>17.565999999999999</c:v>
                </c:pt>
                <c:pt idx="113">
                  <c:v>17.733000000000001</c:v>
                </c:pt>
                <c:pt idx="114">
                  <c:v>17.899999999999999</c:v>
                </c:pt>
                <c:pt idx="115">
                  <c:v>18.065999999999999</c:v>
                </c:pt>
                <c:pt idx="116">
                  <c:v>18.233000000000001</c:v>
                </c:pt>
                <c:pt idx="117">
                  <c:v>18.399999999999999</c:v>
                </c:pt>
                <c:pt idx="118">
                  <c:v>18.565999999999999</c:v>
                </c:pt>
                <c:pt idx="119">
                  <c:v>18.733000000000001</c:v>
                </c:pt>
                <c:pt idx="120">
                  <c:v>18.899999999999999</c:v>
                </c:pt>
                <c:pt idx="121">
                  <c:v>19.065999999999999</c:v>
                </c:pt>
                <c:pt idx="122">
                  <c:v>19.233000000000001</c:v>
                </c:pt>
                <c:pt idx="123">
                  <c:v>19.399999999999999</c:v>
                </c:pt>
                <c:pt idx="124">
                  <c:v>19.565999999999999</c:v>
                </c:pt>
                <c:pt idx="125">
                  <c:v>19.733000000000001</c:v>
                </c:pt>
                <c:pt idx="126">
                  <c:v>19.899999999999999</c:v>
                </c:pt>
                <c:pt idx="127">
                  <c:v>20.065999999999999</c:v>
                </c:pt>
                <c:pt idx="128">
                  <c:v>20.233000000000001</c:v>
                </c:pt>
                <c:pt idx="129">
                  <c:v>20.399999999999999</c:v>
                </c:pt>
                <c:pt idx="130">
                  <c:v>20.565999999999999</c:v>
                </c:pt>
                <c:pt idx="131">
                  <c:v>20.733000000000001</c:v>
                </c:pt>
                <c:pt idx="132">
                  <c:v>20.9</c:v>
                </c:pt>
                <c:pt idx="133">
                  <c:v>21.065999999999999</c:v>
                </c:pt>
                <c:pt idx="134">
                  <c:v>21.233000000000001</c:v>
                </c:pt>
                <c:pt idx="135">
                  <c:v>21.4</c:v>
                </c:pt>
                <c:pt idx="136">
                  <c:v>21.565999999999999</c:v>
                </c:pt>
                <c:pt idx="137">
                  <c:v>21.733000000000001</c:v>
                </c:pt>
                <c:pt idx="138">
                  <c:v>21.9</c:v>
                </c:pt>
                <c:pt idx="139">
                  <c:v>22.065999999999999</c:v>
                </c:pt>
                <c:pt idx="140">
                  <c:v>22.233000000000001</c:v>
                </c:pt>
                <c:pt idx="141">
                  <c:v>22.4</c:v>
                </c:pt>
                <c:pt idx="142">
                  <c:v>22.565999999999999</c:v>
                </c:pt>
                <c:pt idx="143">
                  <c:v>22.733000000000001</c:v>
                </c:pt>
                <c:pt idx="144">
                  <c:v>22.9</c:v>
                </c:pt>
                <c:pt idx="145">
                  <c:v>23.065999999999999</c:v>
                </c:pt>
                <c:pt idx="146">
                  <c:v>23.233000000000001</c:v>
                </c:pt>
                <c:pt idx="147">
                  <c:v>23.4</c:v>
                </c:pt>
                <c:pt idx="148">
                  <c:v>23.565999999999999</c:v>
                </c:pt>
                <c:pt idx="149">
                  <c:v>23.733000000000001</c:v>
                </c:pt>
                <c:pt idx="150">
                  <c:v>23.9</c:v>
                </c:pt>
                <c:pt idx="151">
                  <c:v>24.065999999999999</c:v>
                </c:pt>
                <c:pt idx="152">
                  <c:v>24.233000000000001</c:v>
                </c:pt>
                <c:pt idx="153">
                  <c:v>24.4</c:v>
                </c:pt>
                <c:pt idx="154">
                  <c:v>24.565999999999999</c:v>
                </c:pt>
                <c:pt idx="155">
                  <c:v>24.733000000000001</c:v>
                </c:pt>
                <c:pt idx="156">
                  <c:v>24.9</c:v>
                </c:pt>
                <c:pt idx="157">
                  <c:v>25.065999999999999</c:v>
                </c:pt>
                <c:pt idx="158">
                  <c:v>25.233000000000001</c:v>
                </c:pt>
                <c:pt idx="159">
                  <c:v>25.4</c:v>
                </c:pt>
                <c:pt idx="160">
                  <c:v>25.565999999999999</c:v>
                </c:pt>
                <c:pt idx="161">
                  <c:v>25.733000000000001</c:v>
                </c:pt>
                <c:pt idx="162">
                  <c:v>25.9</c:v>
                </c:pt>
                <c:pt idx="163">
                  <c:v>26.065999999999999</c:v>
                </c:pt>
                <c:pt idx="164">
                  <c:v>26.233000000000001</c:v>
                </c:pt>
                <c:pt idx="165">
                  <c:v>26.4</c:v>
                </c:pt>
                <c:pt idx="166">
                  <c:v>26.565999999999999</c:v>
                </c:pt>
                <c:pt idx="167">
                  <c:v>26.733000000000001</c:v>
                </c:pt>
                <c:pt idx="168">
                  <c:v>26.9</c:v>
                </c:pt>
                <c:pt idx="169">
                  <c:v>27.065999999999999</c:v>
                </c:pt>
                <c:pt idx="170">
                  <c:v>27.233000000000001</c:v>
                </c:pt>
                <c:pt idx="171">
                  <c:v>27.4</c:v>
                </c:pt>
                <c:pt idx="172">
                  <c:v>27.565999999999999</c:v>
                </c:pt>
                <c:pt idx="173">
                  <c:v>27.733000000000001</c:v>
                </c:pt>
                <c:pt idx="174">
                  <c:v>27.9</c:v>
                </c:pt>
                <c:pt idx="175">
                  <c:v>28.065999999999999</c:v>
                </c:pt>
                <c:pt idx="176">
                  <c:v>28.233000000000001</c:v>
                </c:pt>
                <c:pt idx="177">
                  <c:v>28.4</c:v>
                </c:pt>
                <c:pt idx="178">
                  <c:v>28.565999999999999</c:v>
                </c:pt>
                <c:pt idx="179">
                  <c:v>28.733000000000001</c:v>
                </c:pt>
                <c:pt idx="180">
                  <c:v>28.9</c:v>
                </c:pt>
                <c:pt idx="181">
                  <c:v>29.065999999999999</c:v>
                </c:pt>
                <c:pt idx="182">
                  <c:v>29.233000000000001</c:v>
                </c:pt>
                <c:pt idx="183">
                  <c:v>29.4</c:v>
                </c:pt>
                <c:pt idx="184">
                  <c:v>29.565999999999999</c:v>
                </c:pt>
                <c:pt idx="185">
                  <c:v>29.733000000000001</c:v>
                </c:pt>
                <c:pt idx="186">
                  <c:v>29.9</c:v>
                </c:pt>
                <c:pt idx="187">
                  <c:v>30.065999999999999</c:v>
                </c:pt>
                <c:pt idx="188">
                  <c:v>30.233000000000001</c:v>
                </c:pt>
                <c:pt idx="189">
                  <c:v>30.4</c:v>
                </c:pt>
                <c:pt idx="190">
                  <c:v>30.565999999999999</c:v>
                </c:pt>
                <c:pt idx="191">
                  <c:v>30.733000000000001</c:v>
                </c:pt>
                <c:pt idx="192">
                  <c:v>30.9</c:v>
                </c:pt>
                <c:pt idx="193">
                  <c:v>31.065999999999999</c:v>
                </c:pt>
                <c:pt idx="194">
                  <c:v>31.233000000000001</c:v>
                </c:pt>
                <c:pt idx="195">
                  <c:v>31.4</c:v>
                </c:pt>
                <c:pt idx="196">
                  <c:v>31.565999999999999</c:v>
                </c:pt>
                <c:pt idx="197">
                  <c:v>31.733000000000001</c:v>
                </c:pt>
                <c:pt idx="198">
                  <c:v>31.9</c:v>
                </c:pt>
                <c:pt idx="199">
                  <c:v>32.066000000000003</c:v>
                </c:pt>
                <c:pt idx="200">
                  <c:v>32.232999999999997</c:v>
                </c:pt>
                <c:pt idx="201">
                  <c:v>32.4</c:v>
                </c:pt>
                <c:pt idx="202">
                  <c:v>32.441000000000003</c:v>
                </c:pt>
                <c:pt idx="203">
                  <c:v>32.524999999999999</c:v>
                </c:pt>
                <c:pt idx="204">
                  <c:v>32.691000000000003</c:v>
                </c:pt>
                <c:pt idx="205">
                  <c:v>32.857999999999997</c:v>
                </c:pt>
                <c:pt idx="206">
                  <c:v>33.024999999999999</c:v>
                </c:pt>
                <c:pt idx="207">
                  <c:v>33.191000000000003</c:v>
                </c:pt>
                <c:pt idx="208">
                  <c:v>33.357999999999997</c:v>
                </c:pt>
                <c:pt idx="209">
                  <c:v>33.524999999999999</c:v>
                </c:pt>
                <c:pt idx="210">
                  <c:v>33.691000000000003</c:v>
                </c:pt>
                <c:pt idx="211">
                  <c:v>33.857999999999997</c:v>
                </c:pt>
                <c:pt idx="212">
                  <c:v>34.024999999999999</c:v>
                </c:pt>
                <c:pt idx="213">
                  <c:v>34.191000000000003</c:v>
                </c:pt>
                <c:pt idx="214">
                  <c:v>34.357999999999997</c:v>
                </c:pt>
                <c:pt idx="215">
                  <c:v>34.524999999999999</c:v>
                </c:pt>
                <c:pt idx="216">
                  <c:v>34.691000000000003</c:v>
                </c:pt>
                <c:pt idx="217">
                  <c:v>34.857999999999997</c:v>
                </c:pt>
                <c:pt idx="218">
                  <c:v>35.024999999999999</c:v>
                </c:pt>
                <c:pt idx="219">
                  <c:v>35.191000000000003</c:v>
                </c:pt>
                <c:pt idx="220">
                  <c:v>35.357999999999997</c:v>
                </c:pt>
                <c:pt idx="221">
                  <c:v>35.524999999999999</c:v>
                </c:pt>
                <c:pt idx="222">
                  <c:v>35.691000000000003</c:v>
                </c:pt>
                <c:pt idx="223">
                  <c:v>35.857999999999997</c:v>
                </c:pt>
                <c:pt idx="224">
                  <c:v>36.024999999999999</c:v>
                </c:pt>
                <c:pt idx="225">
                  <c:v>36.191000000000003</c:v>
                </c:pt>
                <c:pt idx="226">
                  <c:v>36.357999999999997</c:v>
                </c:pt>
                <c:pt idx="227">
                  <c:v>36.524999999999999</c:v>
                </c:pt>
                <c:pt idx="228">
                  <c:v>36.691000000000003</c:v>
                </c:pt>
                <c:pt idx="229">
                  <c:v>36.857999999999997</c:v>
                </c:pt>
                <c:pt idx="230">
                  <c:v>37.024999999999999</c:v>
                </c:pt>
                <c:pt idx="231">
                  <c:v>37.191000000000003</c:v>
                </c:pt>
                <c:pt idx="232">
                  <c:v>37.357999999999997</c:v>
                </c:pt>
                <c:pt idx="233">
                  <c:v>37.524999999999999</c:v>
                </c:pt>
                <c:pt idx="234">
                  <c:v>37.691000000000003</c:v>
                </c:pt>
                <c:pt idx="235">
                  <c:v>37.857999999999997</c:v>
                </c:pt>
                <c:pt idx="236">
                  <c:v>38.024999999999999</c:v>
                </c:pt>
                <c:pt idx="237">
                  <c:v>38.191000000000003</c:v>
                </c:pt>
                <c:pt idx="238">
                  <c:v>38.357999999999997</c:v>
                </c:pt>
                <c:pt idx="239">
                  <c:v>38.524999999999999</c:v>
                </c:pt>
                <c:pt idx="240">
                  <c:v>38.691000000000003</c:v>
                </c:pt>
                <c:pt idx="241">
                  <c:v>38.857999999999997</c:v>
                </c:pt>
                <c:pt idx="242">
                  <c:v>39.024999999999999</c:v>
                </c:pt>
                <c:pt idx="243">
                  <c:v>39.191000000000003</c:v>
                </c:pt>
                <c:pt idx="244">
                  <c:v>39.357999999999997</c:v>
                </c:pt>
                <c:pt idx="245">
                  <c:v>39.524999999999999</c:v>
                </c:pt>
                <c:pt idx="246">
                  <c:v>39.691000000000003</c:v>
                </c:pt>
                <c:pt idx="247">
                  <c:v>39.857999999999997</c:v>
                </c:pt>
                <c:pt idx="248">
                  <c:v>40.024999999999999</c:v>
                </c:pt>
                <c:pt idx="249">
                  <c:v>40.191000000000003</c:v>
                </c:pt>
                <c:pt idx="250">
                  <c:v>40.357999999999997</c:v>
                </c:pt>
                <c:pt idx="251">
                  <c:v>40.524999999999999</c:v>
                </c:pt>
                <c:pt idx="252">
                  <c:v>40.691000000000003</c:v>
                </c:pt>
                <c:pt idx="253">
                  <c:v>40.857999999999997</c:v>
                </c:pt>
                <c:pt idx="254">
                  <c:v>41.024999999999999</c:v>
                </c:pt>
                <c:pt idx="255">
                  <c:v>41.191000000000003</c:v>
                </c:pt>
                <c:pt idx="256">
                  <c:v>41.357999999999997</c:v>
                </c:pt>
                <c:pt idx="257">
                  <c:v>41.524999999999999</c:v>
                </c:pt>
                <c:pt idx="258">
                  <c:v>41.691000000000003</c:v>
                </c:pt>
                <c:pt idx="259">
                  <c:v>41.857999999999997</c:v>
                </c:pt>
                <c:pt idx="260">
                  <c:v>42.024999999999999</c:v>
                </c:pt>
                <c:pt idx="261">
                  <c:v>42.191000000000003</c:v>
                </c:pt>
                <c:pt idx="262">
                  <c:v>42.357999999999997</c:v>
                </c:pt>
                <c:pt idx="263">
                  <c:v>42.524999999999999</c:v>
                </c:pt>
                <c:pt idx="264">
                  <c:v>42.691000000000003</c:v>
                </c:pt>
                <c:pt idx="265">
                  <c:v>42.857999999999997</c:v>
                </c:pt>
                <c:pt idx="266">
                  <c:v>43.024999999999999</c:v>
                </c:pt>
                <c:pt idx="267">
                  <c:v>43.191000000000003</c:v>
                </c:pt>
                <c:pt idx="268">
                  <c:v>43.357999999999997</c:v>
                </c:pt>
                <c:pt idx="269">
                  <c:v>43.524999999999999</c:v>
                </c:pt>
                <c:pt idx="270">
                  <c:v>43.691000000000003</c:v>
                </c:pt>
                <c:pt idx="271">
                  <c:v>43.857999999999997</c:v>
                </c:pt>
                <c:pt idx="272">
                  <c:v>44.024999999999999</c:v>
                </c:pt>
                <c:pt idx="273">
                  <c:v>44.191000000000003</c:v>
                </c:pt>
                <c:pt idx="274">
                  <c:v>44.357999999999997</c:v>
                </c:pt>
                <c:pt idx="275">
                  <c:v>44.524999999999999</c:v>
                </c:pt>
                <c:pt idx="276">
                  <c:v>44.691000000000003</c:v>
                </c:pt>
                <c:pt idx="277">
                  <c:v>44.857999999999997</c:v>
                </c:pt>
                <c:pt idx="278">
                  <c:v>45.024999999999999</c:v>
                </c:pt>
                <c:pt idx="279">
                  <c:v>45.191000000000003</c:v>
                </c:pt>
                <c:pt idx="280">
                  <c:v>45.357999999999997</c:v>
                </c:pt>
                <c:pt idx="281">
                  <c:v>45.524999999999999</c:v>
                </c:pt>
                <c:pt idx="282">
                  <c:v>45.691000000000003</c:v>
                </c:pt>
                <c:pt idx="283">
                  <c:v>45.857999999999997</c:v>
                </c:pt>
                <c:pt idx="284">
                  <c:v>46.024999999999999</c:v>
                </c:pt>
                <c:pt idx="285">
                  <c:v>46.191000000000003</c:v>
                </c:pt>
                <c:pt idx="286">
                  <c:v>46.357999999999997</c:v>
                </c:pt>
                <c:pt idx="287">
                  <c:v>46.524999999999999</c:v>
                </c:pt>
                <c:pt idx="288">
                  <c:v>46.691000000000003</c:v>
                </c:pt>
                <c:pt idx="289">
                  <c:v>46.857999999999997</c:v>
                </c:pt>
                <c:pt idx="290">
                  <c:v>47.024999999999999</c:v>
                </c:pt>
                <c:pt idx="291">
                  <c:v>47.191000000000003</c:v>
                </c:pt>
                <c:pt idx="292">
                  <c:v>47.357999999999997</c:v>
                </c:pt>
                <c:pt idx="293">
                  <c:v>47.524999999999999</c:v>
                </c:pt>
                <c:pt idx="294">
                  <c:v>47.691000000000003</c:v>
                </c:pt>
                <c:pt idx="295">
                  <c:v>47.857999999999997</c:v>
                </c:pt>
                <c:pt idx="296">
                  <c:v>48.024999999999999</c:v>
                </c:pt>
                <c:pt idx="297">
                  <c:v>48.191000000000003</c:v>
                </c:pt>
                <c:pt idx="298">
                  <c:v>48.357999999999997</c:v>
                </c:pt>
                <c:pt idx="299">
                  <c:v>48.524999999999999</c:v>
                </c:pt>
                <c:pt idx="300">
                  <c:v>48.691000000000003</c:v>
                </c:pt>
                <c:pt idx="301">
                  <c:v>48.857999999999997</c:v>
                </c:pt>
                <c:pt idx="302">
                  <c:v>49.024999999999999</c:v>
                </c:pt>
                <c:pt idx="303">
                  <c:v>49.191000000000003</c:v>
                </c:pt>
                <c:pt idx="304">
                  <c:v>49.357999999999997</c:v>
                </c:pt>
                <c:pt idx="305">
                  <c:v>49.524999999999999</c:v>
                </c:pt>
                <c:pt idx="306">
                  <c:v>49.691000000000003</c:v>
                </c:pt>
                <c:pt idx="307">
                  <c:v>49.857999999999997</c:v>
                </c:pt>
                <c:pt idx="308">
                  <c:v>50.024999999999999</c:v>
                </c:pt>
                <c:pt idx="309">
                  <c:v>50.191000000000003</c:v>
                </c:pt>
                <c:pt idx="310">
                  <c:v>50.357999999999997</c:v>
                </c:pt>
                <c:pt idx="311">
                  <c:v>50.524999999999999</c:v>
                </c:pt>
                <c:pt idx="312">
                  <c:v>50.691000000000003</c:v>
                </c:pt>
                <c:pt idx="313">
                  <c:v>50.857999999999997</c:v>
                </c:pt>
                <c:pt idx="314">
                  <c:v>51.024999999999999</c:v>
                </c:pt>
                <c:pt idx="315">
                  <c:v>51.191000000000003</c:v>
                </c:pt>
                <c:pt idx="316">
                  <c:v>51.357999999999997</c:v>
                </c:pt>
                <c:pt idx="317">
                  <c:v>51.524999999999999</c:v>
                </c:pt>
                <c:pt idx="318">
                  <c:v>51.691000000000003</c:v>
                </c:pt>
                <c:pt idx="319">
                  <c:v>51.857999999999997</c:v>
                </c:pt>
                <c:pt idx="320">
                  <c:v>52.024999999999999</c:v>
                </c:pt>
                <c:pt idx="321">
                  <c:v>52.191000000000003</c:v>
                </c:pt>
                <c:pt idx="322">
                  <c:v>52.357999999999997</c:v>
                </c:pt>
                <c:pt idx="323">
                  <c:v>52.524999999999999</c:v>
                </c:pt>
                <c:pt idx="324">
                  <c:v>52.691000000000003</c:v>
                </c:pt>
                <c:pt idx="325">
                  <c:v>52.857999999999997</c:v>
                </c:pt>
                <c:pt idx="326">
                  <c:v>53.024999999999999</c:v>
                </c:pt>
                <c:pt idx="327">
                  <c:v>53.191000000000003</c:v>
                </c:pt>
                <c:pt idx="328">
                  <c:v>53.357999999999997</c:v>
                </c:pt>
                <c:pt idx="329">
                  <c:v>53.524999999999999</c:v>
                </c:pt>
                <c:pt idx="330">
                  <c:v>53.691000000000003</c:v>
                </c:pt>
                <c:pt idx="331">
                  <c:v>53.857999999999997</c:v>
                </c:pt>
                <c:pt idx="332">
                  <c:v>54.024999999999999</c:v>
                </c:pt>
                <c:pt idx="333">
                  <c:v>54.191000000000003</c:v>
                </c:pt>
                <c:pt idx="334">
                  <c:v>54.357999999999997</c:v>
                </c:pt>
                <c:pt idx="335">
                  <c:v>54.524999999999999</c:v>
                </c:pt>
                <c:pt idx="336">
                  <c:v>54.691000000000003</c:v>
                </c:pt>
                <c:pt idx="337">
                  <c:v>54.857999999999997</c:v>
                </c:pt>
                <c:pt idx="338">
                  <c:v>55.024999999999999</c:v>
                </c:pt>
                <c:pt idx="339">
                  <c:v>55.191000000000003</c:v>
                </c:pt>
                <c:pt idx="340">
                  <c:v>55.357999999999997</c:v>
                </c:pt>
                <c:pt idx="341">
                  <c:v>55.524999999999999</c:v>
                </c:pt>
                <c:pt idx="342">
                  <c:v>55.691000000000003</c:v>
                </c:pt>
                <c:pt idx="343">
                  <c:v>55.857999999999997</c:v>
                </c:pt>
                <c:pt idx="344">
                  <c:v>56.024999999999999</c:v>
                </c:pt>
                <c:pt idx="345">
                  <c:v>56.191000000000003</c:v>
                </c:pt>
                <c:pt idx="346">
                  <c:v>56.357999999999997</c:v>
                </c:pt>
                <c:pt idx="347">
                  <c:v>56.524999999999999</c:v>
                </c:pt>
                <c:pt idx="348">
                  <c:v>56.691000000000003</c:v>
                </c:pt>
                <c:pt idx="349">
                  <c:v>56.857999999999997</c:v>
                </c:pt>
                <c:pt idx="350">
                  <c:v>57.024999999999999</c:v>
                </c:pt>
                <c:pt idx="351">
                  <c:v>57.191000000000003</c:v>
                </c:pt>
                <c:pt idx="352">
                  <c:v>57.357999999999997</c:v>
                </c:pt>
                <c:pt idx="353">
                  <c:v>57.524999999999999</c:v>
                </c:pt>
                <c:pt idx="354">
                  <c:v>57.691000000000003</c:v>
                </c:pt>
                <c:pt idx="355">
                  <c:v>57.857999999999997</c:v>
                </c:pt>
                <c:pt idx="356">
                  <c:v>58.024999999999999</c:v>
                </c:pt>
                <c:pt idx="357">
                  <c:v>58.191000000000003</c:v>
                </c:pt>
                <c:pt idx="358">
                  <c:v>58.357999999999997</c:v>
                </c:pt>
                <c:pt idx="359">
                  <c:v>58.524999999999999</c:v>
                </c:pt>
                <c:pt idx="360">
                  <c:v>58.691000000000003</c:v>
                </c:pt>
                <c:pt idx="361">
                  <c:v>58.857999999999997</c:v>
                </c:pt>
                <c:pt idx="362">
                  <c:v>59.024999999999999</c:v>
                </c:pt>
                <c:pt idx="363">
                  <c:v>59.191000000000003</c:v>
                </c:pt>
                <c:pt idx="364">
                  <c:v>59.357999999999997</c:v>
                </c:pt>
                <c:pt idx="365">
                  <c:v>59.524999999999999</c:v>
                </c:pt>
                <c:pt idx="366">
                  <c:v>59.691000000000003</c:v>
                </c:pt>
                <c:pt idx="367">
                  <c:v>59.857999999999997</c:v>
                </c:pt>
                <c:pt idx="368">
                  <c:v>60.024999999999999</c:v>
                </c:pt>
                <c:pt idx="369">
                  <c:v>60.191000000000003</c:v>
                </c:pt>
                <c:pt idx="370">
                  <c:v>60.357999999999997</c:v>
                </c:pt>
                <c:pt idx="371">
                  <c:v>60.524999999999999</c:v>
                </c:pt>
                <c:pt idx="372">
                  <c:v>60.691000000000003</c:v>
                </c:pt>
                <c:pt idx="373">
                  <c:v>60.857999999999997</c:v>
                </c:pt>
                <c:pt idx="374">
                  <c:v>61.024999999999999</c:v>
                </c:pt>
                <c:pt idx="375">
                  <c:v>61.191000000000003</c:v>
                </c:pt>
                <c:pt idx="376">
                  <c:v>61.357999999999997</c:v>
                </c:pt>
                <c:pt idx="377">
                  <c:v>61.524999999999999</c:v>
                </c:pt>
                <c:pt idx="378">
                  <c:v>61.691000000000003</c:v>
                </c:pt>
                <c:pt idx="379">
                  <c:v>61.857999999999997</c:v>
                </c:pt>
                <c:pt idx="380">
                  <c:v>62.024999999999999</c:v>
                </c:pt>
                <c:pt idx="381">
                  <c:v>62.191000000000003</c:v>
                </c:pt>
                <c:pt idx="382">
                  <c:v>62.357999999999997</c:v>
                </c:pt>
                <c:pt idx="383">
                  <c:v>62.524999999999999</c:v>
                </c:pt>
                <c:pt idx="384">
                  <c:v>62.691000000000003</c:v>
                </c:pt>
                <c:pt idx="385">
                  <c:v>62.857999999999997</c:v>
                </c:pt>
                <c:pt idx="386">
                  <c:v>63.024999999999999</c:v>
                </c:pt>
                <c:pt idx="387">
                  <c:v>63.191000000000003</c:v>
                </c:pt>
                <c:pt idx="388">
                  <c:v>63.357999999999997</c:v>
                </c:pt>
                <c:pt idx="389">
                  <c:v>63.524999999999999</c:v>
                </c:pt>
                <c:pt idx="390">
                  <c:v>63.691000000000003</c:v>
                </c:pt>
                <c:pt idx="391">
                  <c:v>63.857999999999997</c:v>
                </c:pt>
                <c:pt idx="392">
                  <c:v>64.025000000000006</c:v>
                </c:pt>
                <c:pt idx="393">
                  <c:v>64.191000000000003</c:v>
                </c:pt>
                <c:pt idx="394">
                  <c:v>64.358000000000004</c:v>
                </c:pt>
                <c:pt idx="395">
                  <c:v>64.525000000000006</c:v>
                </c:pt>
                <c:pt idx="396">
                  <c:v>64.691000000000003</c:v>
                </c:pt>
                <c:pt idx="397">
                  <c:v>64.858000000000004</c:v>
                </c:pt>
                <c:pt idx="398">
                  <c:v>65.025000000000006</c:v>
                </c:pt>
                <c:pt idx="399">
                  <c:v>65.191000000000003</c:v>
                </c:pt>
                <c:pt idx="400">
                  <c:v>65.358000000000004</c:v>
                </c:pt>
                <c:pt idx="401">
                  <c:v>65.525000000000006</c:v>
                </c:pt>
                <c:pt idx="402">
                  <c:v>65.691000000000003</c:v>
                </c:pt>
                <c:pt idx="403">
                  <c:v>65.858000000000004</c:v>
                </c:pt>
                <c:pt idx="404">
                  <c:v>66.025000000000006</c:v>
                </c:pt>
                <c:pt idx="405">
                  <c:v>66.191000000000003</c:v>
                </c:pt>
                <c:pt idx="406">
                  <c:v>66.358000000000004</c:v>
                </c:pt>
                <c:pt idx="407">
                  <c:v>66.525000000000006</c:v>
                </c:pt>
                <c:pt idx="408">
                  <c:v>66.691000000000003</c:v>
                </c:pt>
                <c:pt idx="409">
                  <c:v>66.858000000000004</c:v>
                </c:pt>
                <c:pt idx="410">
                  <c:v>67.025000000000006</c:v>
                </c:pt>
                <c:pt idx="411">
                  <c:v>67.191000000000003</c:v>
                </c:pt>
                <c:pt idx="412">
                  <c:v>67.358000000000004</c:v>
                </c:pt>
                <c:pt idx="413">
                  <c:v>67.525000000000006</c:v>
                </c:pt>
                <c:pt idx="414">
                  <c:v>67.691000000000003</c:v>
                </c:pt>
                <c:pt idx="415">
                  <c:v>67.858000000000004</c:v>
                </c:pt>
                <c:pt idx="416">
                  <c:v>68.025000000000006</c:v>
                </c:pt>
                <c:pt idx="417">
                  <c:v>68.191000000000003</c:v>
                </c:pt>
                <c:pt idx="418">
                  <c:v>68.358000000000004</c:v>
                </c:pt>
                <c:pt idx="419">
                  <c:v>68.525000000000006</c:v>
                </c:pt>
                <c:pt idx="420">
                  <c:v>68.691000000000003</c:v>
                </c:pt>
                <c:pt idx="421">
                  <c:v>68.858000000000004</c:v>
                </c:pt>
                <c:pt idx="422">
                  <c:v>69.025000000000006</c:v>
                </c:pt>
                <c:pt idx="423">
                  <c:v>69.191000000000003</c:v>
                </c:pt>
                <c:pt idx="424">
                  <c:v>69.358000000000004</c:v>
                </c:pt>
                <c:pt idx="425">
                  <c:v>69.525000000000006</c:v>
                </c:pt>
                <c:pt idx="426">
                  <c:v>69.691000000000003</c:v>
                </c:pt>
                <c:pt idx="427">
                  <c:v>69.858000000000004</c:v>
                </c:pt>
                <c:pt idx="428">
                  <c:v>70.025000000000006</c:v>
                </c:pt>
                <c:pt idx="429">
                  <c:v>70.191000000000003</c:v>
                </c:pt>
                <c:pt idx="430">
                  <c:v>70.358000000000004</c:v>
                </c:pt>
                <c:pt idx="431">
                  <c:v>70.525000000000006</c:v>
                </c:pt>
                <c:pt idx="432">
                  <c:v>70.691000000000003</c:v>
                </c:pt>
                <c:pt idx="433">
                  <c:v>70.858000000000004</c:v>
                </c:pt>
                <c:pt idx="434">
                  <c:v>71.025000000000006</c:v>
                </c:pt>
                <c:pt idx="435">
                  <c:v>71.191000000000003</c:v>
                </c:pt>
                <c:pt idx="436">
                  <c:v>71.358000000000004</c:v>
                </c:pt>
                <c:pt idx="437">
                  <c:v>71.525000000000006</c:v>
                </c:pt>
                <c:pt idx="438">
                  <c:v>71.691000000000003</c:v>
                </c:pt>
                <c:pt idx="439">
                  <c:v>71.858000000000004</c:v>
                </c:pt>
                <c:pt idx="440">
                  <c:v>72.025000000000006</c:v>
                </c:pt>
                <c:pt idx="441">
                  <c:v>72.191000000000003</c:v>
                </c:pt>
                <c:pt idx="442">
                  <c:v>72.358000000000004</c:v>
                </c:pt>
                <c:pt idx="443">
                  <c:v>72.525000000000006</c:v>
                </c:pt>
                <c:pt idx="444">
                  <c:v>72.691000000000003</c:v>
                </c:pt>
                <c:pt idx="445">
                  <c:v>72.858000000000004</c:v>
                </c:pt>
                <c:pt idx="446">
                  <c:v>73.025000000000006</c:v>
                </c:pt>
                <c:pt idx="447">
                  <c:v>73.191000000000003</c:v>
                </c:pt>
                <c:pt idx="448">
                  <c:v>73.358000000000004</c:v>
                </c:pt>
                <c:pt idx="449">
                  <c:v>73.525000000000006</c:v>
                </c:pt>
                <c:pt idx="450">
                  <c:v>73.691000000000003</c:v>
                </c:pt>
                <c:pt idx="451">
                  <c:v>73.858000000000004</c:v>
                </c:pt>
                <c:pt idx="452">
                  <c:v>74.025000000000006</c:v>
                </c:pt>
                <c:pt idx="453">
                  <c:v>74.191000000000003</c:v>
                </c:pt>
                <c:pt idx="454">
                  <c:v>74.358000000000004</c:v>
                </c:pt>
                <c:pt idx="455">
                  <c:v>74.525000000000006</c:v>
                </c:pt>
                <c:pt idx="456">
                  <c:v>74.691000000000003</c:v>
                </c:pt>
                <c:pt idx="457">
                  <c:v>74.858000000000004</c:v>
                </c:pt>
                <c:pt idx="458">
                  <c:v>75.025000000000006</c:v>
                </c:pt>
                <c:pt idx="459">
                  <c:v>75.191000000000003</c:v>
                </c:pt>
                <c:pt idx="460">
                  <c:v>75.358000000000004</c:v>
                </c:pt>
                <c:pt idx="461">
                  <c:v>75.525000000000006</c:v>
                </c:pt>
                <c:pt idx="462">
                  <c:v>75.691000000000003</c:v>
                </c:pt>
                <c:pt idx="463">
                  <c:v>75.858000000000004</c:v>
                </c:pt>
                <c:pt idx="464">
                  <c:v>76.025000000000006</c:v>
                </c:pt>
                <c:pt idx="465">
                  <c:v>76.191000000000003</c:v>
                </c:pt>
                <c:pt idx="466">
                  <c:v>76.358000000000004</c:v>
                </c:pt>
                <c:pt idx="467">
                  <c:v>76.525000000000006</c:v>
                </c:pt>
                <c:pt idx="468">
                  <c:v>76.691000000000003</c:v>
                </c:pt>
                <c:pt idx="469">
                  <c:v>76.858000000000004</c:v>
                </c:pt>
                <c:pt idx="470">
                  <c:v>77.025000000000006</c:v>
                </c:pt>
                <c:pt idx="471">
                  <c:v>77.191000000000003</c:v>
                </c:pt>
                <c:pt idx="472">
                  <c:v>77.358000000000004</c:v>
                </c:pt>
                <c:pt idx="473">
                  <c:v>77.525000000000006</c:v>
                </c:pt>
                <c:pt idx="474">
                  <c:v>77.691000000000003</c:v>
                </c:pt>
                <c:pt idx="475">
                  <c:v>77.858000000000004</c:v>
                </c:pt>
                <c:pt idx="476">
                  <c:v>78.025000000000006</c:v>
                </c:pt>
                <c:pt idx="477">
                  <c:v>78.191000000000003</c:v>
                </c:pt>
                <c:pt idx="478">
                  <c:v>78.358000000000004</c:v>
                </c:pt>
                <c:pt idx="479">
                  <c:v>78.525000000000006</c:v>
                </c:pt>
                <c:pt idx="480">
                  <c:v>78.691000000000003</c:v>
                </c:pt>
                <c:pt idx="481">
                  <c:v>78.858000000000004</c:v>
                </c:pt>
                <c:pt idx="482">
                  <c:v>79.025000000000006</c:v>
                </c:pt>
                <c:pt idx="483">
                  <c:v>79.191000000000003</c:v>
                </c:pt>
                <c:pt idx="484">
                  <c:v>79.358000000000004</c:v>
                </c:pt>
                <c:pt idx="485">
                  <c:v>79.525000000000006</c:v>
                </c:pt>
                <c:pt idx="486">
                  <c:v>79.691000000000003</c:v>
                </c:pt>
                <c:pt idx="487">
                  <c:v>79.858000000000004</c:v>
                </c:pt>
                <c:pt idx="488">
                  <c:v>80.025000000000006</c:v>
                </c:pt>
                <c:pt idx="489">
                  <c:v>80.191000000000003</c:v>
                </c:pt>
                <c:pt idx="490">
                  <c:v>80.358000000000004</c:v>
                </c:pt>
                <c:pt idx="491">
                  <c:v>80.525000000000006</c:v>
                </c:pt>
                <c:pt idx="492">
                  <c:v>80.691000000000003</c:v>
                </c:pt>
                <c:pt idx="493">
                  <c:v>80.858000000000004</c:v>
                </c:pt>
                <c:pt idx="494">
                  <c:v>81.025000000000006</c:v>
                </c:pt>
                <c:pt idx="495">
                  <c:v>81.191000000000003</c:v>
                </c:pt>
                <c:pt idx="496">
                  <c:v>81.358000000000004</c:v>
                </c:pt>
                <c:pt idx="497">
                  <c:v>81.525000000000006</c:v>
                </c:pt>
                <c:pt idx="498">
                  <c:v>81.691000000000003</c:v>
                </c:pt>
                <c:pt idx="499">
                  <c:v>81.858000000000004</c:v>
                </c:pt>
                <c:pt idx="500">
                  <c:v>82.025000000000006</c:v>
                </c:pt>
                <c:pt idx="501">
                  <c:v>82.191000000000003</c:v>
                </c:pt>
                <c:pt idx="502">
                  <c:v>82.358000000000004</c:v>
                </c:pt>
                <c:pt idx="503">
                  <c:v>82.525000000000006</c:v>
                </c:pt>
                <c:pt idx="504">
                  <c:v>82.691000000000003</c:v>
                </c:pt>
                <c:pt idx="505">
                  <c:v>82.858000000000004</c:v>
                </c:pt>
                <c:pt idx="506">
                  <c:v>83.025000000000006</c:v>
                </c:pt>
                <c:pt idx="507">
                  <c:v>83.191000000000003</c:v>
                </c:pt>
                <c:pt idx="508">
                  <c:v>83.358000000000004</c:v>
                </c:pt>
                <c:pt idx="509">
                  <c:v>83.525000000000006</c:v>
                </c:pt>
                <c:pt idx="510">
                  <c:v>83.691000000000003</c:v>
                </c:pt>
                <c:pt idx="511">
                  <c:v>83.858000000000004</c:v>
                </c:pt>
                <c:pt idx="512">
                  <c:v>84.025000000000006</c:v>
                </c:pt>
                <c:pt idx="513">
                  <c:v>84.191000000000003</c:v>
                </c:pt>
                <c:pt idx="514">
                  <c:v>84.358000000000004</c:v>
                </c:pt>
                <c:pt idx="515">
                  <c:v>84.525000000000006</c:v>
                </c:pt>
                <c:pt idx="516">
                  <c:v>84.691000000000003</c:v>
                </c:pt>
                <c:pt idx="517">
                  <c:v>84.858000000000004</c:v>
                </c:pt>
                <c:pt idx="518">
                  <c:v>85.025000000000006</c:v>
                </c:pt>
                <c:pt idx="519">
                  <c:v>85.191000000000003</c:v>
                </c:pt>
                <c:pt idx="520">
                  <c:v>85.358000000000004</c:v>
                </c:pt>
                <c:pt idx="521">
                  <c:v>85.525000000000006</c:v>
                </c:pt>
                <c:pt idx="522">
                  <c:v>85.691000000000003</c:v>
                </c:pt>
                <c:pt idx="523">
                  <c:v>85.858000000000004</c:v>
                </c:pt>
                <c:pt idx="524">
                  <c:v>86.025000000000006</c:v>
                </c:pt>
                <c:pt idx="525">
                  <c:v>86.191000000000003</c:v>
                </c:pt>
                <c:pt idx="526">
                  <c:v>86.358000000000004</c:v>
                </c:pt>
                <c:pt idx="527">
                  <c:v>86.525000000000006</c:v>
                </c:pt>
                <c:pt idx="528">
                  <c:v>86.691000000000003</c:v>
                </c:pt>
                <c:pt idx="529">
                  <c:v>86.858000000000004</c:v>
                </c:pt>
                <c:pt idx="530">
                  <c:v>87.025000000000006</c:v>
                </c:pt>
                <c:pt idx="531">
                  <c:v>87.191000000000003</c:v>
                </c:pt>
                <c:pt idx="532">
                  <c:v>87.358000000000004</c:v>
                </c:pt>
                <c:pt idx="533">
                  <c:v>87.525000000000006</c:v>
                </c:pt>
                <c:pt idx="534">
                  <c:v>87.691000000000003</c:v>
                </c:pt>
                <c:pt idx="535">
                  <c:v>87.858000000000004</c:v>
                </c:pt>
                <c:pt idx="536">
                  <c:v>88.025000000000006</c:v>
                </c:pt>
                <c:pt idx="537">
                  <c:v>88.191000000000003</c:v>
                </c:pt>
                <c:pt idx="538">
                  <c:v>88.358000000000004</c:v>
                </c:pt>
                <c:pt idx="539">
                  <c:v>88.525000000000006</c:v>
                </c:pt>
                <c:pt idx="540">
                  <c:v>88.691000000000003</c:v>
                </c:pt>
                <c:pt idx="541">
                  <c:v>88.858000000000004</c:v>
                </c:pt>
                <c:pt idx="542">
                  <c:v>89.025000000000006</c:v>
                </c:pt>
                <c:pt idx="543">
                  <c:v>89.191000000000003</c:v>
                </c:pt>
                <c:pt idx="544">
                  <c:v>89.358000000000004</c:v>
                </c:pt>
                <c:pt idx="545">
                  <c:v>89.525000000000006</c:v>
                </c:pt>
                <c:pt idx="546">
                  <c:v>89.691000000000003</c:v>
                </c:pt>
                <c:pt idx="547">
                  <c:v>89.858000000000004</c:v>
                </c:pt>
                <c:pt idx="548">
                  <c:v>90.025000000000006</c:v>
                </c:pt>
                <c:pt idx="549">
                  <c:v>90.191000000000003</c:v>
                </c:pt>
                <c:pt idx="550">
                  <c:v>90.358000000000004</c:v>
                </c:pt>
                <c:pt idx="551">
                  <c:v>90.525000000000006</c:v>
                </c:pt>
                <c:pt idx="552">
                  <c:v>90.691000000000003</c:v>
                </c:pt>
                <c:pt idx="553">
                  <c:v>90.858000000000004</c:v>
                </c:pt>
                <c:pt idx="554">
                  <c:v>91.025000000000006</c:v>
                </c:pt>
                <c:pt idx="555">
                  <c:v>91.191000000000003</c:v>
                </c:pt>
                <c:pt idx="556">
                  <c:v>91.358000000000004</c:v>
                </c:pt>
                <c:pt idx="557">
                  <c:v>91.525000000000006</c:v>
                </c:pt>
                <c:pt idx="558">
                  <c:v>91.691000000000003</c:v>
                </c:pt>
                <c:pt idx="559">
                  <c:v>91.858000000000004</c:v>
                </c:pt>
                <c:pt idx="560">
                  <c:v>92.025000000000006</c:v>
                </c:pt>
                <c:pt idx="561">
                  <c:v>92.191000000000003</c:v>
                </c:pt>
                <c:pt idx="562">
                  <c:v>92.358000000000004</c:v>
                </c:pt>
                <c:pt idx="563">
                  <c:v>92.525000000000006</c:v>
                </c:pt>
                <c:pt idx="564">
                  <c:v>92.691000000000003</c:v>
                </c:pt>
                <c:pt idx="565">
                  <c:v>92.858000000000004</c:v>
                </c:pt>
                <c:pt idx="566">
                  <c:v>93.025000000000006</c:v>
                </c:pt>
                <c:pt idx="567">
                  <c:v>93.191000000000003</c:v>
                </c:pt>
                <c:pt idx="568">
                  <c:v>93.358000000000004</c:v>
                </c:pt>
                <c:pt idx="569">
                  <c:v>93.525000000000006</c:v>
                </c:pt>
                <c:pt idx="570">
                  <c:v>93.691000000000003</c:v>
                </c:pt>
                <c:pt idx="571">
                  <c:v>93.858000000000004</c:v>
                </c:pt>
                <c:pt idx="572">
                  <c:v>94.025000000000006</c:v>
                </c:pt>
                <c:pt idx="573">
                  <c:v>94.191000000000003</c:v>
                </c:pt>
                <c:pt idx="574">
                  <c:v>94.358000000000004</c:v>
                </c:pt>
                <c:pt idx="575">
                  <c:v>94.525000000000006</c:v>
                </c:pt>
                <c:pt idx="576">
                  <c:v>94.691000000000003</c:v>
                </c:pt>
                <c:pt idx="577">
                  <c:v>94.858000000000004</c:v>
                </c:pt>
                <c:pt idx="578">
                  <c:v>95.025000000000006</c:v>
                </c:pt>
                <c:pt idx="579">
                  <c:v>95.191000000000003</c:v>
                </c:pt>
                <c:pt idx="580">
                  <c:v>95.358000000000004</c:v>
                </c:pt>
                <c:pt idx="581">
                  <c:v>95.525000000000006</c:v>
                </c:pt>
                <c:pt idx="582">
                  <c:v>95.691000000000003</c:v>
                </c:pt>
                <c:pt idx="583">
                  <c:v>95.858000000000004</c:v>
                </c:pt>
                <c:pt idx="584">
                  <c:v>96.025000000000006</c:v>
                </c:pt>
                <c:pt idx="585">
                  <c:v>96.191000000000003</c:v>
                </c:pt>
                <c:pt idx="586">
                  <c:v>96.358000000000004</c:v>
                </c:pt>
                <c:pt idx="587">
                  <c:v>96.525000000000006</c:v>
                </c:pt>
                <c:pt idx="588">
                  <c:v>96.691000000000003</c:v>
                </c:pt>
                <c:pt idx="589">
                  <c:v>96.858000000000004</c:v>
                </c:pt>
                <c:pt idx="590">
                  <c:v>97.025000000000006</c:v>
                </c:pt>
                <c:pt idx="591">
                  <c:v>97.191000000000003</c:v>
                </c:pt>
                <c:pt idx="592">
                  <c:v>97.358000000000004</c:v>
                </c:pt>
                <c:pt idx="593">
                  <c:v>97.525000000000006</c:v>
                </c:pt>
                <c:pt idx="594">
                  <c:v>97.691000000000003</c:v>
                </c:pt>
                <c:pt idx="595">
                  <c:v>97.858000000000004</c:v>
                </c:pt>
                <c:pt idx="596">
                  <c:v>98.025000000000006</c:v>
                </c:pt>
                <c:pt idx="597">
                  <c:v>98.191000000000003</c:v>
                </c:pt>
                <c:pt idx="598">
                  <c:v>98.358000000000004</c:v>
                </c:pt>
                <c:pt idx="599">
                  <c:v>98.525000000000006</c:v>
                </c:pt>
                <c:pt idx="600">
                  <c:v>98.691000000000003</c:v>
                </c:pt>
                <c:pt idx="601">
                  <c:v>98.858000000000004</c:v>
                </c:pt>
                <c:pt idx="602">
                  <c:v>99.025000000000006</c:v>
                </c:pt>
                <c:pt idx="603">
                  <c:v>99.191000000000003</c:v>
                </c:pt>
                <c:pt idx="604">
                  <c:v>99.358000000000004</c:v>
                </c:pt>
                <c:pt idx="605">
                  <c:v>99.525000000000006</c:v>
                </c:pt>
                <c:pt idx="606">
                  <c:v>99.691000000000003</c:v>
                </c:pt>
                <c:pt idx="607">
                  <c:v>99.858000000000004</c:v>
                </c:pt>
                <c:pt idx="608">
                  <c:v>100.02</c:v>
                </c:pt>
                <c:pt idx="609">
                  <c:v>100.19</c:v>
                </c:pt>
                <c:pt idx="610">
                  <c:v>100.36</c:v>
                </c:pt>
                <c:pt idx="611">
                  <c:v>100.52</c:v>
                </c:pt>
                <c:pt idx="612">
                  <c:v>100.69</c:v>
                </c:pt>
                <c:pt idx="613">
                  <c:v>100.86</c:v>
                </c:pt>
                <c:pt idx="614">
                  <c:v>101.02</c:v>
                </c:pt>
                <c:pt idx="615">
                  <c:v>101.19</c:v>
                </c:pt>
                <c:pt idx="616">
                  <c:v>101.36</c:v>
                </c:pt>
                <c:pt idx="617">
                  <c:v>101.52</c:v>
                </c:pt>
                <c:pt idx="618">
                  <c:v>101.69</c:v>
                </c:pt>
                <c:pt idx="619">
                  <c:v>101.86</c:v>
                </c:pt>
                <c:pt idx="620">
                  <c:v>102.02</c:v>
                </c:pt>
                <c:pt idx="621">
                  <c:v>102.19</c:v>
                </c:pt>
                <c:pt idx="622">
                  <c:v>102.36</c:v>
                </c:pt>
                <c:pt idx="623">
                  <c:v>102.52</c:v>
                </c:pt>
                <c:pt idx="624">
                  <c:v>102.69</c:v>
                </c:pt>
                <c:pt idx="625">
                  <c:v>102.86</c:v>
                </c:pt>
                <c:pt idx="626">
                  <c:v>103.02</c:v>
                </c:pt>
                <c:pt idx="627">
                  <c:v>103.19</c:v>
                </c:pt>
                <c:pt idx="628">
                  <c:v>103.36</c:v>
                </c:pt>
                <c:pt idx="629">
                  <c:v>103.52</c:v>
                </c:pt>
                <c:pt idx="630">
                  <c:v>103.69</c:v>
                </c:pt>
                <c:pt idx="631">
                  <c:v>103.86</c:v>
                </c:pt>
                <c:pt idx="632">
                  <c:v>104.02</c:v>
                </c:pt>
                <c:pt idx="633">
                  <c:v>104.19</c:v>
                </c:pt>
                <c:pt idx="634">
                  <c:v>104.36</c:v>
                </c:pt>
                <c:pt idx="635">
                  <c:v>104.52</c:v>
                </c:pt>
                <c:pt idx="636">
                  <c:v>104.69</c:v>
                </c:pt>
                <c:pt idx="637">
                  <c:v>104.86</c:v>
                </c:pt>
                <c:pt idx="638">
                  <c:v>105.02</c:v>
                </c:pt>
                <c:pt idx="639">
                  <c:v>105.19</c:v>
                </c:pt>
                <c:pt idx="640">
                  <c:v>105.36</c:v>
                </c:pt>
                <c:pt idx="641">
                  <c:v>105.52</c:v>
                </c:pt>
                <c:pt idx="642">
                  <c:v>105.69</c:v>
                </c:pt>
                <c:pt idx="643">
                  <c:v>105.86</c:v>
                </c:pt>
                <c:pt idx="644">
                  <c:v>106.02</c:v>
                </c:pt>
                <c:pt idx="645">
                  <c:v>106.19</c:v>
                </c:pt>
                <c:pt idx="646">
                  <c:v>106.36</c:v>
                </c:pt>
                <c:pt idx="647">
                  <c:v>106.52</c:v>
                </c:pt>
                <c:pt idx="648">
                  <c:v>106.69</c:v>
                </c:pt>
                <c:pt idx="649">
                  <c:v>106.86</c:v>
                </c:pt>
                <c:pt idx="650">
                  <c:v>107.02</c:v>
                </c:pt>
                <c:pt idx="651">
                  <c:v>107.19</c:v>
                </c:pt>
                <c:pt idx="652">
                  <c:v>107.36</c:v>
                </c:pt>
                <c:pt idx="653">
                  <c:v>107.52</c:v>
                </c:pt>
                <c:pt idx="654">
                  <c:v>107.69</c:v>
                </c:pt>
                <c:pt idx="655">
                  <c:v>107.86</c:v>
                </c:pt>
                <c:pt idx="656">
                  <c:v>108.02</c:v>
                </c:pt>
                <c:pt idx="657">
                  <c:v>108.19</c:v>
                </c:pt>
                <c:pt idx="658">
                  <c:v>108.36</c:v>
                </c:pt>
                <c:pt idx="659">
                  <c:v>108.52</c:v>
                </c:pt>
                <c:pt idx="660">
                  <c:v>108.69</c:v>
                </c:pt>
                <c:pt idx="661">
                  <c:v>108.86</c:v>
                </c:pt>
                <c:pt idx="662">
                  <c:v>109.02</c:v>
                </c:pt>
                <c:pt idx="663">
                  <c:v>109.19</c:v>
                </c:pt>
                <c:pt idx="664">
                  <c:v>109.36</c:v>
                </c:pt>
                <c:pt idx="665">
                  <c:v>109.52</c:v>
                </c:pt>
                <c:pt idx="666">
                  <c:v>109.69</c:v>
                </c:pt>
                <c:pt idx="667">
                  <c:v>109.86</c:v>
                </c:pt>
                <c:pt idx="668">
                  <c:v>110.02</c:v>
                </c:pt>
                <c:pt idx="669">
                  <c:v>110.19</c:v>
                </c:pt>
                <c:pt idx="670">
                  <c:v>110.36</c:v>
                </c:pt>
                <c:pt idx="671">
                  <c:v>110.52</c:v>
                </c:pt>
                <c:pt idx="672">
                  <c:v>110.69</c:v>
                </c:pt>
                <c:pt idx="673">
                  <c:v>110.86</c:v>
                </c:pt>
                <c:pt idx="674">
                  <c:v>111.02</c:v>
                </c:pt>
                <c:pt idx="675">
                  <c:v>111.19</c:v>
                </c:pt>
                <c:pt idx="676">
                  <c:v>111.36</c:v>
                </c:pt>
                <c:pt idx="677">
                  <c:v>111.52</c:v>
                </c:pt>
                <c:pt idx="678">
                  <c:v>111.69</c:v>
                </c:pt>
                <c:pt idx="679">
                  <c:v>111.86</c:v>
                </c:pt>
                <c:pt idx="680">
                  <c:v>112.02</c:v>
                </c:pt>
                <c:pt idx="681">
                  <c:v>112.19</c:v>
                </c:pt>
                <c:pt idx="682">
                  <c:v>112.36</c:v>
                </c:pt>
                <c:pt idx="683">
                  <c:v>112.52</c:v>
                </c:pt>
                <c:pt idx="684">
                  <c:v>112.69</c:v>
                </c:pt>
                <c:pt idx="685">
                  <c:v>112.86</c:v>
                </c:pt>
                <c:pt idx="686">
                  <c:v>113.02</c:v>
                </c:pt>
                <c:pt idx="687">
                  <c:v>113.19</c:v>
                </c:pt>
                <c:pt idx="688">
                  <c:v>113.36</c:v>
                </c:pt>
                <c:pt idx="689">
                  <c:v>113.52</c:v>
                </c:pt>
                <c:pt idx="690">
                  <c:v>113.69</c:v>
                </c:pt>
                <c:pt idx="691">
                  <c:v>113.86</c:v>
                </c:pt>
                <c:pt idx="692">
                  <c:v>114.02</c:v>
                </c:pt>
                <c:pt idx="693">
                  <c:v>114.19</c:v>
                </c:pt>
                <c:pt idx="694">
                  <c:v>114.36</c:v>
                </c:pt>
                <c:pt idx="695">
                  <c:v>114.52</c:v>
                </c:pt>
                <c:pt idx="696">
                  <c:v>114.69</c:v>
                </c:pt>
                <c:pt idx="697">
                  <c:v>114.86</c:v>
                </c:pt>
                <c:pt idx="698">
                  <c:v>115.02</c:v>
                </c:pt>
                <c:pt idx="699">
                  <c:v>115.19</c:v>
                </c:pt>
                <c:pt idx="700">
                  <c:v>115.36</c:v>
                </c:pt>
                <c:pt idx="701">
                  <c:v>115.52</c:v>
                </c:pt>
                <c:pt idx="702">
                  <c:v>115.69</c:v>
                </c:pt>
                <c:pt idx="703">
                  <c:v>115.86</c:v>
                </c:pt>
                <c:pt idx="704">
                  <c:v>116.02</c:v>
                </c:pt>
                <c:pt idx="705">
                  <c:v>116.19</c:v>
                </c:pt>
                <c:pt idx="706">
                  <c:v>116.36</c:v>
                </c:pt>
                <c:pt idx="707">
                  <c:v>116.52</c:v>
                </c:pt>
                <c:pt idx="708">
                  <c:v>116.69</c:v>
                </c:pt>
                <c:pt idx="709">
                  <c:v>116.86</c:v>
                </c:pt>
                <c:pt idx="710">
                  <c:v>117.02</c:v>
                </c:pt>
                <c:pt idx="711">
                  <c:v>117.19</c:v>
                </c:pt>
                <c:pt idx="712">
                  <c:v>117.36</c:v>
                </c:pt>
                <c:pt idx="713">
                  <c:v>117.52</c:v>
                </c:pt>
                <c:pt idx="714">
                  <c:v>117.69</c:v>
                </c:pt>
                <c:pt idx="715">
                  <c:v>117.86</c:v>
                </c:pt>
                <c:pt idx="716">
                  <c:v>118.02</c:v>
                </c:pt>
                <c:pt idx="717">
                  <c:v>118.19</c:v>
                </c:pt>
                <c:pt idx="718">
                  <c:v>118.36</c:v>
                </c:pt>
                <c:pt idx="719">
                  <c:v>118.52</c:v>
                </c:pt>
                <c:pt idx="720">
                  <c:v>118.69</c:v>
                </c:pt>
                <c:pt idx="721">
                  <c:v>118.86</c:v>
                </c:pt>
                <c:pt idx="722">
                  <c:v>119.02</c:v>
                </c:pt>
                <c:pt idx="723">
                  <c:v>119.19</c:v>
                </c:pt>
                <c:pt idx="724">
                  <c:v>119.36</c:v>
                </c:pt>
                <c:pt idx="725">
                  <c:v>119.52</c:v>
                </c:pt>
                <c:pt idx="726">
                  <c:v>119.69</c:v>
                </c:pt>
                <c:pt idx="727">
                  <c:v>119.86</c:v>
                </c:pt>
                <c:pt idx="728">
                  <c:v>120.02</c:v>
                </c:pt>
                <c:pt idx="729">
                  <c:v>120.19</c:v>
                </c:pt>
                <c:pt idx="730">
                  <c:v>120.36</c:v>
                </c:pt>
                <c:pt idx="731">
                  <c:v>120.52</c:v>
                </c:pt>
                <c:pt idx="732">
                  <c:v>120.69</c:v>
                </c:pt>
                <c:pt idx="733">
                  <c:v>120.86</c:v>
                </c:pt>
                <c:pt idx="734">
                  <c:v>121.02</c:v>
                </c:pt>
                <c:pt idx="735">
                  <c:v>121.19</c:v>
                </c:pt>
                <c:pt idx="736">
                  <c:v>121.36</c:v>
                </c:pt>
                <c:pt idx="737">
                  <c:v>121.52</c:v>
                </c:pt>
                <c:pt idx="738">
                  <c:v>121.69</c:v>
                </c:pt>
                <c:pt idx="739">
                  <c:v>121.86</c:v>
                </c:pt>
                <c:pt idx="740">
                  <c:v>122.02</c:v>
                </c:pt>
                <c:pt idx="741">
                  <c:v>122.19</c:v>
                </c:pt>
                <c:pt idx="742">
                  <c:v>122.36</c:v>
                </c:pt>
                <c:pt idx="743">
                  <c:v>122.52</c:v>
                </c:pt>
                <c:pt idx="744">
                  <c:v>122.69</c:v>
                </c:pt>
                <c:pt idx="745">
                  <c:v>122.86</c:v>
                </c:pt>
                <c:pt idx="746">
                  <c:v>123.02</c:v>
                </c:pt>
                <c:pt idx="747">
                  <c:v>123.19</c:v>
                </c:pt>
                <c:pt idx="748">
                  <c:v>123.36</c:v>
                </c:pt>
                <c:pt idx="749">
                  <c:v>123.52</c:v>
                </c:pt>
                <c:pt idx="750">
                  <c:v>123.69</c:v>
                </c:pt>
                <c:pt idx="751">
                  <c:v>123.86</c:v>
                </c:pt>
                <c:pt idx="752">
                  <c:v>124.02</c:v>
                </c:pt>
                <c:pt idx="753">
                  <c:v>124.19</c:v>
                </c:pt>
                <c:pt idx="754">
                  <c:v>124.36</c:v>
                </c:pt>
                <c:pt idx="755">
                  <c:v>124.52</c:v>
                </c:pt>
                <c:pt idx="756">
                  <c:v>124.69</c:v>
                </c:pt>
                <c:pt idx="757">
                  <c:v>124.86</c:v>
                </c:pt>
                <c:pt idx="758">
                  <c:v>125.02</c:v>
                </c:pt>
                <c:pt idx="759">
                  <c:v>125.19</c:v>
                </c:pt>
                <c:pt idx="760">
                  <c:v>125.36</c:v>
                </c:pt>
                <c:pt idx="761">
                  <c:v>125.52</c:v>
                </c:pt>
                <c:pt idx="762">
                  <c:v>125.69</c:v>
                </c:pt>
                <c:pt idx="763">
                  <c:v>125.86</c:v>
                </c:pt>
                <c:pt idx="764">
                  <c:v>126.02</c:v>
                </c:pt>
                <c:pt idx="765">
                  <c:v>126.19</c:v>
                </c:pt>
                <c:pt idx="766">
                  <c:v>126.36</c:v>
                </c:pt>
                <c:pt idx="767">
                  <c:v>126.52</c:v>
                </c:pt>
                <c:pt idx="768">
                  <c:v>126.69</c:v>
                </c:pt>
                <c:pt idx="769">
                  <c:v>126.86</c:v>
                </c:pt>
                <c:pt idx="770">
                  <c:v>127.02</c:v>
                </c:pt>
                <c:pt idx="771">
                  <c:v>127.19</c:v>
                </c:pt>
                <c:pt idx="772">
                  <c:v>127.36</c:v>
                </c:pt>
                <c:pt idx="773">
                  <c:v>127.52</c:v>
                </c:pt>
                <c:pt idx="774">
                  <c:v>127.69</c:v>
                </c:pt>
                <c:pt idx="775">
                  <c:v>127.86</c:v>
                </c:pt>
                <c:pt idx="776">
                  <c:v>128.02000000000001</c:v>
                </c:pt>
                <c:pt idx="777">
                  <c:v>128.19</c:v>
                </c:pt>
                <c:pt idx="778">
                  <c:v>128.36000000000001</c:v>
                </c:pt>
                <c:pt idx="779">
                  <c:v>128.52000000000001</c:v>
                </c:pt>
                <c:pt idx="780">
                  <c:v>128.69</c:v>
                </c:pt>
                <c:pt idx="781">
                  <c:v>128.86000000000001</c:v>
                </c:pt>
                <c:pt idx="782">
                  <c:v>129.02000000000001</c:v>
                </c:pt>
                <c:pt idx="783">
                  <c:v>129.19</c:v>
                </c:pt>
                <c:pt idx="784">
                  <c:v>129.36000000000001</c:v>
                </c:pt>
                <c:pt idx="785">
                  <c:v>129.52000000000001</c:v>
                </c:pt>
                <c:pt idx="786">
                  <c:v>129.69</c:v>
                </c:pt>
                <c:pt idx="787">
                  <c:v>129.86000000000001</c:v>
                </c:pt>
                <c:pt idx="788">
                  <c:v>130.02000000000001</c:v>
                </c:pt>
                <c:pt idx="789">
                  <c:v>130.19</c:v>
                </c:pt>
                <c:pt idx="790">
                  <c:v>130.36000000000001</c:v>
                </c:pt>
                <c:pt idx="791">
                  <c:v>130.52000000000001</c:v>
                </c:pt>
                <c:pt idx="792">
                  <c:v>130.69</c:v>
                </c:pt>
                <c:pt idx="793">
                  <c:v>130.86000000000001</c:v>
                </c:pt>
                <c:pt idx="794">
                  <c:v>131.02000000000001</c:v>
                </c:pt>
                <c:pt idx="795">
                  <c:v>131.19</c:v>
                </c:pt>
                <c:pt idx="796">
                  <c:v>131.36000000000001</c:v>
                </c:pt>
                <c:pt idx="797">
                  <c:v>131.52000000000001</c:v>
                </c:pt>
                <c:pt idx="798">
                  <c:v>131.69</c:v>
                </c:pt>
                <c:pt idx="799">
                  <c:v>131.86000000000001</c:v>
                </c:pt>
                <c:pt idx="800">
                  <c:v>132.02000000000001</c:v>
                </c:pt>
                <c:pt idx="801">
                  <c:v>132.19</c:v>
                </c:pt>
                <c:pt idx="802">
                  <c:v>132.36000000000001</c:v>
                </c:pt>
                <c:pt idx="803">
                  <c:v>132.52000000000001</c:v>
                </c:pt>
                <c:pt idx="804">
                  <c:v>132.69</c:v>
                </c:pt>
                <c:pt idx="805">
                  <c:v>132.86000000000001</c:v>
                </c:pt>
                <c:pt idx="806">
                  <c:v>133.02000000000001</c:v>
                </c:pt>
                <c:pt idx="807">
                  <c:v>133.19</c:v>
                </c:pt>
                <c:pt idx="808">
                  <c:v>133.36000000000001</c:v>
                </c:pt>
                <c:pt idx="809">
                  <c:v>133.52000000000001</c:v>
                </c:pt>
                <c:pt idx="810">
                  <c:v>133.69</c:v>
                </c:pt>
                <c:pt idx="811">
                  <c:v>133.86000000000001</c:v>
                </c:pt>
                <c:pt idx="812">
                  <c:v>134.02000000000001</c:v>
                </c:pt>
                <c:pt idx="813">
                  <c:v>134.19</c:v>
                </c:pt>
                <c:pt idx="814">
                  <c:v>134.36000000000001</c:v>
                </c:pt>
                <c:pt idx="815">
                  <c:v>134.52000000000001</c:v>
                </c:pt>
                <c:pt idx="816">
                  <c:v>134.69</c:v>
                </c:pt>
                <c:pt idx="817">
                  <c:v>134.86000000000001</c:v>
                </c:pt>
                <c:pt idx="818">
                  <c:v>135.02000000000001</c:v>
                </c:pt>
                <c:pt idx="819">
                  <c:v>135.19</c:v>
                </c:pt>
                <c:pt idx="820">
                  <c:v>135.36000000000001</c:v>
                </c:pt>
                <c:pt idx="821">
                  <c:v>135.52000000000001</c:v>
                </c:pt>
                <c:pt idx="822">
                  <c:v>135.69</c:v>
                </c:pt>
                <c:pt idx="823">
                  <c:v>135.86000000000001</c:v>
                </c:pt>
                <c:pt idx="824">
                  <c:v>136.02000000000001</c:v>
                </c:pt>
                <c:pt idx="825">
                  <c:v>136.19</c:v>
                </c:pt>
                <c:pt idx="826">
                  <c:v>136.36000000000001</c:v>
                </c:pt>
                <c:pt idx="827">
                  <c:v>136.52000000000001</c:v>
                </c:pt>
                <c:pt idx="828">
                  <c:v>136.69</c:v>
                </c:pt>
                <c:pt idx="829">
                  <c:v>136.86000000000001</c:v>
                </c:pt>
                <c:pt idx="830">
                  <c:v>137.02000000000001</c:v>
                </c:pt>
                <c:pt idx="831">
                  <c:v>137.19</c:v>
                </c:pt>
                <c:pt idx="832">
                  <c:v>137.36000000000001</c:v>
                </c:pt>
                <c:pt idx="833">
                  <c:v>137.52000000000001</c:v>
                </c:pt>
                <c:pt idx="834">
                  <c:v>137.69</c:v>
                </c:pt>
                <c:pt idx="835">
                  <c:v>137.86000000000001</c:v>
                </c:pt>
                <c:pt idx="836">
                  <c:v>138.02000000000001</c:v>
                </c:pt>
                <c:pt idx="837">
                  <c:v>138.19</c:v>
                </c:pt>
                <c:pt idx="838">
                  <c:v>138.36000000000001</c:v>
                </c:pt>
                <c:pt idx="839">
                  <c:v>138.52000000000001</c:v>
                </c:pt>
                <c:pt idx="840">
                  <c:v>138.69</c:v>
                </c:pt>
                <c:pt idx="841">
                  <c:v>138.86000000000001</c:v>
                </c:pt>
                <c:pt idx="842">
                  <c:v>139.02000000000001</c:v>
                </c:pt>
                <c:pt idx="843">
                  <c:v>139.19</c:v>
                </c:pt>
                <c:pt idx="844">
                  <c:v>139.36000000000001</c:v>
                </c:pt>
                <c:pt idx="845">
                  <c:v>139.52000000000001</c:v>
                </c:pt>
                <c:pt idx="846">
                  <c:v>139.69</c:v>
                </c:pt>
                <c:pt idx="847">
                  <c:v>139.86000000000001</c:v>
                </c:pt>
                <c:pt idx="848">
                  <c:v>140.02000000000001</c:v>
                </c:pt>
                <c:pt idx="849">
                  <c:v>140.19</c:v>
                </c:pt>
                <c:pt idx="850">
                  <c:v>140.36000000000001</c:v>
                </c:pt>
                <c:pt idx="851">
                  <c:v>140.52000000000001</c:v>
                </c:pt>
                <c:pt idx="852">
                  <c:v>140.69</c:v>
                </c:pt>
                <c:pt idx="853">
                  <c:v>140.86000000000001</c:v>
                </c:pt>
                <c:pt idx="854">
                  <c:v>141.02000000000001</c:v>
                </c:pt>
                <c:pt idx="855">
                  <c:v>141.19</c:v>
                </c:pt>
                <c:pt idx="856">
                  <c:v>141.36000000000001</c:v>
                </c:pt>
                <c:pt idx="857">
                  <c:v>141.52000000000001</c:v>
                </c:pt>
                <c:pt idx="858">
                  <c:v>141.69</c:v>
                </c:pt>
                <c:pt idx="859">
                  <c:v>141.86000000000001</c:v>
                </c:pt>
                <c:pt idx="860">
                  <c:v>142.02000000000001</c:v>
                </c:pt>
                <c:pt idx="861">
                  <c:v>142.19</c:v>
                </c:pt>
                <c:pt idx="862">
                  <c:v>142.36000000000001</c:v>
                </c:pt>
                <c:pt idx="863">
                  <c:v>142.52000000000001</c:v>
                </c:pt>
                <c:pt idx="864">
                  <c:v>142.69</c:v>
                </c:pt>
                <c:pt idx="865">
                  <c:v>142.86000000000001</c:v>
                </c:pt>
                <c:pt idx="866">
                  <c:v>143.02000000000001</c:v>
                </c:pt>
                <c:pt idx="867">
                  <c:v>143.19</c:v>
                </c:pt>
                <c:pt idx="868">
                  <c:v>143.36000000000001</c:v>
                </c:pt>
                <c:pt idx="869">
                  <c:v>143.52000000000001</c:v>
                </c:pt>
                <c:pt idx="870">
                  <c:v>143.69</c:v>
                </c:pt>
                <c:pt idx="871">
                  <c:v>143.86000000000001</c:v>
                </c:pt>
                <c:pt idx="872">
                  <c:v>144.02000000000001</c:v>
                </c:pt>
                <c:pt idx="873">
                  <c:v>144.19</c:v>
                </c:pt>
                <c:pt idx="874">
                  <c:v>144.36000000000001</c:v>
                </c:pt>
                <c:pt idx="875">
                  <c:v>144.52000000000001</c:v>
                </c:pt>
                <c:pt idx="876">
                  <c:v>144.69</c:v>
                </c:pt>
                <c:pt idx="877">
                  <c:v>144.86000000000001</c:v>
                </c:pt>
                <c:pt idx="878">
                  <c:v>145.02000000000001</c:v>
                </c:pt>
                <c:pt idx="879">
                  <c:v>145.19</c:v>
                </c:pt>
                <c:pt idx="880">
                  <c:v>145.36000000000001</c:v>
                </c:pt>
                <c:pt idx="881">
                  <c:v>145.52000000000001</c:v>
                </c:pt>
                <c:pt idx="882">
                  <c:v>145.69</c:v>
                </c:pt>
                <c:pt idx="883">
                  <c:v>145.86000000000001</c:v>
                </c:pt>
                <c:pt idx="884">
                  <c:v>146.02000000000001</c:v>
                </c:pt>
                <c:pt idx="885">
                  <c:v>146.19</c:v>
                </c:pt>
                <c:pt idx="886">
                  <c:v>146.36000000000001</c:v>
                </c:pt>
                <c:pt idx="887">
                  <c:v>146.52000000000001</c:v>
                </c:pt>
                <c:pt idx="888">
                  <c:v>146.69</c:v>
                </c:pt>
                <c:pt idx="889">
                  <c:v>146.86000000000001</c:v>
                </c:pt>
                <c:pt idx="890">
                  <c:v>147.02000000000001</c:v>
                </c:pt>
                <c:pt idx="891">
                  <c:v>147.19</c:v>
                </c:pt>
                <c:pt idx="892">
                  <c:v>147.36000000000001</c:v>
                </c:pt>
                <c:pt idx="893">
                  <c:v>147.52000000000001</c:v>
                </c:pt>
                <c:pt idx="894">
                  <c:v>147.69</c:v>
                </c:pt>
                <c:pt idx="895">
                  <c:v>147.86000000000001</c:v>
                </c:pt>
                <c:pt idx="896">
                  <c:v>148.02000000000001</c:v>
                </c:pt>
                <c:pt idx="897">
                  <c:v>148.19</c:v>
                </c:pt>
                <c:pt idx="898">
                  <c:v>148.36000000000001</c:v>
                </c:pt>
                <c:pt idx="899">
                  <c:v>148.52000000000001</c:v>
                </c:pt>
                <c:pt idx="900">
                  <c:v>148.69</c:v>
                </c:pt>
                <c:pt idx="901">
                  <c:v>148.86000000000001</c:v>
                </c:pt>
                <c:pt idx="902">
                  <c:v>149.02000000000001</c:v>
                </c:pt>
                <c:pt idx="903">
                  <c:v>149.19</c:v>
                </c:pt>
                <c:pt idx="904">
                  <c:v>149.36000000000001</c:v>
                </c:pt>
                <c:pt idx="905">
                  <c:v>149.52000000000001</c:v>
                </c:pt>
                <c:pt idx="906">
                  <c:v>149.69</c:v>
                </c:pt>
                <c:pt idx="907">
                  <c:v>149.86000000000001</c:v>
                </c:pt>
                <c:pt idx="908">
                  <c:v>150.02000000000001</c:v>
                </c:pt>
              </c:numCache>
            </c:numRef>
          </c:xVal>
          <c:yVal>
            <c:numRef>
              <c:f>validation!$AN$12:$AN$920</c:f>
              <c:numCache>
                <c:formatCode>General</c:formatCode>
                <c:ptCount val="909"/>
                <c:pt idx="0">
                  <c:v>27875</c:v>
                </c:pt>
                <c:pt idx="1">
                  <c:v>21052</c:v>
                </c:pt>
                <c:pt idx="2">
                  <c:v>16968</c:v>
                </c:pt>
                <c:pt idx="3">
                  <c:v>12056</c:v>
                </c:pt>
                <c:pt idx="4">
                  <c:v>10359</c:v>
                </c:pt>
                <c:pt idx="5">
                  <c:v>9250</c:v>
                </c:pt>
                <c:pt idx="6">
                  <c:v>9424.6</c:v>
                </c:pt>
                <c:pt idx="7">
                  <c:v>8977.6</c:v>
                </c:pt>
                <c:pt idx="8">
                  <c:v>8229.7000000000007</c:v>
                </c:pt>
                <c:pt idx="9">
                  <c:v>7425.3</c:v>
                </c:pt>
                <c:pt idx="10">
                  <c:v>6851</c:v>
                </c:pt>
                <c:pt idx="11">
                  <c:v>6406.2</c:v>
                </c:pt>
                <c:pt idx="12">
                  <c:v>6043.7</c:v>
                </c:pt>
                <c:pt idx="13">
                  <c:v>5726.9</c:v>
                </c:pt>
                <c:pt idx="14">
                  <c:v>5450.1</c:v>
                </c:pt>
                <c:pt idx="15">
                  <c:v>5208.3</c:v>
                </c:pt>
                <c:pt idx="16">
                  <c:v>4994.7</c:v>
                </c:pt>
                <c:pt idx="17">
                  <c:v>4803.3999999999996</c:v>
                </c:pt>
                <c:pt idx="18">
                  <c:v>4629.8999999999996</c:v>
                </c:pt>
                <c:pt idx="19">
                  <c:v>4471.2</c:v>
                </c:pt>
                <c:pt idx="20">
                  <c:v>4325</c:v>
                </c:pt>
                <c:pt idx="21">
                  <c:v>4189.8</c:v>
                </c:pt>
                <c:pt idx="22">
                  <c:v>4064.2</c:v>
                </c:pt>
                <c:pt idx="23">
                  <c:v>3947.2</c:v>
                </c:pt>
                <c:pt idx="24">
                  <c:v>3837.9</c:v>
                </c:pt>
                <c:pt idx="25">
                  <c:v>3735.6</c:v>
                </c:pt>
                <c:pt idx="26">
                  <c:v>3639.7</c:v>
                </c:pt>
                <c:pt idx="27">
                  <c:v>3549.6</c:v>
                </c:pt>
                <c:pt idx="28">
                  <c:v>3464.8</c:v>
                </c:pt>
                <c:pt idx="29">
                  <c:v>3384.9</c:v>
                </c:pt>
                <c:pt idx="30">
                  <c:v>3309.5</c:v>
                </c:pt>
                <c:pt idx="31">
                  <c:v>3238.4</c:v>
                </c:pt>
                <c:pt idx="32">
                  <c:v>3171.2</c:v>
                </c:pt>
                <c:pt idx="33">
                  <c:v>3107.6</c:v>
                </c:pt>
                <c:pt idx="34">
                  <c:v>3047.4</c:v>
                </c:pt>
                <c:pt idx="35">
                  <c:v>2990.4</c:v>
                </c:pt>
                <c:pt idx="36">
                  <c:v>2936.3</c:v>
                </c:pt>
                <c:pt idx="37">
                  <c:v>2885</c:v>
                </c:pt>
                <c:pt idx="38">
                  <c:v>2836.3</c:v>
                </c:pt>
                <c:pt idx="39">
                  <c:v>2790</c:v>
                </c:pt>
                <c:pt idx="40">
                  <c:v>2746</c:v>
                </c:pt>
                <c:pt idx="41">
                  <c:v>2704.1</c:v>
                </c:pt>
                <c:pt idx="42">
                  <c:v>2664.3</c:v>
                </c:pt>
                <c:pt idx="43">
                  <c:v>2626.3</c:v>
                </c:pt>
                <c:pt idx="44">
                  <c:v>2590.1</c:v>
                </c:pt>
                <c:pt idx="45">
                  <c:v>2555.5</c:v>
                </c:pt>
                <c:pt idx="46">
                  <c:v>2522.6</c:v>
                </c:pt>
                <c:pt idx="47">
                  <c:v>2491.1</c:v>
                </c:pt>
                <c:pt idx="48">
                  <c:v>2461</c:v>
                </c:pt>
                <c:pt idx="49">
                  <c:v>2432.1999999999998</c:v>
                </c:pt>
                <c:pt idx="50">
                  <c:v>2404.6999999999998</c:v>
                </c:pt>
                <c:pt idx="51">
                  <c:v>2378.3000000000002</c:v>
                </c:pt>
                <c:pt idx="52">
                  <c:v>2353.1</c:v>
                </c:pt>
                <c:pt idx="53">
                  <c:v>2328.9</c:v>
                </c:pt>
                <c:pt idx="54">
                  <c:v>2305.6</c:v>
                </c:pt>
                <c:pt idx="55">
                  <c:v>2283.3000000000002</c:v>
                </c:pt>
                <c:pt idx="56">
                  <c:v>2261.9</c:v>
                </c:pt>
                <c:pt idx="57">
                  <c:v>2241.4</c:v>
                </c:pt>
                <c:pt idx="58">
                  <c:v>2221.6</c:v>
                </c:pt>
                <c:pt idx="59">
                  <c:v>2202.6</c:v>
                </c:pt>
                <c:pt idx="60">
                  <c:v>2184.1999999999998</c:v>
                </c:pt>
                <c:pt idx="61">
                  <c:v>2166.6</c:v>
                </c:pt>
                <c:pt idx="62">
                  <c:v>2149.6</c:v>
                </c:pt>
                <c:pt idx="63">
                  <c:v>2133.1999999999998</c:v>
                </c:pt>
                <c:pt idx="64">
                  <c:v>2117.4</c:v>
                </c:pt>
                <c:pt idx="65">
                  <c:v>2102.1</c:v>
                </c:pt>
                <c:pt idx="66">
                  <c:v>2087.3000000000002</c:v>
                </c:pt>
                <c:pt idx="67">
                  <c:v>2073.1</c:v>
                </c:pt>
                <c:pt idx="68">
                  <c:v>2059.3000000000002</c:v>
                </c:pt>
                <c:pt idx="69">
                  <c:v>2046</c:v>
                </c:pt>
                <c:pt idx="70">
                  <c:v>2033</c:v>
                </c:pt>
                <c:pt idx="71">
                  <c:v>2020.5</c:v>
                </c:pt>
                <c:pt idx="72">
                  <c:v>2008.4</c:v>
                </c:pt>
                <c:pt idx="73">
                  <c:v>1996.6</c:v>
                </c:pt>
                <c:pt idx="74">
                  <c:v>1985.2</c:v>
                </c:pt>
                <c:pt idx="75">
                  <c:v>1974.2</c:v>
                </c:pt>
                <c:pt idx="76">
                  <c:v>1963.4</c:v>
                </c:pt>
                <c:pt idx="77">
                  <c:v>1953</c:v>
                </c:pt>
                <c:pt idx="78">
                  <c:v>1942.8</c:v>
                </c:pt>
                <c:pt idx="79">
                  <c:v>1933</c:v>
                </c:pt>
                <c:pt idx="80">
                  <c:v>1923.4</c:v>
                </c:pt>
                <c:pt idx="81">
                  <c:v>1914</c:v>
                </c:pt>
                <c:pt idx="82">
                  <c:v>1904.9</c:v>
                </c:pt>
                <c:pt idx="83">
                  <c:v>1896</c:v>
                </c:pt>
                <c:pt idx="84">
                  <c:v>1887.4</c:v>
                </c:pt>
                <c:pt idx="85">
                  <c:v>1879</c:v>
                </c:pt>
                <c:pt idx="86">
                  <c:v>1870.7</c:v>
                </c:pt>
                <c:pt idx="87">
                  <c:v>1862.7</c:v>
                </c:pt>
                <c:pt idx="88">
                  <c:v>1854.9</c:v>
                </c:pt>
                <c:pt idx="89">
                  <c:v>1847.2</c:v>
                </c:pt>
                <c:pt idx="90">
                  <c:v>1839.8</c:v>
                </c:pt>
                <c:pt idx="91">
                  <c:v>1832.5</c:v>
                </c:pt>
                <c:pt idx="92">
                  <c:v>1825.3</c:v>
                </c:pt>
                <c:pt idx="93">
                  <c:v>1818.3</c:v>
                </c:pt>
                <c:pt idx="94">
                  <c:v>1811.5</c:v>
                </c:pt>
                <c:pt idx="95">
                  <c:v>1804.8</c:v>
                </c:pt>
                <c:pt idx="96">
                  <c:v>1798.3</c:v>
                </c:pt>
                <c:pt idx="97">
                  <c:v>1791.8</c:v>
                </c:pt>
                <c:pt idx="98">
                  <c:v>1785.6</c:v>
                </c:pt>
                <c:pt idx="99">
                  <c:v>1779.4</c:v>
                </c:pt>
                <c:pt idx="100">
                  <c:v>1773.4</c:v>
                </c:pt>
                <c:pt idx="101">
                  <c:v>1767.5</c:v>
                </c:pt>
                <c:pt idx="102">
                  <c:v>1761.6</c:v>
                </c:pt>
                <c:pt idx="103">
                  <c:v>1755.9</c:v>
                </c:pt>
                <c:pt idx="104">
                  <c:v>1750.4</c:v>
                </c:pt>
                <c:pt idx="105">
                  <c:v>1744.9</c:v>
                </c:pt>
                <c:pt idx="106">
                  <c:v>1739.5</c:v>
                </c:pt>
                <c:pt idx="107">
                  <c:v>1734.2</c:v>
                </c:pt>
                <c:pt idx="108">
                  <c:v>1729</c:v>
                </c:pt>
                <c:pt idx="109">
                  <c:v>1723.9</c:v>
                </c:pt>
                <c:pt idx="110">
                  <c:v>1718.9</c:v>
                </c:pt>
                <c:pt idx="111">
                  <c:v>1713.9</c:v>
                </c:pt>
                <c:pt idx="112">
                  <c:v>1709.1</c:v>
                </c:pt>
                <c:pt idx="113">
                  <c:v>1704.3</c:v>
                </c:pt>
                <c:pt idx="114">
                  <c:v>1699.6</c:v>
                </c:pt>
                <c:pt idx="115">
                  <c:v>1695</c:v>
                </c:pt>
                <c:pt idx="116">
                  <c:v>1690.4</c:v>
                </c:pt>
                <c:pt idx="117">
                  <c:v>1685.9</c:v>
                </c:pt>
                <c:pt idx="118">
                  <c:v>1681.5</c:v>
                </c:pt>
                <c:pt idx="119">
                  <c:v>1677.2</c:v>
                </c:pt>
                <c:pt idx="120">
                  <c:v>1672.9</c:v>
                </c:pt>
                <c:pt idx="121">
                  <c:v>1668.7</c:v>
                </c:pt>
                <c:pt idx="122">
                  <c:v>1664.5</c:v>
                </c:pt>
                <c:pt idx="123">
                  <c:v>1660.4</c:v>
                </c:pt>
                <c:pt idx="124">
                  <c:v>1656.4</c:v>
                </c:pt>
                <c:pt idx="125">
                  <c:v>1652.4</c:v>
                </c:pt>
                <c:pt idx="126">
                  <c:v>1648.5</c:v>
                </c:pt>
                <c:pt idx="127">
                  <c:v>1644.6</c:v>
                </c:pt>
                <c:pt idx="128">
                  <c:v>1640.8</c:v>
                </c:pt>
                <c:pt idx="129">
                  <c:v>1637</c:v>
                </c:pt>
                <c:pt idx="130">
                  <c:v>1633.3</c:v>
                </c:pt>
                <c:pt idx="131">
                  <c:v>1629.7</c:v>
                </c:pt>
                <c:pt idx="132">
                  <c:v>1626.1</c:v>
                </c:pt>
                <c:pt idx="133">
                  <c:v>1622.5</c:v>
                </c:pt>
                <c:pt idx="134">
                  <c:v>1619</c:v>
                </c:pt>
                <c:pt idx="135">
                  <c:v>1615.5</c:v>
                </c:pt>
                <c:pt idx="136">
                  <c:v>1612.1</c:v>
                </c:pt>
                <c:pt idx="137">
                  <c:v>1608.7</c:v>
                </c:pt>
                <c:pt idx="138">
                  <c:v>1605.3</c:v>
                </c:pt>
                <c:pt idx="139">
                  <c:v>1602</c:v>
                </c:pt>
                <c:pt idx="140">
                  <c:v>1598.7</c:v>
                </c:pt>
                <c:pt idx="141">
                  <c:v>1595.5</c:v>
                </c:pt>
                <c:pt idx="142">
                  <c:v>1592.3</c:v>
                </c:pt>
                <c:pt idx="143">
                  <c:v>1589.2</c:v>
                </c:pt>
                <c:pt idx="144">
                  <c:v>1586</c:v>
                </c:pt>
                <c:pt idx="145">
                  <c:v>1583</c:v>
                </c:pt>
                <c:pt idx="146">
                  <c:v>1579.9</c:v>
                </c:pt>
                <c:pt idx="147">
                  <c:v>1576.9</c:v>
                </c:pt>
                <c:pt idx="148">
                  <c:v>1573.9</c:v>
                </c:pt>
                <c:pt idx="149">
                  <c:v>1571</c:v>
                </c:pt>
                <c:pt idx="150">
                  <c:v>1568.1</c:v>
                </c:pt>
                <c:pt idx="151">
                  <c:v>1565.2</c:v>
                </c:pt>
                <c:pt idx="152">
                  <c:v>1562.3</c:v>
                </c:pt>
                <c:pt idx="153">
                  <c:v>1559.5</c:v>
                </c:pt>
                <c:pt idx="154">
                  <c:v>1556.7</c:v>
                </c:pt>
                <c:pt idx="155">
                  <c:v>1554</c:v>
                </c:pt>
                <c:pt idx="156">
                  <c:v>1551.3</c:v>
                </c:pt>
                <c:pt idx="157">
                  <c:v>1548.6</c:v>
                </c:pt>
                <c:pt idx="158">
                  <c:v>1545.9</c:v>
                </c:pt>
                <c:pt idx="159">
                  <c:v>1543.2</c:v>
                </c:pt>
                <c:pt idx="160">
                  <c:v>1540.6</c:v>
                </c:pt>
                <c:pt idx="161">
                  <c:v>1538</c:v>
                </c:pt>
                <c:pt idx="162">
                  <c:v>1535.5</c:v>
                </c:pt>
                <c:pt idx="163">
                  <c:v>1532.9</c:v>
                </c:pt>
                <c:pt idx="164">
                  <c:v>1530.4</c:v>
                </c:pt>
                <c:pt idx="165">
                  <c:v>1527.9</c:v>
                </c:pt>
                <c:pt idx="166">
                  <c:v>1525.4</c:v>
                </c:pt>
                <c:pt idx="167">
                  <c:v>1523</c:v>
                </c:pt>
                <c:pt idx="168">
                  <c:v>1520.6</c:v>
                </c:pt>
                <c:pt idx="169">
                  <c:v>1518.2</c:v>
                </c:pt>
                <c:pt idx="170">
                  <c:v>1515.8</c:v>
                </c:pt>
                <c:pt idx="171">
                  <c:v>1513.5</c:v>
                </c:pt>
                <c:pt idx="172">
                  <c:v>1511.1</c:v>
                </c:pt>
                <c:pt idx="173">
                  <c:v>1508.8</c:v>
                </c:pt>
                <c:pt idx="174">
                  <c:v>1506.5</c:v>
                </c:pt>
                <c:pt idx="175">
                  <c:v>1504.3</c:v>
                </c:pt>
                <c:pt idx="176">
                  <c:v>1502</c:v>
                </c:pt>
                <c:pt idx="177">
                  <c:v>1499.8</c:v>
                </c:pt>
                <c:pt idx="178">
                  <c:v>1497.6</c:v>
                </c:pt>
                <c:pt idx="179">
                  <c:v>1495.4</c:v>
                </c:pt>
                <c:pt idx="180">
                  <c:v>1493.2</c:v>
                </c:pt>
                <c:pt idx="181">
                  <c:v>1491.1</c:v>
                </c:pt>
                <c:pt idx="182">
                  <c:v>1489</c:v>
                </c:pt>
                <c:pt idx="183">
                  <c:v>1486.8</c:v>
                </c:pt>
                <c:pt idx="184">
                  <c:v>1484.7</c:v>
                </c:pt>
                <c:pt idx="185">
                  <c:v>1482.7</c:v>
                </c:pt>
                <c:pt idx="186">
                  <c:v>1480.6</c:v>
                </c:pt>
                <c:pt idx="187">
                  <c:v>1478.6</c:v>
                </c:pt>
                <c:pt idx="188">
                  <c:v>1476.5</c:v>
                </c:pt>
                <c:pt idx="189">
                  <c:v>1474.5</c:v>
                </c:pt>
                <c:pt idx="190">
                  <c:v>1472.6</c:v>
                </c:pt>
                <c:pt idx="191">
                  <c:v>1470.6</c:v>
                </c:pt>
                <c:pt idx="192">
                  <c:v>1468.6</c:v>
                </c:pt>
                <c:pt idx="193">
                  <c:v>1466.7</c:v>
                </c:pt>
                <c:pt idx="194">
                  <c:v>1464.8</c:v>
                </c:pt>
                <c:pt idx="195">
                  <c:v>1462.8</c:v>
                </c:pt>
                <c:pt idx="196">
                  <c:v>1460.9</c:v>
                </c:pt>
                <c:pt idx="197">
                  <c:v>1459.1</c:v>
                </c:pt>
                <c:pt idx="198">
                  <c:v>1457.2</c:v>
                </c:pt>
                <c:pt idx="199">
                  <c:v>1455.3</c:v>
                </c:pt>
                <c:pt idx="200">
                  <c:v>1453.5</c:v>
                </c:pt>
                <c:pt idx="201">
                  <c:v>1451.7</c:v>
                </c:pt>
                <c:pt idx="202">
                  <c:v>1451.2</c:v>
                </c:pt>
                <c:pt idx="203">
                  <c:v>1450.3</c:v>
                </c:pt>
                <c:pt idx="204">
                  <c:v>1448.5</c:v>
                </c:pt>
                <c:pt idx="205">
                  <c:v>1446.7</c:v>
                </c:pt>
                <c:pt idx="206">
                  <c:v>1445</c:v>
                </c:pt>
                <c:pt idx="207">
                  <c:v>1443.2</c:v>
                </c:pt>
                <c:pt idx="208">
                  <c:v>1441.5</c:v>
                </c:pt>
                <c:pt idx="209">
                  <c:v>1439.7</c:v>
                </c:pt>
                <c:pt idx="210">
                  <c:v>1438</c:v>
                </c:pt>
                <c:pt idx="211">
                  <c:v>1436.3</c:v>
                </c:pt>
                <c:pt idx="212">
                  <c:v>1434.6</c:v>
                </c:pt>
                <c:pt idx="213">
                  <c:v>1432.9</c:v>
                </c:pt>
                <c:pt idx="214">
                  <c:v>1431.3</c:v>
                </c:pt>
                <c:pt idx="215">
                  <c:v>1429.6</c:v>
                </c:pt>
                <c:pt idx="216">
                  <c:v>1428</c:v>
                </c:pt>
                <c:pt idx="217">
                  <c:v>1426.3</c:v>
                </c:pt>
                <c:pt idx="218">
                  <c:v>1424.7</c:v>
                </c:pt>
                <c:pt idx="219">
                  <c:v>1423.1</c:v>
                </c:pt>
                <c:pt idx="220">
                  <c:v>1421.5</c:v>
                </c:pt>
                <c:pt idx="221">
                  <c:v>1419.9</c:v>
                </c:pt>
                <c:pt idx="222">
                  <c:v>1418.3</c:v>
                </c:pt>
                <c:pt idx="223">
                  <c:v>1416.8</c:v>
                </c:pt>
                <c:pt idx="224">
                  <c:v>1415.2</c:v>
                </c:pt>
                <c:pt idx="225">
                  <c:v>1413.7</c:v>
                </c:pt>
                <c:pt idx="226">
                  <c:v>1412.1</c:v>
                </c:pt>
                <c:pt idx="227">
                  <c:v>1410.6</c:v>
                </c:pt>
                <c:pt idx="228">
                  <c:v>1409.1</c:v>
                </c:pt>
                <c:pt idx="229">
                  <c:v>1407.6</c:v>
                </c:pt>
                <c:pt idx="230">
                  <c:v>1406.1</c:v>
                </c:pt>
                <c:pt idx="231">
                  <c:v>1404.6</c:v>
                </c:pt>
                <c:pt idx="232">
                  <c:v>1403.2</c:v>
                </c:pt>
                <c:pt idx="233">
                  <c:v>1401.7</c:v>
                </c:pt>
                <c:pt idx="234">
                  <c:v>1400.2</c:v>
                </c:pt>
                <c:pt idx="235">
                  <c:v>1398.8</c:v>
                </c:pt>
                <c:pt idx="236">
                  <c:v>1397.4</c:v>
                </c:pt>
                <c:pt idx="237">
                  <c:v>1395.9</c:v>
                </c:pt>
                <c:pt idx="238">
                  <c:v>1394.5</c:v>
                </c:pt>
                <c:pt idx="239">
                  <c:v>1393.1</c:v>
                </c:pt>
                <c:pt idx="240">
                  <c:v>1391.7</c:v>
                </c:pt>
                <c:pt idx="241">
                  <c:v>1390.3</c:v>
                </c:pt>
                <c:pt idx="242">
                  <c:v>1388.9</c:v>
                </c:pt>
                <c:pt idx="243">
                  <c:v>1387.6</c:v>
                </c:pt>
                <c:pt idx="244">
                  <c:v>1386.2</c:v>
                </c:pt>
                <c:pt idx="245">
                  <c:v>1384.8</c:v>
                </c:pt>
                <c:pt idx="246">
                  <c:v>1383.5</c:v>
                </c:pt>
                <c:pt idx="247">
                  <c:v>1382.2</c:v>
                </c:pt>
                <c:pt idx="248">
                  <c:v>1380.8</c:v>
                </c:pt>
                <c:pt idx="249">
                  <c:v>1379.5</c:v>
                </c:pt>
                <c:pt idx="250">
                  <c:v>1378.2</c:v>
                </c:pt>
                <c:pt idx="251">
                  <c:v>1376.9</c:v>
                </c:pt>
                <c:pt idx="252">
                  <c:v>1375.6</c:v>
                </c:pt>
                <c:pt idx="253">
                  <c:v>1374.3</c:v>
                </c:pt>
                <c:pt idx="254">
                  <c:v>1373</c:v>
                </c:pt>
                <c:pt idx="255">
                  <c:v>1371.7</c:v>
                </c:pt>
                <c:pt idx="256">
                  <c:v>1370.5</c:v>
                </c:pt>
                <c:pt idx="257">
                  <c:v>1369.2</c:v>
                </c:pt>
                <c:pt idx="258">
                  <c:v>1367.9</c:v>
                </c:pt>
                <c:pt idx="259">
                  <c:v>1366.7</c:v>
                </c:pt>
                <c:pt idx="260">
                  <c:v>1365.5</c:v>
                </c:pt>
                <c:pt idx="261">
                  <c:v>1364.2</c:v>
                </c:pt>
                <c:pt idx="262">
                  <c:v>1363</c:v>
                </c:pt>
                <c:pt idx="263">
                  <c:v>1361.8</c:v>
                </c:pt>
                <c:pt idx="264">
                  <c:v>1360.6</c:v>
                </c:pt>
                <c:pt idx="265">
                  <c:v>1359.4</c:v>
                </c:pt>
                <c:pt idx="266">
                  <c:v>1358.2</c:v>
                </c:pt>
                <c:pt idx="267">
                  <c:v>1357</c:v>
                </c:pt>
                <c:pt idx="268">
                  <c:v>1355.8</c:v>
                </c:pt>
                <c:pt idx="269">
                  <c:v>1354.6</c:v>
                </c:pt>
                <c:pt idx="270">
                  <c:v>1353.5</c:v>
                </c:pt>
                <c:pt idx="271">
                  <c:v>1352.3</c:v>
                </c:pt>
                <c:pt idx="272">
                  <c:v>1351.1</c:v>
                </c:pt>
                <c:pt idx="273">
                  <c:v>1350</c:v>
                </c:pt>
                <c:pt idx="274">
                  <c:v>1348.8</c:v>
                </c:pt>
                <c:pt idx="275">
                  <c:v>1347.7</c:v>
                </c:pt>
                <c:pt idx="276">
                  <c:v>1346.6</c:v>
                </c:pt>
                <c:pt idx="277">
                  <c:v>1345.4</c:v>
                </c:pt>
                <c:pt idx="278">
                  <c:v>1344.3</c:v>
                </c:pt>
                <c:pt idx="279">
                  <c:v>1343.2</c:v>
                </c:pt>
                <c:pt idx="280">
                  <c:v>1342.1</c:v>
                </c:pt>
                <c:pt idx="281">
                  <c:v>1341</c:v>
                </c:pt>
                <c:pt idx="282">
                  <c:v>1339.9</c:v>
                </c:pt>
                <c:pt idx="283">
                  <c:v>1338.8</c:v>
                </c:pt>
                <c:pt idx="284">
                  <c:v>1337.7</c:v>
                </c:pt>
                <c:pt idx="285">
                  <c:v>1336.7</c:v>
                </c:pt>
                <c:pt idx="286">
                  <c:v>1335.6</c:v>
                </c:pt>
                <c:pt idx="287">
                  <c:v>1334.5</c:v>
                </c:pt>
                <c:pt idx="288">
                  <c:v>1333.5</c:v>
                </c:pt>
                <c:pt idx="289">
                  <c:v>1332.4</c:v>
                </c:pt>
                <c:pt idx="290">
                  <c:v>1331.3</c:v>
                </c:pt>
                <c:pt idx="291">
                  <c:v>1330.3</c:v>
                </c:pt>
                <c:pt idx="292">
                  <c:v>1329.3</c:v>
                </c:pt>
                <c:pt idx="293">
                  <c:v>1328.2</c:v>
                </c:pt>
                <c:pt idx="294">
                  <c:v>1327.2</c:v>
                </c:pt>
                <c:pt idx="295">
                  <c:v>1326.2</c:v>
                </c:pt>
                <c:pt idx="296">
                  <c:v>1325.1</c:v>
                </c:pt>
                <c:pt idx="297">
                  <c:v>1324.1</c:v>
                </c:pt>
                <c:pt idx="298">
                  <c:v>1323.1</c:v>
                </c:pt>
                <c:pt idx="299">
                  <c:v>1322.1</c:v>
                </c:pt>
                <c:pt idx="300">
                  <c:v>1321.1</c:v>
                </c:pt>
                <c:pt idx="301">
                  <c:v>1320.1</c:v>
                </c:pt>
                <c:pt idx="302">
                  <c:v>1319.1</c:v>
                </c:pt>
                <c:pt idx="303">
                  <c:v>1318.2</c:v>
                </c:pt>
                <c:pt idx="304">
                  <c:v>1317.2</c:v>
                </c:pt>
                <c:pt idx="305">
                  <c:v>1316.2</c:v>
                </c:pt>
                <c:pt idx="306">
                  <c:v>1315.2</c:v>
                </c:pt>
                <c:pt idx="307">
                  <c:v>1314.3</c:v>
                </c:pt>
                <c:pt idx="308">
                  <c:v>1313.3</c:v>
                </c:pt>
                <c:pt idx="309">
                  <c:v>1312.3</c:v>
                </c:pt>
                <c:pt idx="310">
                  <c:v>1311.4</c:v>
                </c:pt>
                <c:pt idx="311">
                  <c:v>1310.5</c:v>
                </c:pt>
                <c:pt idx="312">
                  <c:v>1309.5</c:v>
                </c:pt>
                <c:pt idx="313">
                  <c:v>1308.5999999999999</c:v>
                </c:pt>
                <c:pt idx="314">
                  <c:v>1307.5999999999999</c:v>
                </c:pt>
                <c:pt idx="315">
                  <c:v>1306.7</c:v>
                </c:pt>
                <c:pt idx="316">
                  <c:v>1305.8</c:v>
                </c:pt>
                <c:pt idx="317">
                  <c:v>1304.9000000000001</c:v>
                </c:pt>
                <c:pt idx="318">
                  <c:v>1303.9000000000001</c:v>
                </c:pt>
                <c:pt idx="319">
                  <c:v>1303</c:v>
                </c:pt>
                <c:pt idx="320">
                  <c:v>1302.0999999999999</c:v>
                </c:pt>
                <c:pt idx="321">
                  <c:v>1301.2</c:v>
                </c:pt>
                <c:pt idx="322">
                  <c:v>1300.3</c:v>
                </c:pt>
                <c:pt idx="323">
                  <c:v>1299.4000000000001</c:v>
                </c:pt>
                <c:pt idx="324">
                  <c:v>1298.5</c:v>
                </c:pt>
                <c:pt idx="325">
                  <c:v>1297.7</c:v>
                </c:pt>
                <c:pt idx="326">
                  <c:v>1296.8</c:v>
                </c:pt>
                <c:pt idx="327">
                  <c:v>1295.9000000000001</c:v>
                </c:pt>
                <c:pt idx="328">
                  <c:v>1295</c:v>
                </c:pt>
                <c:pt idx="329">
                  <c:v>1294.0999999999999</c:v>
                </c:pt>
                <c:pt idx="330">
                  <c:v>1293.3</c:v>
                </c:pt>
                <c:pt idx="331">
                  <c:v>1292.4000000000001</c:v>
                </c:pt>
                <c:pt idx="332">
                  <c:v>1291.5999999999999</c:v>
                </c:pt>
                <c:pt idx="333">
                  <c:v>1290.7</c:v>
                </c:pt>
                <c:pt idx="334">
                  <c:v>1289.8</c:v>
                </c:pt>
                <c:pt idx="335">
                  <c:v>1289</c:v>
                </c:pt>
                <c:pt idx="336">
                  <c:v>1288.2</c:v>
                </c:pt>
                <c:pt idx="337">
                  <c:v>1287.3</c:v>
                </c:pt>
                <c:pt idx="338">
                  <c:v>1286.5</c:v>
                </c:pt>
                <c:pt idx="339">
                  <c:v>1285.5999999999999</c:v>
                </c:pt>
                <c:pt idx="340">
                  <c:v>1284.8</c:v>
                </c:pt>
                <c:pt idx="341">
                  <c:v>1284</c:v>
                </c:pt>
                <c:pt idx="342">
                  <c:v>1283.2</c:v>
                </c:pt>
                <c:pt idx="343">
                  <c:v>1282.3</c:v>
                </c:pt>
                <c:pt idx="344">
                  <c:v>1281.5</c:v>
                </c:pt>
                <c:pt idx="345">
                  <c:v>1280.7</c:v>
                </c:pt>
                <c:pt idx="346">
                  <c:v>1279.9000000000001</c:v>
                </c:pt>
                <c:pt idx="347">
                  <c:v>1279.0999999999999</c:v>
                </c:pt>
                <c:pt idx="348">
                  <c:v>1278.3</c:v>
                </c:pt>
                <c:pt idx="349">
                  <c:v>1277.5</c:v>
                </c:pt>
                <c:pt idx="350">
                  <c:v>1276.7</c:v>
                </c:pt>
                <c:pt idx="351">
                  <c:v>1275.9000000000001</c:v>
                </c:pt>
                <c:pt idx="352">
                  <c:v>1275.0999999999999</c:v>
                </c:pt>
                <c:pt idx="353">
                  <c:v>1274.3</c:v>
                </c:pt>
                <c:pt idx="354">
                  <c:v>1273.5999999999999</c:v>
                </c:pt>
                <c:pt idx="355">
                  <c:v>1272.8</c:v>
                </c:pt>
                <c:pt idx="356">
                  <c:v>1272</c:v>
                </c:pt>
                <c:pt idx="357">
                  <c:v>1271.2</c:v>
                </c:pt>
                <c:pt idx="358">
                  <c:v>1270.5</c:v>
                </c:pt>
                <c:pt idx="359">
                  <c:v>1269.7</c:v>
                </c:pt>
                <c:pt idx="360">
                  <c:v>1268.9000000000001</c:v>
                </c:pt>
                <c:pt idx="361">
                  <c:v>1268.2</c:v>
                </c:pt>
                <c:pt idx="362">
                  <c:v>1267.4000000000001</c:v>
                </c:pt>
                <c:pt idx="363">
                  <c:v>1266.7</c:v>
                </c:pt>
                <c:pt idx="364">
                  <c:v>1265.9000000000001</c:v>
                </c:pt>
                <c:pt idx="365">
                  <c:v>1265.2</c:v>
                </c:pt>
                <c:pt idx="366">
                  <c:v>1264.4000000000001</c:v>
                </c:pt>
                <c:pt idx="367">
                  <c:v>1263.7</c:v>
                </c:pt>
                <c:pt idx="368">
                  <c:v>1262.9000000000001</c:v>
                </c:pt>
                <c:pt idx="369">
                  <c:v>1262.2</c:v>
                </c:pt>
                <c:pt idx="370">
                  <c:v>1261.5</c:v>
                </c:pt>
                <c:pt idx="371">
                  <c:v>1260.7</c:v>
                </c:pt>
                <c:pt idx="372">
                  <c:v>1260</c:v>
                </c:pt>
                <c:pt idx="373">
                  <c:v>1259.3</c:v>
                </c:pt>
                <c:pt idx="374">
                  <c:v>1258.5999999999999</c:v>
                </c:pt>
                <c:pt idx="375">
                  <c:v>1257.9000000000001</c:v>
                </c:pt>
                <c:pt idx="376">
                  <c:v>1257.0999999999999</c:v>
                </c:pt>
                <c:pt idx="377">
                  <c:v>1256.4000000000001</c:v>
                </c:pt>
                <c:pt idx="378">
                  <c:v>1255.7</c:v>
                </c:pt>
                <c:pt idx="379">
                  <c:v>1255</c:v>
                </c:pt>
                <c:pt idx="380">
                  <c:v>1254.3</c:v>
                </c:pt>
                <c:pt idx="381">
                  <c:v>1253.5999999999999</c:v>
                </c:pt>
                <c:pt idx="382">
                  <c:v>1252.9000000000001</c:v>
                </c:pt>
                <c:pt idx="383">
                  <c:v>1252.2</c:v>
                </c:pt>
                <c:pt idx="384">
                  <c:v>1251.5</c:v>
                </c:pt>
                <c:pt idx="385">
                  <c:v>1250.8</c:v>
                </c:pt>
                <c:pt idx="386">
                  <c:v>1250.0999999999999</c:v>
                </c:pt>
                <c:pt idx="387">
                  <c:v>1249.4000000000001</c:v>
                </c:pt>
                <c:pt idx="388">
                  <c:v>1248.8</c:v>
                </c:pt>
                <c:pt idx="389">
                  <c:v>1248.0999999999999</c:v>
                </c:pt>
                <c:pt idx="390">
                  <c:v>1247.4000000000001</c:v>
                </c:pt>
                <c:pt idx="391">
                  <c:v>1246.7</c:v>
                </c:pt>
                <c:pt idx="392">
                  <c:v>1246.0999999999999</c:v>
                </c:pt>
                <c:pt idx="393">
                  <c:v>1245.4000000000001</c:v>
                </c:pt>
                <c:pt idx="394">
                  <c:v>1244.7</c:v>
                </c:pt>
                <c:pt idx="395">
                  <c:v>1244</c:v>
                </c:pt>
                <c:pt idx="396">
                  <c:v>1243.4000000000001</c:v>
                </c:pt>
                <c:pt idx="397">
                  <c:v>1242.7</c:v>
                </c:pt>
                <c:pt idx="398">
                  <c:v>1242.0999999999999</c:v>
                </c:pt>
                <c:pt idx="399">
                  <c:v>1241.4000000000001</c:v>
                </c:pt>
                <c:pt idx="400">
                  <c:v>1240.8</c:v>
                </c:pt>
                <c:pt idx="401">
                  <c:v>1240.0999999999999</c:v>
                </c:pt>
                <c:pt idx="402">
                  <c:v>1239.5</c:v>
                </c:pt>
                <c:pt idx="403">
                  <c:v>1238.8</c:v>
                </c:pt>
                <c:pt idx="404">
                  <c:v>1238.2</c:v>
                </c:pt>
                <c:pt idx="405">
                  <c:v>1237.5</c:v>
                </c:pt>
                <c:pt idx="406">
                  <c:v>1236.9000000000001</c:v>
                </c:pt>
                <c:pt idx="407">
                  <c:v>1236.2</c:v>
                </c:pt>
                <c:pt idx="408">
                  <c:v>1235.5999999999999</c:v>
                </c:pt>
                <c:pt idx="409">
                  <c:v>1235</c:v>
                </c:pt>
                <c:pt idx="410">
                  <c:v>1234.3</c:v>
                </c:pt>
                <c:pt idx="411">
                  <c:v>1233.7</c:v>
                </c:pt>
                <c:pt idx="412">
                  <c:v>1233.0999999999999</c:v>
                </c:pt>
                <c:pt idx="413">
                  <c:v>1232.5</c:v>
                </c:pt>
                <c:pt idx="414">
                  <c:v>1231.8</c:v>
                </c:pt>
                <c:pt idx="415">
                  <c:v>1231.2</c:v>
                </c:pt>
                <c:pt idx="416">
                  <c:v>1230.5999999999999</c:v>
                </c:pt>
                <c:pt idx="417">
                  <c:v>1230</c:v>
                </c:pt>
                <c:pt idx="418">
                  <c:v>1229.4000000000001</c:v>
                </c:pt>
                <c:pt idx="419">
                  <c:v>1228.8</c:v>
                </c:pt>
                <c:pt idx="420">
                  <c:v>1228.2</c:v>
                </c:pt>
                <c:pt idx="421">
                  <c:v>1227.5</c:v>
                </c:pt>
                <c:pt idx="422">
                  <c:v>1226.9000000000001</c:v>
                </c:pt>
                <c:pt idx="423">
                  <c:v>1226.3</c:v>
                </c:pt>
                <c:pt idx="424">
                  <c:v>1225.7</c:v>
                </c:pt>
                <c:pt idx="425">
                  <c:v>1225.0999999999999</c:v>
                </c:pt>
                <c:pt idx="426">
                  <c:v>1224.5</c:v>
                </c:pt>
                <c:pt idx="427">
                  <c:v>1224</c:v>
                </c:pt>
                <c:pt idx="428">
                  <c:v>1223.4000000000001</c:v>
                </c:pt>
                <c:pt idx="429">
                  <c:v>1222.8</c:v>
                </c:pt>
                <c:pt idx="430">
                  <c:v>1222.2</c:v>
                </c:pt>
                <c:pt idx="431">
                  <c:v>1221.5999999999999</c:v>
                </c:pt>
                <c:pt idx="432">
                  <c:v>1221</c:v>
                </c:pt>
                <c:pt idx="433">
                  <c:v>1220.4000000000001</c:v>
                </c:pt>
                <c:pt idx="434">
                  <c:v>1219.8</c:v>
                </c:pt>
                <c:pt idx="435">
                  <c:v>1219.3</c:v>
                </c:pt>
                <c:pt idx="436">
                  <c:v>1218.7</c:v>
                </c:pt>
                <c:pt idx="437">
                  <c:v>1218.0999999999999</c:v>
                </c:pt>
                <c:pt idx="438">
                  <c:v>1217.5</c:v>
                </c:pt>
                <c:pt idx="439">
                  <c:v>1217</c:v>
                </c:pt>
                <c:pt idx="440">
                  <c:v>1216.4000000000001</c:v>
                </c:pt>
                <c:pt idx="441">
                  <c:v>1215.8</c:v>
                </c:pt>
                <c:pt idx="442">
                  <c:v>1215.3</c:v>
                </c:pt>
                <c:pt idx="443">
                  <c:v>1214.7</c:v>
                </c:pt>
                <c:pt idx="444">
                  <c:v>1214.0999999999999</c:v>
                </c:pt>
                <c:pt idx="445">
                  <c:v>1213.5999999999999</c:v>
                </c:pt>
                <c:pt idx="446">
                  <c:v>1213</c:v>
                </c:pt>
                <c:pt idx="447">
                  <c:v>1212.5</c:v>
                </c:pt>
                <c:pt idx="448">
                  <c:v>1211.9000000000001</c:v>
                </c:pt>
                <c:pt idx="449">
                  <c:v>1211.4000000000001</c:v>
                </c:pt>
                <c:pt idx="450">
                  <c:v>1210.8</c:v>
                </c:pt>
                <c:pt idx="451">
                  <c:v>1210.3</c:v>
                </c:pt>
                <c:pt idx="452">
                  <c:v>1209.7</c:v>
                </c:pt>
                <c:pt idx="453">
                  <c:v>1209.2</c:v>
                </c:pt>
                <c:pt idx="454">
                  <c:v>1208.5999999999999</c:v>
                </c:pt>
                <c:pt idx="455">
                  <c:v>1208.0999999999999</c:v>
                </c:pt>
                <c:pt idx="456">
                  <c:v>1207.5</c:v>
                </c:pt>
                <c:pt idx="457">
                  <c:v>1207</c:v>
                </c:pt>
                <c:pt idx="458">
                  <c:v>1206.5</c:v>
                </c:pt>
                <c:pt idx="459">
                  <c:v>1205.9000000000001</c:v>
                </c:pt>
                <c:pt idx="460">
                  <c:v>1205.4000000000001</c:v>
                </c:pt>
                <c:pt idx="461">
                  <c:v>1204.9000000000001</c:v>
                </c:pt>
                <c:pt idx="462">
                  <c:v>1204.3</c:v>
                </c:pt>
                <c:pt idx="463">
                  <c:v>1203.8</c:v>
                </c:pt>
                <c:pt idx="464">
                  <c:v>1203.3</c:v>
                </c:pt>
                <c:pt idx="465">
                  <c:v>1202.7</c:v>
                </c:pt>
                <c:pt idx="466">
                  <c:v>1202.2</c:v>
                </c:pt>
                <c:pt idx="467">
                  <c:v>1201.7</c:v>
                </c:pt>
                <c:pt idx="468">
                  <c:v>1201.2</c:v>
                </c:pt>
                <c:pt idx="469">
                  <c:v>1200.7</c:v>
                </c:pt>
                <c:pt idx="470">
                  <c:v>1200.0999999999999</c:v>
                </c:pt>
                <c:pt idx="471">
                  <c:v>1199.5999999999999</c:v>
                </c:pt>
                <c:pt idx="472">
                  <c:v>1199.0999999999999</c:v>
                </c:pt>
                <c:pt idx="473">
                  <c:v>1198.5999999999999</c:v>
                </c:pt>
                <c:pt idx="474">
                  <c:v>1198.0999999999999</c:v>
                </c:pt>
                <c:pt idx="475">
                  <c:v>1197.5999999999999</c:v>
                </c:pt>
                <c:pt idx="476">
                  <c:v>1197.0999999999999</c:v>
                </c:pt>
                <c:pt idx="477">
                  <c:v>1196.5999999999999</c:v>
                </c:pt>
                <c:pt idx="478">
                  <c:v>1196.0999999999999</c:v>
                </c:pt>
                <c:pt idx="479">
                  <c:v>1195.5999999999999</c:v>
                </c:pt>
                <c:pt idx="480">
                  <c:v>1195</c:v>
                </c:pt>
                <c:pt idx="481">
                  <c:v>1194.5</c:v>
                </c:pt>
                <c:pt idx="482">
                  <c:v>1194</c:v>
                </c:pt>
                <c:pt idx="483">
                  <c:v>1193.5999999999999</c:v>
                </c:pt>
                <c:pt idx="484">
                  <c:v>1193.0999999999999</c:v>
                </c:pt>
                <c:pt idx="485">
                  <c:v>1192.5999999999999</c:v>
                </c:pt>
                <c:pt idx="486">
                  <c:v>1192.0999999999999</c:v>
                </c:pt>
                <c:pt idx="487">
                  <c:v>1191.5999999999999</c:v>
                </c:pt>
                <c:pt idx="488">
                  <c:v>1191.0999999999999</c:v>
                </c:pt>
                <c:pt idx="489">
                  <c:v>1190.5999999999999</c:v>
                </c:pt>
                <c:pt idx="490">
                  <c:v>1190.0999999999999</c:v>
                </c:pt>
                <c:pt idx="491">
                  <c:v>1189.5999999999999</c:v>
                </c:pt>
                <c:pt idx="492">
                  <c:v>1189.0999999999999</c:v>
                </c:pt>
                <c:pt idx="493">
                  <c:v>1188.7</c:v>
                </c:pt>
                <c:pt idx="494">
                  <c:v>1188.2</c:v>
                </c:pt>
                <c:pt idx="495">
                  <c:v>1187.7</c:v>
                </c:pt>
                <c:pt idx="496">
                  <c:v>1187.2</c:v>
                </c:pt>
                <c:pt idx="497">
                  <c:v>1186.7</c:v>
                </c:pt>
                <c:pt idx="498">
                  <c:v>1186.3</c:v>
                </c:pt>
                <c:pt idx="499">
                  <c:v>1185.8</c:v>
                </c:pt>
                <c:pt idx="500">
                  <c:v>1185.3</c:v>
                </c:pt>
                <c:pt idx="501">
                  <c:v>1184.8</c:v>
                </c:pt>
                <c:pt idx="502">
                  <c:v>1184.4000000000001</c:v>
                </c:pt>
                <c:pt idx="503">
                  <c:v>1183.9000000000001</c:v>
                </c:pt>
                <c:pt idx="504">
                  <c:v>1183.4000000000001</c:v>
                </c:pt>
                <c:pt idx="505">
                  <c:v>1183</c:v>
                </c:pt>
                <c:pt idx="506">
                  <c:v>1182.5</c:v>
                </c:pt>
                <c:pt idx="507">
                  <c:v>1182</c:v>
                </c:pt>
                <c:pt idx="508">
                  <c:v>1181.5999999999999</c:v>
                </c:pt>
                <c:pt idx="509">
                  <c:v>1181.0999999999999</c:v>
                </c:pt>
                <c:pt idx="510">
                  <c:v>1180.5999999999999</c:v>
                </c:pt>
                <c:pt idx="511">
                  <c:v>1180.2</c:v>
                </c:pt>
                <c:pt idx="512">
                  <c:v>1179.7</c:v>
                </c:pt>
                <c:pt idx="513">
                  <c:v>1179.3</c:v>
                </c:pt>
                <c:pt idx="514">
                  <c:v>1178.8</c:v>
                </c:pt>
                <c:pt idx="515">
                  <c:v>1178.4000000000001</c:v>
                </c:pt>
                <c:pt idx="516">
                  <c:v>1177.9000000000001</c:v>
                </c:pt>
                <c:pt idx="517">
                  <c:v>1177.5</c:v>
                </c:pt>
                <c:pt idx="518">
                  <c:v>1177</c:v>
                </c:pt>
                <c:pt idx="519">
                  <c:v>1176.5999999999999</c:v>
                </c:pt>
                <c:pt idx="520">
                  <c:v>1176.0999999999999</c:v>
                </c:pt>
                <c:pt idx="521">
                  <c:v>1175.7</c:v>
                </c:pt>
                <c:pt idx="522">
                  <c:v>1175.2</c:v>
                </c:pt>
                <c:pt idx="523">
                  <c:v>1174.8</c:v>
                </c:pt>
                <c:pt idx="524">
                  <c:v>1174.3</c:v>
                </c:pt>
                <c:pt idx="525">
                  <c:v>1173.9000000000001</c:v>
                </c:pt>
                <c:pt idx="526">
                  <c:v>1173.5</c:v>
                </c:pt>
                <c:pt idx="527">
                  <c:v>1173</c:v>
                </c:pt>
                <c:pt idx="528">
                  <c:v>1172.5999999999999</c:v>
                </c:pt>
                <c:pt idx="529">
                  <c:v>1172.0999999999999</c:v>
                </c:pt>
                <c:pt idx="530">
                  <c:v>1171.7</c:v>
                </c:pt>
                <c:pt idx="531">
                  <c:v>1171.3</c:v>
                </c:pt>
                <c:pt idx="532">
                  <c:v>1170.8</c:v>
                </c:pt>
                <c:pt idx="533">
                  <c:v>1170.4000000000001</c:v>
                </c:pt>
                <c:pt idx="534">
                  <c:v>1170</c:v>
                </c:pt>
                <c:pt idx="535">
                  <c:v>1169.5</c:v>
                </c:pt>
                <c:pt idx="536">
                  <c:v>1169.0999999999999</c:v>
                </c:pt>
                <c:pt idx="537">
                  <c:v>1168.7</c:v>
                </c:pt>
                <c:pt idx="538">
                  <c:v>1168.3</c:v>
                </c:pt>
                <c:pt idx="539">
                  <c:v>1167.8</c:v>
                </c:pt>
                <c:pt idx="540">
                  <c:v>1167.4000000000001</c:v>
                </c:pt>
                <c:pt idx="541">
                  <c:v>1167</c:v>
                </c:pt>
                <c:pt idx="542">
                  <c:v>1166.5999999999999</c:v>
                </c:pt>
                <c:pt idx="543">
                  <c:v>1166.0999999999999</c:v>
                </c:pt>
                <c:pt idx="544">
                  <c:v>1165.7</c:v>
                </c:pt>
                <c:pt idx="545">
                  <c:v>1165.3</c:v>
                </c:pt>
                <c:pt idx="546">
                  <c:v>1164.9000000000001</c:v>
                </c:pt>
                <c:pt idx="547">
                  <c:v>1164.5</c:v>
                </c:pt>
                <c:pt idx="548">
                  <c:v>1164.0999999999999</c:v>
                </c:pt>
                <c:pt idx="549">
                  <c:v>1163.5999999999999</c:v>
                </c:pt>
                <c:pt idx="550">
                  <c:v>1163.2</c:v>
                </c:pt>
                <c:pt idx="551">
                  <c:v>1162.8</c:v>
                </c:pt>
                <c:pt idx="552">
                  <c:v>1162.4000000000001</c:v>
                </c:pt>
                <c:pt idx="553">
                  <c:v>1162</c:v>
                </c:pt>
                <c:pt idx="554">
                  <c:v>1161.5999999999999</c:v>
                </c:pt>
                <c:pt idx="555">
                  <c:v>1161.2</c:v>
                </c:pt>
                <c:pt idx="556">
                  <c:v>1160.8</c:v>
                </c:pt>
                <c:pt idx="557">
                  <c:v>1160.4000000000001</c:v>
                </c:pt>
                <c:pt idx="558">
                  <c:v>1160</c:v>
                </c:pt>
                <c:pt idx="559">
                  <c:v>1159.5999999999999</c:v>
                </c:pt>
                <c:pt idx="560">
                  <c:v>1159.2</c:v>
                </c:pt>
                <c:pt idx="561">
                  <c:v>1158.7</c:v>
                </c:pt>
                <c:pt idx="562">
                  <c:v>1158.3</c:v>
                </c:pt>
                <c:pt idx="563">
                  <c:v>1157.9000000000001</c:v>
                </c:pt>
                <c:pt idx="564">
                  <c:v>1157.5999999999999</c:v>
                </c:pt>
                <c:pt idx="565">
                  <c:v>1157.2</c:v>
                </c:pt>
                <c:pt idx="566">
                  <c:v>1156.8</c:v>
                </c:pt>
                <c:pt idx="567">
                  <c:v>1156.4000000000001</c:v>
                </c:pt>
                <c:pt idx="568">
                  <c:v>1156</c:v>
                </c:pt>
                <c:pt idx="569">
                  <c:v>1155.5999999999999</c:v>
                </c:pt>
                <c:pt idx="570">
                  <c:v>1155.2</c:v>
                </c:pt>
                <c:pt idx="571">
                  <c:v>1154.8</c:v>
                </c:pt>
                <c:pt idx="572">
                  <c:v>1154.4000000000001</c:v>
                </c:pt>
                <c:pt idx="573">
                  <c:v>1154</c:v>
                </c:pt>
                <c:pt idx="574">
                  <c:v>1153.5999999999999</c:v>
                </c:pt>
                <c:pt idx="575">
                  <c:v>1153.2</c:v>
                </c:pt>
                <c:pt idx="576">
                  <c:v>1152.8</c:v>
                </c:pt>
                <c:pt idx="577">
                  <c:v>1152.5</c:v>
                </c:pt>
                <c:pt idx="578">
                  <c:v>1152.0999999999999</c:v>
                </c:pt>
                <c:pt idx="579">
                  <c:v>1151.7</c:v>
                </c:pt>
                <c:pt idx="580">
                  <c:v>1151.3</c:v>
                </c:pt>
                <c:pt idx="581">
                  <c:v>1150.9000000000001</c:v>
                </c:pt>
                <c:pt idx="582">
                  <c:v>1150.5</c:v>
                </c:pt>
                <c:pt idx="583">
                  <c:v>1150.2</c:v>
                </c:pt>
                <c:pt idx="584">
                  <c:v>1149.8</c:v>
                </c:pt>
                <c:pt idx="585">
                  <c:v>1149.4000000000001</c:v>
                </c:pt>
                <c:pt idx="586">
                  <c:v>1149</c:v>
                </c:pt>
                <c:pt idx="587">
                  <c:v>1148.5999999999999</c:v>
                </c:pt>
                <c:pt idx="588">
                  <c:v>1148.3</c:v>
                </c:pt>
                <c:pt idx="589">
                  <c:v>1147.9000000000001</c:v>
                </c:pt>
                <c:pt idx="590">
                  <c:v>1147.5</c:v>
                </c:pt>
                <c:pt idx="591">
                  <c:v>1147.2</c:v>
                </c:pt>
                <c:pt idx="592">
                  <c:v>1146.8</c:v>
                </c:pt>
                <c:pt idx="593">
                  <c:v>1146.4000000000001</c:v>
                </c:pt>
                <c:pt idx="594">
                  <c:v>1146</c:v>
                </c:pt>
                <c:pt idx="595">
                  <c:v>1145.7</c:v>
                </c:pt>
                <c:pt idx="596">
                  <c:v>1145.3</c:v>
                </c:pt>
                <c:pt idx="597">
                  <c:v>1144.9000000000001</c:v>
                </c:pt>
                <c:pt idx="598">
                  <c:v>1144.5999999999999</c:v>
                </c:pt>
                <c:pt idx="599">
                  <c:v>1144.2</c:v>
                </c:pt>
                <c:pt idx="600">
                  <c:v>1143.8</c:v>
                </c:pt>
                <c:pt idx="601">
                  <c:v>1143.5</c:v>
                </c:pt>
                <c:pt idx="602">
                  <c:v>1143.0999999999999</c:v>
                </c:pt>
                <c:pt idx="603">
                  <c:v>1142.7</c:v>
                </c:pt>
                <c:pt idx="604">
                  <c:v>1142.4000000000001</c:v>
                </c:pt>
                <c:pt idx="605">
                  <c:v>1142</c:v>
                </c:pt>
                <c:pt idx="606">
                  <c:v>1141.7</c:v>
                </c:pt>
                <c:pt idx="607">
                  <c:v>1141.3</c:v>
                </c:pt>
                <c:pt idx="608">
                  <c:v>1140.9000000000001</c:v>
                </c:pt>
                <c:pt idx="609">
                  <c:v>1140.5999999999999</c:v>
                </c:pt>
                <c:pt idx="610">
                  <c:v>1140.2</c:v>
                </c:pt>
                <c:pt idx="611">
                  <c:v>1139.9000000000001</c:v>
                </c:pt>
                <c:pt idx="612">
                  <c:v>1139.5</c:v>
                </c:pt>
                <c:pt idx="613">
                  <c:v>1139.2</c:v>
                </c:pt>
                <c:pt idx="614">
                  <c:v>1138.8</c:v>
                </c:pt>
                <c:pt idx="615">
                  <c:v>1138.5</c:v>
                </c:pt>
                <c:pt idx="616">
                  <c:v>1138.0999999999999</c:v>
                </c:pt>
                <c:pt idx="617">
                  <c:v>1137.8</c:v>
                </c:pt>
                <c:pt idx="618">
                  <c:v>1137.4000000000001</c:v>
                </c:pt>
                <c:pt idx="619">
                  <c:v>1137.0999999999999</c:v>
                </c:pt>
                <c:pt idx="620">
                  <c:v>1136.7</c:v>
                </c:pt>
                <c:pt idx="621">
                  <c:v>1136.4000000000001</c:v>
                </c:pt>
                <c:pt idx="622">
                  <c:v>1136</c:v>
                </c:pt>
                <c:pt idx="623">
                  <c:v>1135.7</c:v>
                </c:pt>
                <c:pt idx="624">
                  <c:v>1135.3</c:v>
                </c:pt>
                <c:pt idx="625">
                  <c:v>1135</c:v>
                </c:pt>
                <c:pt idx="626">
                  <c:v>1134.5999999999999</c:v>
                </c:pt>
                <c:pt idx="627">
                  <c:v>1134.3</c:v>
                </c:pt>
                <c:pt idx="628">
                  <c:v>1133.9000000000001</c:v>
                </c:pt>
                <c:pt idx="629">
                  <c:v>1133.5999999999999</c:v>
                </c:pt>
                <c:pt idx="630">
                  <c:v>1133.3</c:v>
                </c:pt>
                <c:pt idx="631">
                  <c:v>1132.9000000000001</c:v>
                </c:pt>
                <c:pt idx="632">
                  <c:v>1132.5999999999999</c:v>
                </c:pt>
                <c:pt idx="633">
                  <c:v>1132.2</c:v>
                </c:pt>
                <c:pt idx="634">
                  <c:v>1131.9000000000001</c:v>
                </c:pt>
                <c:pt idx="635">
                  <c:v>1131.5999999999999</c:v>
                </c:pt>
                <c:pt idx="636">
                  <c:v>1131.2</c:v>
                </c:pt>
                <c:pt idx="637">
                  <c:v>1130.9000000000001</c:v>
                </c:pt>
                <c:pt idx="638">
                  <c:v>1130.5999999999999</c:v>
                </c:pt>
                <c:pt idx="639">
                  <c:v>1130.2</c:v>
                </c:pt>
                <c:pt idx="640">
                  <c:v>1129.9000000000001</c:v>
                </c:pt>
                <c:pt idx="641">
                  <c:v>1129.5999999999999</c:v>
                </c:pt>
                <c:pt idx="642">
                  <c:v>1129.2</c:v>
                </c:pt>
                <c:pt idx="643">
                  <c:v>1128.9000000000001</c:v>
                </c:pt>
                <c:pt idx="644">
                  <c:v>1128.5999999999999</c:v>
                </c:pt>
                <c:pt idx="645">
                  <c:v>1128.2</c:v>
                </c:pt>
                <c:pt idx="646">
                  <c:v>1127.9000000000001</c:v>
                </c:pt>
                <c:pt idx="647">
                  <c:v>1127.5999999999999</c:v>
                </c:pt>
                <c:pt idx="648">
                  <c:v>1127.3</c:v>
                </c:pt>
                <c:pt idx="649">
                  <c:v>1126.9000000000001</c:v>
                </c:pt>
                <c:pt idx="650">
                  <c:v>1126.5999999999999</c:v>
                </c:pt>
                <c:pt idx="651">
                  <c:v>1126.3</c:v>
                </c:pt>
                <c:pt idx="652">
                  <c:v>1126</c:v>
                </c:pt>
                <c:pt idx="653">
                  <c:v>1125.5999999999999</c:v>
                </c:pt>
                <c:pt idx="654">
                  <c:v>1125.3</c:v>
                </c:pt>
                <c:pt idx="655">
                  <c:v>1125</c:v>
                </c:pt>
                <c:pt idx="656">
                  <c:v>1124.7</c:v>
                </c:pt>
                <c:pt idx="657">
                  <c:v>1124.3</c:v>
                </c:pt>
                <c:pt idx="658">
                  <c:v>1124</c:v>
                </c:pt>
                <c:pt idx="659">
                  <c:v>1123.7</c:v>
                </c:pt>
                <c:pt idx="660">
                  <c:v>1123.4000000000001</c:v>
                </c:pt>
                <c:pt idx="661">
                  <c:v>1123.0999999999999</c:v>
                </c:pt>
                <c:pt idx="662">
                  <c:v>1122.7</c:v>
                </c:pt>
                <c:pt idx="663">
                  <c:v>1122.4000000000001</c:v>
                </c:pt>
                <c:pt idx="664">
                  <c:v>1122.0999999999999</c:v>
                </c:pt>
                <c:pt idx="665">
                  <c:v>1121.8</c:v>
                </c:pt>
                <c:pt idx="666">
                  <c:v>1121.5</c:v>
                </c:pt>
                <c:pt idx="667">
                  <c:v>1121.2</c:v>
                </c:pt>
                <c:pt idx="668">
                  <c:v>1120.9000000000001</c:v>
                </c:pt>
                <c:pt idx="669">
                  <c:v>1120.5</c:v>
                </c:pt>
                <c:pt idx="670">
                  <c:v>1120.2</c:v>
                </c:pt>
                <c:pt idx="671">
                  <c:v>1119.9000000000001</c:v>
                </c:pt>
                <c:pt idx="672">
                  <c:v>1119.5999999999999</c:v>
                </c:pt>
                <c:pt idx="673">
                  <c:v>1119.3</c:v>
                </c:pt>
                <c:pt idx="674">
                  <c:v>1119</c:v>
                </c:pt>
                <c:pt idx="675">
                  <c:v>1118.7</c:v>
                </c:pt>
                <c:pt idx="676">
                  <c:v>1118.4000000000001</c:v>
                </c:pt>
                <c:pt idx="677">
                  <c:v>1118.0999999999999</c:v>
                </c:pt>
                <c:pt idx="678">
                  <c:v>1117.8</c:v>
                </c:pt>
                <c:pt idx="679">
                  <c:v>1117.4000000000001</c:v>
                </c:pt>
                <c:pt idx="680">
                  <c:v>1117.0999999999999</c:v>
                </c:pt>
                <c:pt idx="681">
                  <c:v>1116.8</c:v>
                </c:pt>
                <c:pt idx="682">
                  <c:v>1116.5</c:v>
                </c:pt>
                <c:pt idx="683">
                  <c:v>1116.2</c:v>
                </c:pt>
                <c:pt idx="684">
                  <c:v>1115.9000000000001</c:v>
                </c:pt>
                <c:pt idx="685">
                  <c:v>1115.5999999999999</c:v>
                </c:pt>
                <c:pt idx="686">
                  <c:v>1115.3</c:v>
                </c:pt>
                <c:pt idx="687">
                  <c:v>1115</c:v>
                </c:pt>
                <c:pt idx="688">
                  <c:v>1114.7</c:v>
                </c:pt>
                <c:pt idx="689">
                  <c:v>1114.4000000000001</c:v>
                </c:pt>
                <c:pt idx="690">
                  <c:v>1114.0999999999999</c:v>
                </c:pt>
                <c:pt idx="691">
                  <c:v>1113.8</c:v>
                </c:pt>
                <c:pt idx="692">
                  <c:v>1113.5</c:v>
                </c:pt>
                <c:pt idx="693">
                  <c:v>1113.2</c:v>
                </c:pt>
                <c:pt idx="694">
                  <c:v>1112.9000000000001</c:v>
                </c:pt>
                <c:pt idx="695">
                  <c:v>1112.5999999999999</c:v>
                </c:pt>
                <c:pt idx="696">
                  <c:v>1112.3</c:v>
                </c:pt>
                <c:pt idx="697">
                  <c:v>1112</c:v>
                </c:pt>
                <c:pt idx="698">
                  <c:v>1111.7</c:v>
                </c:pt>
                <c:pt idx="699">
                  <c:v>1111.4000000000001</c:v>
                </c:pt>
                <c:pt idx="700">
                  <c:v>1111.2</c:v>
                </c:pt>
                <c:pt idx="701">
                  <c:v>1110.9000000000001</c:v>
                </c:pt>
                <c:pt idx="702">
                  <c:v>1110.5999999999999</c:v>
                </c:pt>
                <c:pt idx="703">
                  <c:v>1110.3</c:v>
                </c:pt>
                <c:pt idx="704">
                  <c:v>1110</c:v>
                </c:pt>
                <c:pt idx="705">
                  <c:v>1109.7</c:v>
                </c:pt>
                <c:pt idx="706">
                  <c:v>1109.4000000000001</c:v>
                </c:pt>
                <c:pt idx="707">
                  <c:v>1109.0999999999999</c:v>
                </c:pt>
                <c:pt idx="708">
                  <c:v>1108.8</c:v>
                </c:pt>
                <c:pt idx="709">
                  <c:v>1108.5</c:v>
                </c:pt>
                <c:pt idx="710">
                  <c:v>1108.2</c:v>
                </c:pt>
                <c:pt idx="711">
                  <c:v>1108</c:v>
                </c:pt>
                <c:pt idx="712">
                  <c:v>1107.7</c:v>
                </c:pt>
                <c:pt idx="713">
                  <c:v>1107.4000000000001</c:v>
                </c:pt>
                <c:pt idx="714">
                  <c:v>1107.0999999999999</c:v>
                </c:pt>
                <c:pt idx="715">
                  <c:v>1106.8</c:v>
                </c:pt>
                <c:pt idx="716">
                  <c:v>1106.5</c:v>
                </c:pt>
                <c:pt idx="717">
                  <c:v>1106.2</c:v>
                </c:pt>
                <c:pt idx="718">
                  <c:v>1106</c:v>
                </c:pt>
                <c:pt idx="719">
                  <c:v>1105.7</c:v>
                </c:pt>
                <c:pt idx="720">
                  <c:v>1105.4000000000001</c:v>
                </c:pt>
                <c:pt idx="721">
                  <c:v>1105.0999999999999</c:v>
                </c:pt>
                <c:pt idx="722">
                  <c:v>1104.8</c:v>
                </c:pt>
                <c:pt idx="723">
                  <c:v>1104.5999999999999</c:v>
                </c:pt>
                <c:pt idx="724">
                  <c:v>1104.3</c:v>
                </c:pt>
                <c:pt idx="725">
                  <c:v>1104</c:v>
                </c:pt>
                <c:pt idx="726">
                  <c:v>1103.7</c:v>
                </c:pt>
                <c:pt idx="727">
                  <c:v>1103.4000000000001</c:v>
                </c:pt>
                <c:pt idx="728">
                  <c:v>1103.2</c:v>
                </c:pt>
                <c:pt idx="729">
                  <c:v>1102.9000000000001</c:v>
                </c:pt>
                <c:pt idx="730">
                  <c:v>1102.5999999999999</c:v>
                </c:pt>
                <c:pt idx="731">
                  <c:v>1102.3</c:v>
                </c:pt>
                <c:pt idx="732">
                  <c:v>1102.0999999999999</c:v>
                </c:pt>
                <c:pt idx="733">
                  <c:v>1101.8</c:v>
                </c:pt>
                <c:pt idx="734">
                  <c:v>1101.5</c:v>
                </c:pt>
                <c:pt idx="735">
                  <c:v>1101.2</c:v>
                </c:pt>
                <c:pt idx="736">
                  <c:v>1101</c:v>
                </c:pt>
                <c:pt idx="737">
                  <c:v>1100.7</c:v>
                </c:pt>
                <c:pt idx="738">
                  <c:v>1100.4000000000001</c:v>
                </c:pt>
                <c:pt idx="739">
                  <c:v>1100.0999999999999</c:v>
                </c:pt>
                <c:pt idx="740">
                  <c:v>1099.9000000000001</c:v>
                </c:pt>
                <c:pt idx="741">
                  <c:v>1099.5999999999999</c:v>
                </c:pt>
                <c:pt idx="742">
                  <c:v>1099.3</c:v>
                </c:pt>
                <c:pt idx="743">
                  <c:v>1099.0999999999999</c:v>
                </c:pt>
                <c:pt idx="744">
                  <c:v>1098.8</c:v>
                </c:pt>
                <c:pt idx="745">
                  <c:v>1098.5</c:v>
                </c:pt>
                <c:pt idx="746">
                  <c:v>1098.2</c:v>
                </c:pt>
                <c:pt idx="747">
                  <c:v>1098</c:v>
                </c:pt>
                <c:pt idx="748">
                  <c:v>1097.7</c:v>
                </c:pt>
                <c:pt idx="749">
                  <c:v>1097.4000000000001</c:v>
                </c:pt>
                <c:pt idx="750">
                  <c:v>1097.2</c:v>
                </c:pt>
                <c:pt idx="751">
                  <c:v>1096.9000000000001</c:v>
                </c:pt>
                <c:pt idx="752">
                  <c:v>1096.5999999999999</c:v>
                </c:pt>
                <c:pt idx="753">
                  <c:v>1096.4000000000001</c:v>
                </c:pt>
                <c:pt idx="754">
                  <c:v>1096.0999999999999</c:v>
                </c:pt>
                <c:pt idx="755">
                  <c:v>1095.9000000000001</c:v>
                </c:pt>
                <c:pt idx="756">
                  <c:v>1095.5999999999999</c:v>
                </c:pt>
                <c:pt idx="757">
                  <c:v>1095.3</c:v>
                </c:pt>
                <c:pt idx="758">
                  <c:v>1095.0999999999999</c:v>
                </c:pt>
                <c:pt idx="759">
                  <c:v>1094.8</c:v>
                </c:pt>
                <c:pt idx="760">
                  <c:v>1094.5</c:v>
                </c:pt>
                <c:pt idx="761">
                  <c:v>1094.3</c:v>
                </c:pt>
                <c:pt idx="762">
                  <c:v>1094</c:v>
                </c:pt>
                <c:pt idx="763">
                  <c:v>1093.8</c:v>
                </c:pt>
                <c:pt idx="764">
                  <c:v>1093.5</c:v>
                </c:pt>
                <c:pt idx="765">
                  <c:v>1093.2</c:v>
                </c:pt>
                <c:pt idx="766">
                  <c:v>1093</c:v>
                </c:pt>
                <c:pt idx="767">
                  <c:v>1092.7</c:v>
                </c:pt>
                <c:pt idx="768">
                  <c:v>1092.5</c:v>
                </c:pt>
                <c:pt idx="769">
                  <c:v>1092.2</c:v>
                </c:pt>
                <c:pt idx="770">
                  <c:v>1091.9000000000001</c:v>
                </c:pt>
                <c:pt idx="771">
                  <c:v>1091.7</c:v>
                </c:pt>
                <c:pt idx="772">
                  <c:v>1091.4000000000001</c:v>
                </c:pt>
                <c:pt idx="773">
                  <c:v>1091.2</c:v>
                </c:pt>
                <c:pt idx="774">
                  <c:v>1090.9000000000001</c:v>
                </c:pt>
                <c:pt idx="775">
                  <c:v>1090.7</c:v>
                </c:pt>
                <c:pt idx="776">
                  <c:v>1090.4000000000001</c:v>
                </c:pt>
                <c:pt idx="777">
                  <c:v>1090.2</c:v>
                </c:pt>
                <c:pt idx="778">
                  <c:v>1089.9000000000001</c:v>
                </c:pt>
                <c:pt idx="779">
                  <c:v>1089.7</c:v>
                </c:pt>
                <c:pt idx="780">
                  <c:v>1089.4000000000001</c:v>
                </c:pt>
                <c:pt idx="781">
                  <c:v>1089.2</c:v>
                </c:pt>
                <c:pt idx="782">
                  <c:v>1088.9000000000001</c:v>
                </c:pt>
                <c:pt idx="783">
                  <c:v>1088.7</c:v>
                </c:pt>
                <c:pt idx="784">
                  <c:v>1088.4000000000001</c:v>
                </c:pt>
                <c:pt idx="785">
                  <c:v>1088.0999999999999</c:v>
                </c:pt>
                <c:pt idx="786">
                  <c:v>1087.9000000000001</c:v>
                </c:pt>
                <c:pt idx="787">
                  <c:v>1087.7</c:v>
                </c:pt>
                <c:pt idx="788">
                  <c:v>1087.4000000000001</c:v>
                </c:pt>
                <c:pt idx="789">
                  <c:v>1087.2</c:v>
                </c:pt>
                <c:pt idx="790">
                  <c:v>1086.9000000000001</c:v>
                </c:pt>
                <c:pt idx="791">
                  <c:v>1086.7</c:v>
                </c:pt>
                <c:pt idx="792">
                  <c:v>1086.4000000000001</c:v>
                </c:pt>
                <c:pt idx="793">
                  <c:v>1086.2</c:v>
                </c:pt>
                <c:pt idx="794">
                  <c:v>1085.9000000000001</c:v>
                </c:pt>
                <c:pt idx="795">
                  <c:v>1085.7</c:v>
                </c:pt>
                <c:pt idx="796">
                  <c:v>1085.4000000000001</c:v>
                </c:pt>
                <c:pt idx="797">
                  <c:v>1085.2</c:v>
                </c:pt>
                <c:pt idx="798">
                  <c:v>1084.9000000000001</c:v>
                </c:pt>
                <c:pt idx="799">
                  <c:v>1084.7</c:v>
                </c:pt>
                <c:pt idx="800">
                  <c:v>1084.5</c:v>
                </c:pt>
                <c:pt idx="801">
                  <c:v>1084.2</c:v>
                </c:pt>
                <c:pt idx="802">
                  <c:v>1084</c:v>
                </c:pt>
                <c:pt idx="803">
                  <c:v>1083.7</c:v>
                </c:pt>
                <c:pt idx="804">
                  <c:v>1083.5</c:v>
                </c:pt>
                <c:pt idx="805">
                  <c:v>1083.2</c:v>
                </c:pt>
                <c:pt idx="806">
                  <c:v>1083</c:v>
                </c:pt>
                <c:pt idx="807">
                  <c:v>1082.8</c:v>
                </c:pt>
                <c:pt idx="808">
                  <c:v>1082.5</c:v>
                </c:pt>
                <c:pt idx="809">
                  <c:v>1082.3</c:v>
                </c:pt>
                <c:pt idx="810">
                  <c:v>1082</c:v>
                </c:pt>
                <c:pt idx="811">
                  <c:v>1081.8</c:v>
                </c:pt>
                <c:pt idx="812">
                  <c:v>1081.5999999999999</c:v>
                </c:pt>
                <c:pt idx="813">
                  <c:v>1081.3</c:v>
                </c:pt>
                <c:pt idx="814">
                  <c:v>1081.0999999999999</c:v>
                </c:pt>
                <c:pt idx="815">
                  <c:v>1080.8</c:v>
                </c:pt>
                <c:pt idx="816">
                  <c:v>1080.5999999999999</c:v>
                </c:pt>
                <c:pt idx="817">
                  <c:v>1080.4000000000001</c:v>
                </c:pt>
                <c:pt idx="818">
                  <c:v>1080.0999999999999</c:v>
                </c:pt>
                <c:pt idx="819">
                  <c:v>1079.9000000000001</c:v>
                </c:pt>
                <c:pt idx="820">
                  <c:v>1079.7</c:v>
                </c:pt>
                <c:pt idx="821">
                  <c:v>1079.4000000000001</c:v>
                </c:pt>
                <c:pt idx="822">
                  <c:v>1079.2</c:v>
                </c:pt>
                <c:pt idx="823">
                  <c:v>1079</c:v>
                </c:pt>
                <c:pt idx="824">
                  <c:v>1078.7</c:v>
                </c:pt>
                <c:pt idx="825">
                  <c:v>1078.5</c:v>
                </c:pt>
                <c:pt idx="826">
                  <c:v>1078.3</c:v>
                </c:pt>
                <c:pt idx="827">
                  <c:v>1078</c:v>
                </c:pt>
                <c:pt idx="828">
                  <c:v>1077.8</c:v>
                </c:pt>
                <c:pt idx="829">
                  <c:v>1077.5999999999999</c:v>
                </c:pt>
                <c:pt idx="830">
                  <c:v>1077.3</c:v>
                </c:pt>
                <c:pt idx="831">
                  <c:v>1077.0999999999999</c:v>
                </c:pt>
                <c:pt idx="832">
                  <c:v>1076.9000000000001</c:v>
                </c:pt>
                <c:pt idx="833">
                  <c:v>1076.5999999999999</c:v>
                </c:pt>
                <c:pt idx="834">
                  <c:v>1076.4000000000001</c:v>
                </c:pt>
                <c:pt idx="835">
                  <c:v>1076.2</c:v>
                </c:pt>
                <c:pt idx="836">
                  <c:v>1076</c:v>
                </c:pt>
                <c:pt idx="837">
                  <c:v>1075.7</c:v>
                </c:pt>
                <c:pt idx="838">
                  <c:v>1075.5</c:v>
                </c:pt>
                <c:pt idx="839">
                  <c:v>1075.3</c:v>
                </c:pt>
                <c:pt idx="840">
                  <c:v>1075</c:v>
                </c:pt>
                <c:pt idx="841">
                  <c:v>1074.8</c:v>
                </c:pt>
                <c:pt idx="842">
                  <c:v>1074.5999999999999</c:v>
                </c:pt>
                <c:pt idx="843">
                  <c:v>1074.4000000000001</c:v>
                </c:pt>
                <c:pt idx="844">
                  <c:v>1074.0999999999999</c:v>
                </c:pt>
                <c:pt idx="845">
                  <c:v>1073.9000000000001</c:v>
                </c:pt>
                <c:pt idx="846">
                  <c:v>1073.7</c:v>
                </c:pt>
                <c:pt idx="847">
                  <c:v>1073.5</c:v>
                </c:pt>
                <c:pt idx="848">
                  <c:v>1073.2</c:v>
                </c:pt>
                <c:pt idx="849">
                  <c:v>1073</c:v>
                </c:pt>
                <c:pt idx="850">
                  <c:v>1072.8</c:v>
                </c:pt>
                <c:pt idx="851">
                  <c:v>1072.5999999999999</c:v>
                </c:pt>
                <c:pt idx="852">
                  <c:v>1072.3</c:v>
                </c:pt>
                <c:pt idx="853">
                  <c:v>1072.0999999999999</c:v>
                </c:pt>
                <c:pt idx="854">
                  <c:v>1071.9000000000001</c:v>
                </c:pt>
                <c:pt idx="855">
                  <c:v>1071.7</c:v>
                </c:pt>
                <c:pt idx="856">
                  <c:v>1071.5</c:v>
                </c:pt>
                <c:pt idx="857">
                  <c:v>1071.2</c:v>
                </c:pt>
                <c:pt idx="858">
                  <c:v>1071</c:v>
                </c:pt>
                <c:pt idx="859">
                  <c:v>1070.8</c:v>
                </c:pt>
                <c:pt idx="860">
                  <c:v>1070.5999999999999</c:v>
                </c:pt>
                <c:pt idx="861">
                  <c:v>1070.4000000000001</c:v>
                </c:pt>
                <c:pt idx="862">
                  <c:v>1070.0999999999999</c:v>
                </c:pt>
                <c:pt idx="863">
                  <c:v>1069.9000000000001</c:v>
                </c:pt>
                <c:pt idx="864">
                  <c:v>1069.7</c:v>
                </c:pt>
                <c:pt idx="865">
                  <c:v>1069.5</c:v>
                </c:pt>
                <c:pt idx="866">
                  <c:v>1069.3</c:v>
                </c:pt>
                <c:pt idx="867">
                  <c:v>1069</c:v>
                </c:pt>
                <c:pt idx="868">
                  <c:v>1068.8</c:v>
                </c:pt>
                <c:pt idx="869">
                  <c:v>1068.5999999999999</c:v>
                </c:pt>
                <c:pt idx="870">
                  <c:v>1068.4000000000001</c:v>
                </c:pt>
                <c:pt idx="871">
                  <c:v>1068.2</c:v>
                </c:pt>
                <c:pt idx="872">
                  <c:v>1068</c:v>
                </c:pt>
                <c:pt idx="873">
                  <c:v>1067.7</c:v>
                </c:pt>
                <c:pt idx="874">
                  <c:v>1067.5</c:v>
                </c:pt>
                <c:pt idx="875">
                  <c:v>1067.3</c:v>
                </c:pt>
                <c:pt idx="876">
                  <c:v>1067.0999999999999</c:v>
                </c:pt>
                <c:pt idx="877">
                  <c:v>1066.9000000000001</c:v>
                </c:pt>
                <c:pt idx="878">
                  <c:v>1066.7</c:v>
                </c:pt>
                <c:pt idx="879">
                  <c:v>1066.5</c:v>
                </c:pt>
                <c:pt idx="880">
                  <c:v>1066.2</c:v>
                </c:pt>
                <c:pt idx="881">
                  <c:v>1066</c:v>
                </c:pt>
                <c:pt idx="882">
                  <c:v>1065.8</c:v>
                </c:pt>
                <c:pt idx="883">
                  <c:v>1065.5999999999999</c:v>
                </c:pt>
                <c:pt idx="884">
                  <c:v>1065.4000000000001</c:v>
                </c:pt>
                <c:pt idx="885">
                  <c:v>1065.2</c:v>
                </c:pt>
                <c:pt idx="886">
                  <c:v>1065</c:v>
                </c:pt>
                <c:pt idx="887">
                  <c:v>1064.8</c:v>
                </c:pt>
                <c:pt idx="888">
                  <c:v>1064.5</c:v>
                </c:pt>
                <c:pt idx="889">
                  <c:v>1064.3</c:v>
                </c:pt>
                <c:pt idx="890">
                  <c:v>1064.0999999999999</c:v>
                </c:pt>
                <c:pt idx="891">
                  <c:v>1063.9000000000001</c:v>
                </c:pt>
                <c:pt idx="892">
                  <c:v>1063.7</c:v>
                </c:pt>
                <c:pt idx="893">
                  <c:v>1063.5</c:v>
                </c:pt>
                <c:pt idx="894">
                  <c:v>1063.3</c:v>
                </c:pt>
                <c:pt idx="895">
                  <c:v>1063.0999999999999</c:v>
                </c:pt>
                <c:pt idx="896">
                  <c:v>1062.9000000000001</c:v>
                </c:pt>
                <c:pt idx="897">
                  <c:v>1062.7</c:v>
                </c:pt>
                <c:pt idx="898">
                  <c:v>1062.5</c:v>
                </c:pt>
                <c:pt idx="899">
                  <c:v>1062.2</c:v>
                </c:pt>
                <c:pt idx="900">
                  <c:v>1062</c:v>
                </c:pt>
                <c:pt idx="901">
                  <c:v>1061.8</c:v>
                </c:pt>
                <c:pt idx="902">
                  <c:v>1061.5999999999999</c:v>
                </c:pt>
                <c:pt idx="903">
                  <c:v>1061.4000000000001</c:v>
                </c:pt>
                <c:pt idx="904">
                  <c:v>1061.2</c:v>
                </c:pt>
                <c:pt idx="905">
                  <c:v>1061</c:v>
                </c:pt>
                <c:pt idx="906">
                  <c:v>1060.8</c:v>
                </c:pt>
                <c:pt idx="907">
                  <c:v>1060.5999999999999</c:v>
                </c:pt>
                <c:pt idx="908">
                  <c:v>1060.4000000000001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64B-437B-A135-2A5C13296327}"/>
            </c:ext>
          </c:extLst>
        </c:ser>
        <c:ser>
          <c:idx val="5"/>
          <c:order val="5"/>
          <c:tx>
            <c:v>experimental results</c:v>
          </c:tx>
          <c:spPr>
            <a:ln w="19050" cap="rnd">
              <a:noFill/>
              <a:round/>
            </a:ln>
            <a:effectLst/>
          </c:spPr>
          <c:marker>
            <c:symbol val="triangle"/>
            <c:size val="3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Pt>
            <c:idx val="31"/>
            <c:marker>
              <c:symbol val="triangle"/>
              <c:size val="3"/>
              <c:spPr>
                <a:solidFill>
                  <a:schemeClr val="accent6"/>
                </a:solidFill>
                <a:ln w="3175">
                  <a:solidFill>
                    <a:schemeClr val="accent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464B-437B-A135-2A5C13296327}"/>
              </c:ext>
            </c:extLst>
          </c:dPt>
          <c:xVal>
            <c:numRef>
              <c:f>validation!$I$2:$I$524</c:f>
              <c:numCache>
                <c:formatCode>General</c:formatCode>
                <c:ptCount val="523"/>
                <c:pt idx="0">
                  <c:v>0.20389037683882799</c:v>
                </c:pt>
                <c:pt idx="1">
                  <c:v>0.30842775220846202</c:v>
                </c:pt>
                <c:pt idx="2">
                  <c:v>0.30842775220846202</c:v>
                </c:pt>
                <c:pt idx="3">
                  <c:v>0.30842775220846202</c:v>
                </c:pt>
                <c:pt idx="4">
                  <c:v>0.30842775220846202</c:v>
                </c:pt>
                <c:pt idx="5">
                  <c:v>0.36069643989328098</c:v>
                </c:pt>
                <c:pt idx="6">
                  <c:v>0.36069643989328098</c:v>
                </c:pt>
                <c:pt idx="7">
                  <c:v>0.36069643989328098</c:v>
                </c:pt>
                <c:pt idx="8">
                  <c:v>0.46523381526291602</c:v>
                </c:pt>
                <c:pt idx="9">
                  <c:v>0.62203987831736596</c:v>
                </c:pt>
                <c:pt idx="10">
                  <c:v>0.62203987831736596</c:v>
                </c:pt>
                <c:pt idx="11">
                  <c:v>0.62203987831736596</c:v>
                </c:pt>
                <c:pt idx="12">
                  <c:v>0.58022492816951399</c:v>
                </c:pt>
                <c:pt idx="13">
                  <c:v>0.63510705023856995</c:v>
                </c:pt>
                <c:pt idx="14">
                  <c:v>1.77195100738334</c:v>
                </c:pt>
                <c:pt idx="15">
                  <c:v>1.77195100738334</c:v>
                </c:pt>
                <c:pt idx="16">
                  <c:v>1.77195100738334</c:v>
                </c:pt>
                <c:pt idx="17">
                  <c:v>1.70474840893144</c:v>
                </c:pt>
                <c:pt idx="18">
                  <c:v>2.2859264362840399</c:v>
                </c:pt>
                <c:pt idx="19">
                  <c:v>2.5559813226556001</c:v>
                </c:pt>
                <c:pt idx="20">
                  <c:v>2.7127873857100502</c:v>
                </c:pt>
                <c:pt idx="21">
                  <c:v>3.0786681995037699</c:v>
                </c:pt>
                <c:pt idx="22">
                  <c:v>3.3400116379278599</c:v>
                </c:pt>
                <c:pt idx="23">
                  <c:v>3.2964543981905101</c:v>
                </c:pt>
                <c:pt idx="24">
                  <c:v>3.4881062530348399</c:v>
                </c:pt>
                <c:pt idx="25">
                  <c:v>4.0652396795546997</c:v>
                </c:pt>
                <c:pt idx="26">
                  <c:v>4.17631064088493</c:v>
                </c:pt>
                <c:pt idx="27">
                  <c:v>4.6380173821008199</c:v>
                </c:pt>
                <c:pt idx="28">
                  <c:v>4.9429180602622598</c:v>
                </c:pt>
                <c:pt idx="29">
                  <c:v>5.1294455339610199</c:v>
                </c:pt>
                <c:pt idx="30">
                  <c:v>5.71170334162644</c:v>
                </c:pt>
                <c:pt idx="31">
                  <c:v>6.0719217142543096</c:v>
                </c:pt>
                <c:pt idx="32">
                  <c:v>6.3000699510259297</c:v>
                </c:pt>
                <c:pt idx="33">
                  <c:v>6.8942824004954302</c:v>
                </c:pt>
                <c:pt idx="34">
                  <c:v>7.3219352997348501</c:v>
                </c:pt>
                <c:pt idx="35">
                  <c:v>7.5149730667526402</c:v>
                </c:pt>
                <c:pt idx="36">
                  <c:v>7.6748281365887001</c:v>
                </c:pt>
                <c:pt idx="37">
                  <c:v>8.5276788906459693</c:v>
                </c:pt>
                <c:pt idx="38">
                  <c:v>8.7550476820749292</c:v>
                </c:pt>
                <c:pt idx="39">
                  <c:v>8.8655586217514006</c:v>
                </c:pt>
                <c:pt idx="40">
                  <c:v>8.6017261981994597</c:v>
                </c:pt>
                <c:pt idx="41">
                  <c:v>9.01253974351172</c:v>
                </c:pt>
                <c:pt idx="42">
                  <c:v>9.2463733463122093</c:v>
                </c:pt>
                <c:pt idx="43">
                  <c:v>9.1941046586273902</c:v>
                </c:pt>
                <c:pt idx="44">
                  <c:v>9.8910204944249607</c:v>
                </c:pt>
                <c:pt idx="45">
                  <c:v>9.6645228477907494</c:v>
                </c:pt>
                <c:pt idx="46">
                  <c:v>10.1349410369541</c:v>
                </c:pt>
                <c:pt idx="47">
                  <c:v>10.738934761311899</c:v>
                </c:pt>
                <c:pt idx="48">
                  <c:v>11.0409316234909</c:v>
                </c:pt>
                <c:pt idx="49">
                  <c:v>10.866702664541499</c:v>
                </c:pt>
                <c:pt idx="50">
                  <c:v>11.8735626483648</c:v>
                </c:pt>
                <c:pt idx="51">
                  <c:v>11.735167013766199</c:v>
                </c:pt>
                <c:pt idx="52">
                  <c:v>12.1050684958433</c:v>
                </c:pt>
                <c:pt idx="53">
                  <c:v>12.9574501719342</c:v>
                </c:pt>
                <c:pt idx="54">
                  <c:v>12.9354423034353</c:v>
                </c:pt>
                <c:pt idx="55">
                  <c:v>13.884651240430101</c:v>
                </c:pt>
                <c:pt idx="56">
                  <c:v>14.1073613010002</c:v>
                </c:pt>
                <c:pt idx="57">
                  <c:v>14.0550926133154</c:v>
                </c:pt>
                <c:pt idx="58">
                  <c:v>15.0351305074057</c:v>
                </c:pt>
                <c:pt idx="59">
                  <c:v>15.338579277575899</c:v>
                </c:pt>
                <c:pt idx="60">
                  <c:v>16.218020689415599</c:v>
                </c:pt>
                <c:pt idx="61">
                  <c:v>16.346203423499801</c:v>
                </c:pt>
                <c:pt idx="62">
                  <c:v>17.304004200461101</c:v>
                </c:pt>
                <c:pt idx="63">
                  <c:v>16.9821391236651</c:v>
                </c:pt>
                <c:pt idx="64">
                  <c:v>17.4839185254394</c:v>
                </c:pt>
                <c:pt idx="65">
                  <c:v>18.071070117098799</c:v>
                </c:pt>
                <c:pt idx="66">
                  <c:v>18.490961908166799</c:v>
                </c:pt>
                <c:pt idx="67">
                  <c:v>18.445662378840002</c:v>
                </c:pt>
                <c:pt idx="68">
                  <c:v>19.213186792738099</c:v>
                </c:pt>
                <c:pt idx="69">
                  <c:v>19.1251553187426</c:v>
                </c:pt>
                <c:pt idx="70">
                  <c:v>20.027477927196301</c:v>
                </c:pt>
                <c:pt idx="71">
                  <c:v>20.275066447808602</c:v>
                </c:pt>
                <c:pt idx="72">
                  <c:v>21.133373319264599</c:v>
                </c:pt>
                <c:pt idx="73">
                  <c:v>21.2616379278595</c:v>
                </c:pt>
                <c:pt idx="74">
                  <c:v>21.833623680592201</c:v>
                </c:pt>
                <c:pt idx="75">
                  <c:v>22.323048665277302</c:v>
                </c:pt>
                <c:pt idx="76">
                  <c:v>22.7167608582279</c:v>
                </c:pt>
                <c:pt idx="77">
                  <c:v>23.6451523109154</c:v>
                </c:pt>
                <c:pt idx="78">
                  <c:v>23.7828761546563</c:v>
                </c:pt>
                <c:pt idx="79">
                  <c:v>24.3520240872244</c:v>
                </c:pt>
                <c:pt idx="80">
                  <c:v>24.756235271986899</c:v>
                </c:pt>
                <c:pt idx="81">
                  <c:v>25.292860465551101</c:v>
                </c:pt>
                <c:pt idx="82">
                  <c:v>26.0123235783891</c:v>
                </c:pt>
                <c:pt idx="83">
                  <c:v>26.802844776445799</c:v>
                </c:pt>
                <c:pt idx="84">
                  <c:v>27.181066808165099</c:v>
                </c:pt>
                <c:pt idx="85">
                  <c:v>27.825881484122998</c:v>
                </c:pt>
                <c:pt idx="86">
                  <c:v>28.6241181606634</c:v>
                </c:pt>
                <c:pt idx="87">
                  <c:v>29.451124952476501</c:v>
                </c:pt>
                <c:pt idx="88">
                  <c:v>29.831524846182699</c:v>
                </c:pt>
                <c:pt idx="89">
                  <c:v>30.529685174544198</c:v>
                </c:pt>
                <c:pt idx="90">
                  <c:v>30.937878735511301</c:v>
                </c:pt>
                <c:pt idx="91">
                  <c:v>31.664413494330301</c:v>
                </c:pt>
                <c:pt idx="92">
                  <c:v>31.826446426153201</c:v>
                </c:pt>
                <c:pt idx="93">
                  <c:v>32.2080078462524</c:v>
                </c:pt>
                <c:pt idx="94">
                  <c:v>32.035521176892502</c:v>
                </c:pt>
                <c:pt idx="95">
                  <c:v>33.342238369012897</c:v>
                </c:pt>
                <c:pt idx="96">
                  <c:v>34.399910637458603</c:v>
                </c:pt>
                <c:pt idx="97">
                  <c:v>35.027134889676397</c:v>
                </c:pt>
                <c:pt idx="98">
                  <c:v>35.650772075092398</c:v>
                </c:pt>
                <c:pt idx="99">
                  <c:v>36.368014622767298</c:v>
                </c:pt>
                <c:pt idx="100">
                  <c:v>36.887797683633003</c:v>
                </c:pt>
                <c:pt idx="101">
                  <c:v>36.687434380841196</c:v>
                </c:pt>
                <c:pt idx="102">
                  <c:v>37.686347078817697</c:v>
                </c:pt>
                <c:pt idx="103">
                  <c:v>37.941882885276797</c:v>
                </c:pt>
                <c:pt idx="104">
                  <c:v>38.575640723455201</c:v>
                </c:pt>
                <c:pt idx="105">
                  <c:v>39.109216910237798</c:v>
                </c:pt>
                <c:pt idx="106">
                  <c:v>39.909645245175902</c:v>
                </c:pt>
                <c:pt idx="107">
                  <c:v>39.928093017299901</c:v>
                </c:pt>
                <c:pt idx="108">
                  <c:v>40.562286427875698</c:v>
                </c:pt>
                <c:pt idx="109">
                  <c:v>41.416506123753301</c:v>
                </c:pt>
                <c:pt idx="110">
                  <c:v>41.433431222622602</c:v>
                </c:pt>
                <c:pt idx="111">
                  <c:v>41.600691023213997</c:v>
                </c:pt>
                <c:pt idx="112">
                  <c:v>41.914303149322897</c:v>
                </c:pt>
                <c:pt idx="113">
                  <c:v>42.115336563495298</c:v>
                </c:pt>
                <c:pt idx="114">
                  <c:v>42.569037237164302</c:v>
                </c:pt>
                <c:pt idx="115">
                  <c:v>42.541527401540797</c:v>
                </c:pt>
                <c:pt idx="116">
                  <c:v>43.145521125898597</c:v>
                </c:pt>
                <c:pt idx="117">
                  <c:v>43.294196504202098</c:v>
                </c:pt>
                <c:pt idx="118">
                  <c:v>43.482363779867498</c:v>
                </c:pt>
                <c:pt idx="119">
                  <c:v>43.691438530606703</c:v>
                </c:pt>
                <c:pt idx="120">
                  <c:v>43.926647625188401</c:v>
                </c:pt>
                <c:pt idx="121">
                  <c:v>44.196702511559998</c:v>
                </c:pt>
                <c:pt idx="122">
                  <c:v>44.251460184372597</c:v>
                </c:pt>
                <c:pt idx="123">
                  <c:v>44.283816991034698</c:v>
                </c:pt>
                <c:pt idx="124">
                  <c:v>45.215941921413901</c:v>
                </c:pt>
                <c:pt idx="125">
                  <c:v>45.468573911890502</c:v>
                </c:pt>
                <c:pt idx="126">
                  <c:v>46.3720755132995</c:v>
                </c:pt>
                <c:pt idx="127">
                  <c:v>46.543815487121002</c:v>
                </c:pt>
                <c:pt idx="128">
                  <c:v>46.827559791695798</c:v>
                </c:pt>
                <c:pt idx="129">
                  <c:v>47.663858794652803</c:v>
                </c:pt>
                <c:pt idx="130">
                  <c:v>47.890356441286997</c:v>
                </c:pt>
                <c:pt idx="131">
                  <c:v>48.9060087843391</c:v>
                </c:pt>
                <c:pt idx="132">
                  <c:v>48.966555318489803</c:v>
                </c:pt>
                <c:pt idx="133">
                  <c:v>50.029704658281403</c:v>
                </c:pt>
                <c:pt idx="134">
                  <c:v>50.245127832626103</c:v>
                </c:pt>
                <c:pt idx="135">
                  <c:v>51.194899029360499</c:v>
                </c:pt>
                <c:pt idx="136">
                  <c:v>51.322666932590003</c:v>
                </c:pt>
                <c:pt idx="137">
                  <c:v>52.328839170522798</c:v>
                </c:pt>
                <c:pt idx="138">
                  <c:v>52.488660734789804</c:v>
                </c:pt>
                <c:pt idx="139">
                  <c:v>52.5945383329206</c:v>
                </c:pt>
                <c:pt idx="140">
                  <c:v>52.890727563134597</c:v>
                </c:pt>
                <c:pt idx="141">
                  <c:v>53.542841666630899</c:v>
                </c:pt>
                <c:pt idx="142">
                  <c:v>53.3715994898349</c:v>
                </c:pt>
                <c:pt idx="143">
                  <c:v>53.622489190722</c:v>
                </c:pt>
                <c:pt idx="144">
                  <c:v>53.622489190722</c:v>
                </c:pt>
                <c:pt idx="145">
                  <c:v>53.465683127667603</c:v>
                </c:pt>
                <c:pt idx="146">
                  <c:v>54.667862944418403</c:v>
                </c:pt>
                <c:pt idx="147">
                  <c:v>54.772400319787998</c:v>
                </c:pt>
                <c:pt idx="148">
                  <c:v>54.772400319787998</c:v>
                </c:pt>
                <c:pt idx="149">
                  <c:v>55.817774073484401</c:v>
                </c:pt>
                <c:pt idx="150">
                  <c:v>55.922311448854003</c:v>
                </c:pt>
                <c:pt idx="151">
                  <c:v>55.922311448854003</c:v>
                </c:pt>
                <c:pt idx="152">
                  <c:v>56.9676852025503</c:v>
                </c:pt>
                <c:pt idx="153">
                  <c:v>57.072222577920002</c:v>
                </c:pt>
                <c:pt idx="154">
                  <c:v>57.072222577920002</c:v>
                </c:pt>
                <c:pt idx="155">
                  <c:v>58.0452243025142</c:v>
                </c:pt>
                <c:pt idx="156">
                  <c:v>58.2221337069859</c:v>
                </c:pt>
                <c:pt idx="157">
                  <c:v>58.2221337069859</c:v>
                </c:pt>
                <c:pt idx="158">
                  <c:v>58.326671082355602</c:v>
                </c:pt>
                <c:pt idx="159">
                  <c:v>58.311737171588497</c:v>
                </c:pt>
                <c:pt idx="160">
                  <c:v>59.267507460682303</c:v>
                </c:pt>
                <c:pt idx="161">
                  <c:v>59.372044836051899</c:v>
                </c:pt>
                <c:pt idx="162">
                  <c:v>59.372044836051899</c:v>
                </c:pt>
                <c:pt idx="163">
                  <c:v>59.5741504284332</c:v>
                </c:pt>
                <c:pt idx="164">
                  <c:v>59.267507460682303</c:v>
                </c:pt>
                <c:pt idx="165">
                  <c:v>60.4644604086646</c:v>
                </c:pt>
                <c:pt idx="166">
                  <c:v>60.619959754526903</c:v>
                </c:pt>
                <c:pt idx="167">
                  <c:v>60.521955965117897</c:v>
                </c:pt>
                <c:pt idx="168">
                  <c:v>60.656361162021703</c:v>
                </c:pt>
                <c:pt idx="169">
                  <c:v>60.581691608186297</c:v>
                </c:pt>
                <c:pt idx="170">
                  <c:v>61.671867094183902</c:v>
                </c:pt>
                <c:pt idx="171">
                  <c:v>61.671867094183902</c:v>
                </c:pt>
                <c:pt idx="172">
                  <c:v>61.671867094183902</c:v>
                </c:pt>
                <c:pt idx="173">
                  <c:v>61.819961709290801</c:v>
                </c:pt>
                <c:pt idx="174">
                  <c:v>61.924499084660503</c:v>
                </c:pt>
                <c:pt idx="175">
                  <c:v>62.284157435634597</c:v>
                </c:pt>
                <c:pt idx="176">
                  <c:v>62.843786091748697</c:v>
                </c:pt>
                <c:pt idx="177">
                  <c:v>62.821778223249801</c:v>
                </c:pt>
                <c:pt idx="178">
                  <c:v>62.998687627721502</c:v>
                </c:pt>
                <c:pt idx="179">
                  <c:v>63.046935647122901</c:v>
                </c:pt>
                <c:pt idx="180">
                  <c:v>63.971689352315799</c:v>
                </c:pt>
                <c:pt idx="181">
                  <c:v>63.971689352315799</c:v>
                </c:pt>
                <c:pt idx="182">
                  <c:v>64.092309400819303</c:v>
                </c:pt>
                <c:pt idx="183">
                  <c:v>64.479442318396906</c:v>
                </c:pt>
                <c:pt idx="184">
                  <c:v>65.079785531233995</c:v>
                </c:pt>
                <c:pt idx="185">
                  <c:v>65.104177585486894</c:v>
                </c:pt>
                <c:pt idx="186">
                  <c:v>65.4601024587692</c:v>
                </c:pt>
                <c:pt idx="187">
                  <c:v>65.583307222597696</c:v>
                </c:pt>
                <c:pt idx="188">
                  <c:v>66.337535215944399</c:v>
                </c:pt>
                <c:pt idx="189">
                  <c:v>66.6747272011592</c:v>
                </c:pt>
                <c:pt idx="190">
                  <c:v>66.271511610447803</c:v>
                </c:pt>
                <c:pt idx="191">
                  <c:v>66.721826458193902</c:v>
                </c:pt>
                <c:pt idx="192">
                  <c:v>66.323780298132604</c:v>
                </c:pt>
                <c:pt idx="193">
                  <c:v>67.421422739513801</c:v>
                </c:pt>
                <c:pt idx="194">
                  <c:v>67.824638330225199</c:v>
                </c:pt>
                <c:pt idx="195">
                  <c:v>67.839572240992297</c:v>
                </c:pt>
                <c:pt idx="196">
                  <c:v>68.884945994688593</c:v>
                </c:pt>
                <c:pt idx="197">
                  <c:v>68.884945994688593</c:v>
                </c:pt>
                <c:pt idx="198">
                  <c:v>68.891915153046597</c:v>
                </c:pt>
                <c:pt idx="199">
                  <c:v>69.939031196332493</c:v>
                </c:pt>
                <c:pt idx="200">
                  <c:v>69.697120987944999</c:v>
                </c:pt>
                <c:pt idx="201">
                  <c:v>70.034857123754605</c:v>
                </c:pt>
                <c:pt idx="202">
                  <c:v>70.034857123754605</c:v>
                </c:pt>
                <c:pt idx="203">
                  <c:v>70.139394499124293</c:v>
                </c:pt>
                <c:pt idx="204">
                  <c:v>71.184768252820604</c:v>
                </c:pt>
                <c:pt idx="205">
                  <c:v>71.223282022693596</c:v>
                </c:pt>
                <c:pt idx="206">
                  <c:v>72.223608420556403</c:v>
                </c:pt>
                <c:pt idx="207">
                  <c:v>72.036001166544807</c:v>
                </c:pt>
                <c:pt idx="208">
                  <c:v>72.415986229396296</c:v>
                </c:pt>
                <c:pt idx="209">
                  <c:v>72.513886311091696</c:v>
                </c:pt>
                <c:pt idx="210">
                  <c:v>72.282410694201801</c:v>
                </c:pt>
                <c:pt idx="211">
                  <c:v>72.648291507995495</c:v>
                </c:pt>
                <c:pt idx="212">
                  <c:v>73.439788778651305</c:v>
                </c:pt>
                <c:pt idx="213">
                  <c:v>73.4845905109526</c:v>
                </c:pt>
                <c:pt idx="214">
                  <c:v>73.661499915424301</c:v>
                </c:pt>
                <c:pt idx="215">
                  <c:v>74.446334364353206</c:v>
                </c:pt>
                <c:pt idx="216">
                  <c:v>74.634501640018598</c:v>
                </c:pt>
                <c:pt idx="217">
                  <c:v>74.739039015388201</c:v>
                </c:pt>
                <c:pt idx="218">
                  <c:v>75.378561782355405</c:v>
                </c:pt>
                <c:pt idx="219">
                  <c:v>75.618895258082603</c:v>
                </c:pt>
                <c:pt idx="220">
                  <c:v>75.784412769084497</c:v>
                </c:pt>
                <c:pt idx="221">
                  <c:v>75.888950144454199</c:v>
                </c:pt>
                <c:pt idx="222">
                  <c:v>76.678207328494906</c:v>
                </c:pt>
                <c:pt idx="223">
                  <c:v>76.934323898150495</c:v>
                </c:pt>
                <c:pt idx="224">
                  <c:v>77.128464738122702</c:v>
                </c:pt>
                <c:pt idx="225">
                  <c:v>78.084235027216494</c:v>
                </c:pt>
                <c:pt idx="226">
                  <c:v>78.188772402586096</c:v>
                </c:pt>
                <c:pt idx="227">
                  <c:v>79.234146156282506</c:v>
                </c:pt>
                <c:pt idx="228">
                  <c:v>79.249080067049604</c:v>
                </c:pt>
                <c:pt idx="229">
                  <c:v>79.652295657761002</c:v>
                </c:pt>
                <c:pt idx="230">
                  <c:v>79.570988810251293</c:v>
                </c:pt>
                <c:pt idx="231">
                  <c:v>80.384057285348405</c:v>
                </c:pt>
                <c:pt idx="232">
                  <c:v>80.384057285348405</c:v>
                </c:pt>
                <c:pt idx="233">
                  <c:v>80.488594660718107</c:v>
                </c:pt>
                <c:pt idx="234">
                  <c:v>80.802206786827</c:v>
                </c:pt>
                <c:pt idx="235">
                  <c:v>80.6860541475274</c:v>
                </c:pt>
                <c:pt idx="236">
                  <c:v>81.533968414414403</c:v>
                </c:pt>
                <c:pt idx="237">
                  <c:v>81.621082893889096</c:v>
                </c:pt>
                <c:pt idx="238">
                  <c:v>82.154223508274299</c:v>
                </c:pt>
                <c:pt idx="239">
                  <c:v>82.056655291262601</c:v>
                </c:pt>
                <c:pt idx="240">
                  <c:v>82.180199462153993</c:v>
                </c:pt>
                <c:pt idx="241">
                  <c:v>82.708769394758903</c:v>
                </c:pt>
                <c:pt idx="242">
                  <c:v>83.206566420328599</c:v>
                </c:pt>
                <c:pt idx="243">
                  <c:v>83.311103795698202</c:v>
                </c:pt>
                <c:pt idx="244">
                  <c:v>83.592550575539505</c:v>
                </c:pt>
                <c:pt idx="245">
                  <c:v>83.833790672546399</c:v>
                </c:pt>
                <c:pt idx="246">
                  <c:v>83.833790672546399</c:v>
                </c:pt>
                <c:pt idx="247">
                  <c:v>84.454481338803603</c:v>
                </c:pt>
                <c:pt idx="248">
                  <c:v>84.670089675503505</c:v>
                </c:pt>
                <c:pt idx="249">
                  <c:v>85.075940662232597</c:v>
                </c:pt>
                <c:pt idx="250">
                  <c:v>85.687953593576196</c:v>
                </c:pt>
                <c:pt idx="251">
                  <c:v>86.002941211466293</c:v>
                </c:pt>
                <c:pt idx="252">
                  <c:v>86.231181147689995</c:v>
                </c:pt>
                <c:pt idx="253">
                  <c:v>86.852307386344606</c:v>
                </c:pt>
                <c:pt idx="254">
                  <c:v>86.994508963134194</c:v>
                </c:pt>
                <c:pt idx="255">
                  <c:v>86.844467083191901</c:v>
                </c:pt>
                <c:pt idx="256">
                  <c:v>87.471691335409702</c:v>
                </c:pt>
                <c:pt idx="257">
                  <c:v>86.9176432459506</c:v>
                </c:pt>
                <c:pt idx="258">
                  <c:v>87.910748311962095</c:v>
                </c:pt>
                <c:pt idx="259">
                  <c:v>88.322364227480094</c:v>
                </c:pt>
                <c:pt idx="260">
                  <c:v>88.3707127635885</c:v>
                </c:pt>
                <c:pt idx="261">
                  <c:v>88.433435188810293</c:v>
                </c:pt>
                <c:pt idx="262">
                  <c:v>89.126683046524704</c:v>
                </c:pt>
                <c:pt idx="263">
                  <c:v>89.462726269372894</c:v>
                </c:pt>
                <c:pt idx="264">
                  <c:v>89.583346317876305</c:v>
                </c:pt>
                <c:pt idx="265">
                  <c:v>89.583346317876305</c:v>
                </c:pt>
                <c:pt idx="266">
                  <c:v>90.277773168546005</c:v>
                </c:pt>
                <c:pt idx="267">
                  <c:v>90.092966022803296</c:v>
                </c:pt>
                <c:pt idx="268">
                  <c:v>90.596554725304998</c:v>
                </c:pt>
                <c:pt idx="269">
                  <c:v>90.367376633148595</c:v>
                </c:pt>
                <c:pt idx="270">
                  <c:v>90.733257446942304</c:v>
                </c:pt>
                <c:pt idx="271">
                  <c:v>90.811660478469506</c:v>
                </c:pt>
                <c:pt idx="272">
                  <c:v>91.458049916171802</c:v>
                </c:pt>
                <c:pt idx="273">
                  <c:v>91.662478561339</c:v>
                </c:pt>
                <c:pt idx="274">
                  <c:v>91.883168576008202</c:v>
                </c:pt>
                <c:pt idx="275">
                  <c:v>91.972772040610806</c:v>
                </c:pt>
                <c:pt idx="276">
                  <c:v>92.696237051105399</c:v>
                </c:pt>
                <c:pt idx="277">
                  <c:v>92.853872775869107</c:v>
                </c:pt>
                <c:pt idx="278">
                  <c:v>92.972099569441994</c:v>
                </c:pt>
                <c:pt idx="279">
                  <c:v>93.150684252365096</c:v>
                </c:pt>
                <c:pt idx="280">
                  <c:v>93.846148180171397</c:v>
                </c:pt>
                <c:pt idx="281">
                  <c:v>93.894467678119995</c:v>
                </c:pt>
                <c:pt idx="282">
                  <c:v>94.046288112503007</c:v>
                </c:pt>
                <c:pt idx="283">
                  <c:v>94.914752461727602</c:v>
                </c:pt>
                <c:pt idx="284">
                  <c:v>94.961794280644</c:v>
                </c:pt>
                <c:pt idx="285">
                  <c:v>95.123827212466907</c:v>
                </c:pt>
                <c:pt idx="286">
                  <c:v>95.535443127984806</c:v>
                </c:pt>
                <c:pt idx="287">
                  <c:v>95.698782776999906</c:v>
                </c:pt>
                <c:pt idx="288">
                  <c:v>96.0646635907936</c:v>
                </c:pt>
                <c:pt idx="289">
                  <c:v>96.154267055396105</c:v>
                </c:pt>
                <c:pt idx="290">
                  <c:v>96.273738341532905</c:v>
                </c:pt>
                <c:pt idx="291">
                  <c:v>96.524628042420005</c:v>
                </c:pt>
                <c:pt idx="292">
                  <c:v>97.214574719859598</c:v>
                </c:pt>
                <c:pt idx="293">
                  <c:v>97.306813580479897</c:v>
                </c:pt>
                <c:pt idx="294">
                  <c:v>97.423649470598903</c:v>
                </c:pt>
                <c:pt idx="295">
                  <c:v>98.456724709545895</c:v>
                </c:pt>
                <c:pt idx="296">
                  <c:v>98.380166455231006</c:v>
                </c:pt>
                <c:pt idx="297">
                  <c:v>98.663164064267406</c:v>
                </c:pt>
                <c:pt idx="298">
                  <c:v>98.689713238964401</c:v>
                </c:pt>
                <c:pt idx="299">
                  <c:v>99.305322227252304</c:v>
                </c:pt>
                <c:pt idx="300">
                  <c:v>99.561438796907893</c:v>
                </c:pt>
                <c:pt idx="301">
                  <c:v>99.748361580009302</c:v>
                </c:pt>
                <c:pt idx="302">
                  <c:v>99.887744747168796</c:v>
                </c:pt>
                <c:pt idx="303">
                  <c:v>100.17298244282</c:v>
                </c:pt>
                <c:pt idx="304">
                  <c:v>100.089352542524</c:v>
                </c:pt>
                <c:pt idx="305">
                  <c:v>100.06559404812199</c:v>
                </c:pt>
                <c:pt idx="306">
                  <c:v>100.455233356318</c:v>
                </c:pt>
                <c:pt idx="307">
                  <c:v>100.622493156909</c:v>
                </c:pt>
                <c:pt idx="308">
                  <c:v>100.664308107057</c:v>
                </c:pt>
                <c:pt idx="309">
                  <c:v>100.945754886898</c:v>
                </c:pt>
                <c:pt idx="310">
                  <c:v>101.02543722196999</c:v>
                </c:pt>
                <c:pt idx="311">
                  <c:v>101.727104756648</c:v>
                </c:pt>
                <c:pt idx="312">
                  <c:v>102.023293986862</c:v>
                </c:pt>
                <c:pt idx="313">
                  <c:v>102.023293986862</c:v>
                </c:pt>
                <c:pt idx="314">
                  <c:v>102.171388601969</c:v>
                </c:pt>
                <c:pt idx="315">
                  <c:v>102.76550935198701</c:v>
                </c:pt>
                <c:pt idx="316">
                  <c:v>102.38917480065599</c:v>
                </c:pt>
                <c:pt idx="317">
                  <c:v>103.173205115928</c:v>
                </c:pt>
                <c:pt idx="318">
                  <c:v>103.173205115928</c:v>
                </c:pt>
                <c:pt idx="319">
                  <c:v>103.28645393924501</c:v>
                </c:pt>
                <c:pt idx="320">
                  <c:v>104.009504118885</c:v>
                </c:pt>
                <c:pt idx="321">
                  <c:v>104.009504118885</c:v>
                </c:pt>
                <c:pt idx="322">
                  <c:v>103.93713208978301</c:v>
                </c:pt>
                <c:pt idx="323">
                  <c:v>104.21857886962501</c:v>
                </c:pt>
                <c:pt idx="324">
                  <c:v>104.323116244994</c:v>
                </c:pt>
                <c:pt idx="325">
                  <c:v>104.323116244994</c:v>
                </c:pt>
                <c:pt idx="326">
                  <c:v>104.427653620364</c:v>
                </c:pt>
                <c:pt idx="327">
                  <c:v>105.159415247951</c:v>
                </c:pt>
                <c:pt idx="328">
                  <c:v>105.159415247951</c:v>
                </c:pt>
                <c:pt idx="329">
                  <c:v>105.159415247951</c:v>
                </c:pt>
                <c:pt idx="330">
                  <c:v>105.4664937881</c:v>
                </c:pt>
                <c:pt idx="331">
                  <c:v>105.47302737406</c:v>
                </c:pt>
                <c:pt idx="332">
                  <c:v>105.47302737406</c:v>
                </c:pt>
                <c:pt idx="333">
                  <c:v>105.57756474943</c:v>
                </c:pt>
                <c:pt idx="334">
                  <c:v>106.309326377017</c:v>
                </c:pt>
                <c:pt idx="335">
                  <c:v>106.309326377017</c:v>
                </c:pt>
                <c:pt idx="336">
                  <c:v>106.309326377017</c:v>
                </c:pt>
                <c:pt idx="337">
                  <c:v>106.518401127757</c:v>
                </c:pt>
                <c:pt idx="338">
                  <c:v>106.62293850312599</c:v>
                </c:pt>
                <c:pt idx="339">
                  <c:v>106.62293850312599</c:v>
                </c:pt>
                <c:pt idx="340">
                  <c:v>106.72747587849599</c:v>
                </c:pt>
                <c:pt idx="341">
                  <c:v>107.54054435359301</c:v>
                </c:pt>
                <c:pt idx="342">
                  <c:v>107.09335669229</c:v>
                </c:pt>
                <c:pt idx="343">
                  <c:v>107.09335669229</c:v>
                </c:pt>
                <c:pt idx="344">
                  <c:v>107.19789406765901</c:v>
                </c:pt>
                <c:pt idx="345">
                  <c:v>107.77284963219201</c:v>
                </c:pt>
                <c:pt idx="346">
                  <c:v>107.77284963219201</c:v>
                </c:pt>
                <c:pt idx="347">
                  <c:v>107.87738700756201</c:v>
                </c:pt>
                <c:pt idx="348">
                  <c:v>108.681520664251</c:v>
                </c:pt>
                <c:pt idx="349">
                  <c:v>108.523618055301</c:v>
                </c:pt>
                <c:pt idx="350">
                  <c:v>108.922760761258</c:v>
                </c:pt>
                <c:pt idx="351">
                  <c:v>108.99513279036</c:v>
                </c:pt>
                <c:pt idx="352">
                  <c:v>108.609148635149</c:v>
                </c:pt>
                <c:pt idx="353">
                  <c:v>108.945991289118</c:v>
                </c:pt>
                <c:pt idx="354">
                  <c:v>109.863597139585</c:v>
                </c:pt>
                <c:pt idx="355">
                  <c:v>110.153978737834</c:v>
                </c:pt>
                <c:pt idx="356">
                  <c:v>110.072671890324</c:v>
                </c:pt>
                <c:pt idx="357">
                  <c:v>110.020403202639</c:v>
                </c:pt>
                <c:pt idx="358">
                  <c:v>110.102539711858</c:v>
                </c:pt>
                <c:pt idx="359">
                  <c:v>110.45597560001301</c:v>
                </c:pt>
                <c:pt idx="360">
                  <c:v>111.22258301939</c:v>
                </c:pt>
                <c:pt idx="361">
                  <c:v>111.22258301939</c:v>
                </c:pt>
                <c:pt idx="362">
                  <c:v>111.22258301939</c:v>
                </c:pt>
                <c:pt idx="363">
                  <c:v>110.99110740250001</c:v>
                </c:pt>
                <c:pt idx="364">
                  <c:v>111.399492423862</c:v>
                </c:pt>
                <c:pt idx="365">
                  <c:v>111.50402979923101</c:v>
                </c:pt>
                <c:pt idx="366">
                  <c:v>111.43165777012899</c:v>
                </c:pt>
                <c:pt idx="367">
                  <c:v>112.43851775395299</c:v>
                </c:pt>
                <c:pt idx="368">
                  <c:v>112.180842293612</c:v>
                </c:pt>
                <c:pt idx="369">
                  <c:v>112.436378100071</c:v>
                </c:pt>
                <c:pt idx="370">
                  <c:v>112.26795677308699</c:v>
                </c:pt>
                <c:pt idx="371">
                  <c:v>112.653940928297</c:v>
                </c:pt>
                <c:pt idx="372">
                  <c:v>112.58156889919501</c:v>
                </c:pt>
                <c:pt idx="373">
                  <c:v>112.58156889919501</c:v>
                </c:pt>
                <c:pt idx="374">
                  <c:v>113.522405277522</c:v>
                </c:pt>
                <c:pt idx="375">
                  <c:v>113.775037267999</c:v>
                </c:pt>
                <c:pt idx="376">
                  <c:v>113.731480028261</c:v>
                </c:pt>
                <c:pt idx="377">
                  <c:v>113.706590176983</c:v>
                </c:pt>
                <c:pt idx="378">
                  <c:v>114.61697309021601</c:v>
                </c:pt>
                <c:pt idx="379">
                  <c:v>114.714131356736</c:v>
                </c:pt>
                <c:pt idx="380">
                  <c:v>114.953763186429</c:v>
                </c:pt>
                <c:pt idx="381">
                  <c:v>114.79178769272499</c:v>
                </c:pt>
                <c:pt idx="382">
                  <c:v>115.284606748039</c:v>
                </c:pt>
                <c:pt idx="383">
                  <c:v>115.777425803353</c:v>
                </c:pt>
                <c:pt idx="384">
                  <c:v>116.09732589188999</c:v>
                </c:pt>
                <c:pt idx="385">
                  <c:v>116.382928003546</c:v>
                </c:pt>
                <c:pt idx="386">
                  <c:v>116.86760128935001</c:v>
                </c:pt>
                <c:pt idx="387">
                  <c:v>117.270816880062</c:v>
                </c:pt>
                <c:pt idx="388">
                  <c:v>117.333267779633</c:v>
                </c:pt>
                <c:pt idx="389">
                  <c:v>117.56719757067</c:v>
                </c:pt>
                <c:pt idx="390">
                  <c:v>118.331124544525</c:v>
                </c:pt>
                <c:pt idx="391">
                  <c:v>118.412431392035</c:v>
                </c:pt>
                <c:pt idx="392">
                  <c:v>118.435661919895</c:v>
                </c:pt>
                <c:pt idx="393">
                  <c:v>119.423540117138</c:v>
                </c:pt>
                <c:pt idx="394">
                  <c:v>119.424746317623</c:v>
                </c:pt>
                <c:pt idx="395">
                  <c:v>119.48103567359099</c:v>
                </c:pt>
                <c:pt idx="396">
                  <c:v>119.892216016712</c:v>
                </c:pt>
                <c:pt idx="397">
                  <c:v>120.696970408154</c:v>
                </c:pt>
                <c:pt idx="398">
                  <c:v>120.63094680265699</c:v>
                </c:pt>
                <c:pt idx="399">
                  <c:v>121.034162393369</c:v>
                </c:pt>
                <c:pt idx="400">
                  <c:v>120.78775286571199</c:v>
                </c:pt>
                <c:pt idx="401">
                  <c:v>121.82151135547799</c:v>
                </c:pt>
                <c:pt idx="402">
                  <c:v>121.78085793172301</c:v>
                </c:pt>
                <c:pt idx="403">
                  <c:v>122.19203827484399</c:v>
                </c:pt>
                <c:pt idx="404">
                  <c:v>121.98993268246301</c:v>
                </c:pt>
                <c:pt idx="405">
                  <c:v>122.61715693468</c:v>
                </c:pt>
                <c:pt idx="406">
                  <c:v>122.878500373104</c:v>
                </c:pt>
                <c:pt idx="407">
                  <c:v>122.930769060789</c:v>
                </c:pt>
                <c:pt idx="408">
                  <c:v>123.329006681245</c:v>
                </c:pt>
                <c:pt idx="409">
                  <c:v>124.13294887754</c:v>
                </c:pt>
                <c:pt idx="410">
                  <c:v>124.43784955570101</c:v>
                </c:pt>
                <c:pt idx="411">
                  <c:v>124.312155806745</c:v>
                </c:pt>
                <c:pt idx="412">
                  <c:v>124.828122423748</c:v>
                </c:pt>
                <c:pt idx="413">
                  <c:v>125.282860006606</c:v>
                </c:pt>
                <c:pt idx="414">
                  <c:v>125.48612712537999</c:v>
                </c:pt>
                <c:pt idx="415">
                  <c:v>125.54420344503001</c:v>
                </c:pt>
                <c:pt idx="416">
                  <c:v>125.99719873829901</c:v>
                </c:pt>
                <c:pt idx="417">
                  <c:v>126.61745383215801</c:v>
                </c:pt>
                <c:pt idx="418">
                  <c:v>126.653461150341</c:v>
                </c:pt>
                <c:pt idx="419">
                  <c:v>126.811719121387</c:v>
                </c:pt>
                <c:pt idx="420">
                  <c:v>127.588489896703</c:v>
                </c:pt>
                <c:pt idx="421">
                  <c:v>127.683198971824</c:v>
                </c:pt>
                <c:pt idx="422">
                  <c:v>127.925332550672</c:v>
                </c:pt>
                <c:pt idx="423">
                  <c:v>128.537273560876</c:v>
                </c:pt>
                <c:pt idx="424">
                  <c:v>128.68032470611899</c:v>
                </c:pt>
                <c:pt idx="425">
                  <c:v>128.735344377366</c:v>
                </c:pt>
                <c:pt idx="426">
                  <c:v>128.983483094691</c:v>
                </c:pt>
                <c:pt idx="427">
                  <c:v>129.08354029683099</c:v>
                </c:pt>
                <c:pt idx="428">
                  <c:v>129.17687723912499</c:v>
                </c:pt>
                <c:pt idx="429">
                  <c:v>130.039310585924</c:v>
                </c:pt>
                <c:pt idx="430">
                  <c:v>130.143847961294</c:v>
                </c:pt>
                <c:pt idx="431">
                  <c:v>130.143847961294</c:v>
                </c:pt>
                <c:pt idx="432">
                  <c:v>129.96961900234501</c:v>
                </c:pt>
                <c:pt idx="433">
                  <c:v>130.151889297861</c:v>
                </c:pt>
                <c:pt idx="434">
                  <c:v>131.21773190827301</c:v>
                </c:pt>
                <c:pt idx="435">
                  <c:v>131.29375909036</c:v>
                </c:pt>
                <c:pt idx="436">
                  <c:v>131.29375909036</c:v>
                </c:pt>
                <c:pt idx="437">
                  <c:v>131.11953013141101</c:v>
                </c:pt>
                <c:pt idx="438">
                  <c:v>131.92098334257801</c:v>
                </c:pt>
                <c:pt idx="439">
                  <c:v>132.468560070704</c:v>
                </c:pt>
                <c:pt idx="440">
                  <c:v>132.443670219426</c:v>
                </c:pt>
                <c:pt idx="441">
                  <c:v>132.48548516957399</c:v>
                </c:pt>
                <c:pt idx="442">
                  <c:v>133.14326650074599</c:v>
                </c:pt>
                <c:pt idx="443">
                  <c:v>133.59358134849199</c:v>
                </c:pt>
                <c:pt idx="444">
                  <c:v>133.59358134849199</c:v>
                </c:pt>
                <c:pt idx="445">
                  <c:v>133.59358134849199</c:v>
                </c:pt>
                <c:pt idx="446">
                  <c:v>133.60519661242199</c:v>
                </c:pt>
                <c:pt idx="447">
                  <c:v>134.27655886757401</c:v>
                </c:pt>
                <c:pt idx="448">
                  <c:v>134.14240256918299</c:v>
                </c:pt>
                <c:pt idx="449">
                  <c:v>134.74349247755799</c:v>
                </c:pt>
                <c:pt idx="450">
                  <c:v>134.74349247755799</c:v>
                </c:pt>
                <c:pt idx="451">
                  <c:v>134.74349247755799</c:v>
                </c:pt>
                <c:pt idx="452">
                  <c:v>134.74349247755799</c:v>
                </c:pt>
                <c:pt idx="453">
                  <c:v>135.449119761303</c:v>
                </c:pt>
                <c:pt idx="454">
                  <c:v>135.98564246724399</c:v>
                </c:pt>
                <c:pt idx="455">
                  <c:v>135.89340360662399</c:v>
                </c:pt>
                <c:pt idx="456">
                  <c:v>135.89340360662399</c:v>
                </c:pt>
                <c:pt idx="457">
                  <c:v>136.61819607585301</c:v>
                </c:pt>
                <c:pt idx="458">
                  <c:v>137.08687197542699</c:v>
                </c:pt>
                <c:pt idx="459">
                  <c:v>137.04331473568999</c:v>
                </c:pt>
                <c:pt idx="460">
                  <c:v>137.04331473568999</c:v>
                </c:pt>
                <c:pt idx="461">
                  <c:v>137.13291820029201</c:v>
                </c:pt>
                <c:pt idx="462">
                  <c:v>137.32841666851601</c:v>
                </c:pt>
                <c:pt idx="463">
                  <c:v>137.68099272544501</c:v>
                </c:pt>
                <c:pt idx="464">
                  <c:v>138.19322586475599</c:v>
                </c:pt>
                <c:pt idx="465">
                  <c:v>138.19322586475599</c:v>
                </c:pt>
                <c:pt idx="466">
                  <c:v>138.19322586475599</c:v>
                </c:pt>
                <c:pt idx="467">
                  <c:v>138.19322586475599</c:v>
                </c:pt>
                <c:pt idx="468">
                  <c:v>138.862265067122</c:v>
                </c:pt>
                <c:pt idx="469">
                  <c:v>139.36802684509999</c:v>
                </c:pt>
                <c:pt idx="470">
                  <c:v>139.34313699382199</c:v>
                </c:pt>
                <c:pt idx="471">
                  <c:v>139.46074154111301</c:v>
                </c:pt>
                <c:pt idx="472">
                  <c:v>140.00337304878801</c:v>
                </c:pt>
                <c:pt idx="473">
                  <c:v>140.14092222690601</c:v>
                </c:pt>
                <c:pt idx="474">
                  <c:v>140.49304812288801</c:v>
                </c:pt>
                <c:pt idx="475">
                  <c:v>140.49304812288801</c:v>
                </c:pt>
                <c:pt idx="476">
                  <c:v>140.49304812288801</c:v>
                </c:pt>
                <c:pt idx="477">
                  <c:v>140.667277081837</c:v>
                </c:pt>
                <c:pt idx="478">
                  <c:v>141.20157922261501</c:v>
                </c:pt>
                <c:pt idx="479">
                  <c:v>141.19867540663299</c:v>
                </c:pt>
                <c:pt idx="480">
                  <c:v>141.58666989598601</c:v>
                </c:pt>
                <c:pt idx="481">
                  <c:v>141.64295925195401</c:v>
                </c:pt>
                <c:pt idx="482">
                  <c:v>141.64295925195401</c:v>
                </c:pt>
                <c:pt idx="483">
                  <c:v>141.72426609946399</c:v>
                </c:pt>
                <c:pt idx="484">
                  <c:v>142.23533771238201</c:v>
                </c:pt>
                <c:pt idx="485">
                  <c:v>142.910474928311</c:v>
                </c:pt>
                <c:pt idx="486">
                  <c:v>142.81029327691499</c:v>
                </c:pt>
                <c:pt idx="487">
                  <c:v>142.79287038102001</c:v>
                </c:pt>
                <c:pt idx="488">
                  <c:v>142.819004724862</c:v>
                </c:pt>
                <c:pt idx="489">
                  <c:v>143.64817617949899</c:v>
                </c:pt>
                <c:pt idx="490">
                  <c:v>143.94278151008601</c:v>
                </c:pt>
                <c:pt idx="491">
                  <c:v>143.94278151008601</c:v>
                </c:pt>
                <c:pt idx="492">
                  <c:v>143.94278151008601</c:v>
                </c:pt>
                <c:pt idx="493">
                  <c:v>144.032384974688</c:v>
                </c:pt>
                <c:pt idx="494">
                  <c:v>144.65886253136799</c:v>
                </c:pt>
                <c:pt idx="495">
                  <c:v>144.674543137673</c:v>
                </c:pt>
                <c:pt idx="496">
                  <c:v>145.075269743257</c:v>
                </c:pt>
                <c:pt idx="497">
                  <c:v>145.09269263915201</c:v>
                </c:pt>
                <c:pt idx="498">
                  <c:v>145.13189415491499</c:v>
                </c:pt>
                <c:pt idx="499">
                  <c:v>145.76296169299201</c:v>
                </c:pt>
                <c:pt idx="500">
                  <c:v>145.605876118239</c:v>
                </c:pt>
                <c:pt idx="501">
                  <c:v>146.242603768218</c:v>
                </c:pt>
                <c:pt idx="502">
                  <c:v>146.242603768218</c:v>
                </c:pt>
                <c:pt idx="503">
                  <c:v>146.242603768218</c:v>
                </c:pt>
                <c:pt idx="504">
                  <c:v>146.89305854829499</c:v>
                </c:pt>
                <c:pt idx="505">
                  <c:v>146.68166074477</c:v>
                </c:pt>
                <c:pt idx="506">
                  <c:v>147.392514897284</c:v>
                </c:pt>
                <c:pt idx="507">
                  <c:v>147.392514897284</c:v>
                </c:pt>
                <c:pt idx="508">
                  <c:v>147.392514897284</c:v>
                </c:pt>
                <c:pt idx="509">
                  <c:v>148.10934261410401</c:v>
                </c:pt>
                <c:pt idx="510">
                  <c:v>148.034673060269</c:v>
                </c:pt>
                <c:pt idx="511">
                  <c:v>148.66304607485301</c:v>
                </c:pt>
                <c:pt idx="512">
                  <c:v>148.54242602635</c:v>
                </c:pt>
                <c:pt idx="513">
                  <c:v>148.58162754211301</c:v>
                </c:pt>
                <c:pt idx="514">
                  <c:v>149.26188913918801</c:v>
                </c:pt>
                <c:pt idx="515">
                  <c:v>149.12609303882999</c:v>
                </c:pt>
                <c:pt idx="516">
                  <c:v>149.355494501447</c:v>
                </c:pt>
                <c:pt idx="517">
                  <c:v>149.65432356437199</c:v>
                </c:pt>
                <c:pt idx="518">
                  <c:v>149.587799780046</c:v>
                </c:pt>
                <c:pt idx="519">
                  <c:v>149.901411906155</c:v>
                </c:pt>
                <c:pt idx="520">
                  <c:v>149.88050443108099</c:v>
                </c:pt>
                <c:pt idx="521">
                  <c:v>149.95368059384001</c:v>
                </c:pt>
                <c:pt idx="522">
                  <c:v>150.00594928152501</c:v>
                </c:pt>
              </c:numCache>
            </c:numRef>
          </c:xVal>
          <c:yVal>
            <c:numRef>
              <c:f>validation!$J$2:$J$524</c:f>
              <c:numCache>
                <c:formatCode>General</c:formatCode>
                <c:ptCount val="523"/>
                <c:pt idx="0">
                  <c:v>2734.1086619733701</c:v>
                </c:pt>
                <c:pt idx="1">
                  <c:v>2691.3175434350501</c:v>
                </c:pt>
                <c:pt idx="2">
                  <c:v>2653.2011094204299</c:v>
                </c:pt>
                <c:pt idx="3">
                  <c:v>2615.0846754058098</c:v>
                </c:pt>
                <c:pt idx="4">
                  <c:v>2576.9682413911901</c:v>
                </c:pt>
                <c:pt idx="5">
                  <c:v>2540.3549846025599</c:v>
                </c:pt>
                <c:pt idx="6">
                  <c:v>2502.2385505879301</c:v>
                </c:pt>
                <c:pt idx="7">
                  <c:v>2464.12211657331</c:v>
                </c:pt>
                <c:pt idx="8">
                  <c:v>2422.6881740946001</c:v>
                </c:pt>
                <c:pt idx="9">
                  <c:v>2382.17463691686</c:v>
                </c:pt>
                <c:pt idx="10">
                  <c:v>2344.0582029022398</c:v>
                </c:pt>
                <c:pt idx="11">
                  <c:v>2305.9417688876201</c:v>
                </c:pt>
                <c:pt idx="12">
                  <c:v>2263.0358581447199</c:v>
                </c:pt>
                <c:pt idx="13">
                  <c:v>2231.1824239635798</c:v>
                </c:pt>
                <c:pt idx="14">
                  <c:v>2332.7534324123098</c:v>
                </c:pt>
                <c:pt idx="15">
                  <c:v>2294.6369983976801</c:v>
                </c:pt>
                <c:pt idx="16">
                  <c:v>2256.52056438306</c:v>
                </c:pt>
                <c:pt idx="17">
                  <c:v>2215.1281733974402</c:v>
                </c:pt>
                <c:pt idx="18">
                  <c:v>2196.5004929338802</c:v>
                </c:pt>
                <c:pt idx="19">
                  <c:v>2277.6506694417499</c:v>
                </c:pt>
                <c:pt idx="20">
                  <c:v>2247.6244018155498</c:v>
                </c:pt>
                <c:pt idx="21">
                  <c:v>2202.5890522125101</c:v>
                </c:pt>
                <c:pt idx="22">
                  <c:v>2167.7358443344601</c:v>
                </c:pt>
                <c:pt idx="23">
                  <c:v>2128.38426328992</c:v>
                </c:pt>
                <c:pt idx="24">
                  <c:v>2097.7815544259001</c:v>
                </c:pt>
                <c:pt idx="25">
                  <c:v>2073.2547766175198</c:v>
                </c:pt>
                <c:pt idx="26">
                  <c:v>2174.4400273353299</c:v>
                </c:pt>
                <c:pt idx="27">
                  <c:v>2130.1584273246199</c:v>
                </c:pt>
                <c:pt idx="28">
                  <c:v>2025.2321837235099</c:v>
                </c:pt>
                <c:pt idx="29">
                  <c:v>2076.1414120198101</c:v>
                </c:pt>
                <c:pt idx="30">
                  <c:v>2131.1301927196901</c:v>
                </c:pt>
                <c:pt idx="31">
                  <c:v>2015.2183135303501</c:v>
                </c:pt>
                <c:pt idx="32">
                  <c:v>2072.7769478331002</c:v>
                </c:pt>
                <c:pt idx="33">
                  <c:v>2125.3194543469099</c:v>
                </c:pt>
                <c:pt idx="34">
                  <c:v>2028.7028294970901</c:v>
                </c:pt>
                <c:pt idx="35">
                  <c:v>2097.40108700159</c:v>
                </c:pt>
                <c:pt idx="36">
                  <c:v>1975.7655298944601</c:v>
                </c:pt>
                <c:pt idx="37">
                  <c:v>2035.9264247544199</c:v>
                </c:pt>
                <c:pt idx="38">
                  <c:v>2086.0479228528202</c:v>
                </c:pt>
                <c:pt idx="39">
                  <c:v>1990.73551358089</c:v>
                </c:pt>
                <c:pt idx="40">
                  <c:v>1959.33490168604</c:v>
                </c:pt>
                <c:pt idx="41">
                  <c:v>1921.30719577691</c:v>
                </c:pt>
                <c:pt idx="42">
                  <c:v>2047.42695418777</c:v>
                </c:pt>
                <c:pt idx="43">
                  <c:v>2083.8092022854098</c:v>
                </c:pt>
                <c:pt idx="44">
                  <c:v>1883.34826953433</c:v>
                </c:pt>
                <c:pt idx="45">
                  <c:v>1986.8001386768899</c:v>
                </c:pt>
                <c:pt idx="46">
                  <c:v>1939.56294758333</c:v>
                </c:pt>
                <c:pt idx="47">
                  <c:v>1840.81671034019</c:v>
                </c:pt>
                <c:pt idx="48">
                  <c:v>1899.9835502036401</c:v>
                </c:pt>
                <c:pt idx="49">
                  <c:v>1931.3953297309799</c:v>
                </c:pt>
                <c:pt idx="50">
                  <c:v>1844.25116522436</c:v>
                </c:pt>
                <c:pt idx="51">
                  <c:v>1792.9503185042799</c:v>
                </c:pt>
                <c:pt idx="52">
                  <c:v>1739.65209039513</c:v>
                </c:pt>
                <c:pt idx="53">
                  <c:v>1852.7071962709299</c:v>
                </c:pt>
                <c:pt idx="54">
                  <c:v>1805.07340601647</c:v>
                </c:pt>
                <c:pt idx="55">
                  <c:v>1768.1004799315599</c:v>
                </c:pt>
                <c:pt idx="56">
                  <c:v>1831.9520702401801</c:v>
                </c:pt>
                <c:pt idx="57">
                  <c:v>1723.15323134204</c:v>
                </c:pt>
                <c:pt idx="58">
                  <c:v>1788.7467742277399</c:v>
                </c:pt>
                <c:pt idx="59">
                  <c:v>1834.3453361448101</c:v>
                </c:pt>
                <c:pt idx="60">
                  <c:v>1789.6559233171099</c:v>
                </c:pt>
                <c:pt idx="61">
                  <c:v>1744.0150557275001</c:v>
                </c:pt>
                <c:pt idx="62">
                  <c:v>1711.1032195989301</c:v>
                </c:pt>
                <c:pt idx="63">
                  <c:v>1793.84602366032</c:v>
                </c:pt>
                <c:pt idx="64">
                  <c:v>1763.5416920180901</c:v>
                </c:pt>
                <c:pt idx="65">
                  <c:v>1677.2204000086001</c:v>
                </c:pt>
                <c:pt idx="66">
                  <c:v>1714.71458002348</c:v>
                </c:pt>
                <c:pt idx="67">
                  <c:v>1764.00465482854</c:v>
                </c:pt>
                <c:pt idx="68">
                  <c:v>1658.2735871728401</c:v>
                </c:pt>
                <c:pt idx="69">
                  <c:v>1712.19314933446</c:v>
                </c:pt>
                <c:pt idx="70">
                  <c:v>1625.10653511962</c:v>
                </c:pt>
                <c:pt idx="71">
                  <c:v>1674.95240308251</c:v>
                </c:pt>
                <c:pt idx="72">
                  <c:v>1636.11981844808</c:v>
                </c:pt>
                <c:pt idx="73">
                  <c:v>1582.9306250064801</c:v>
                </c:pt>
                <c:pt idx="74">
                  <c:v>1664.60533934367</c:v>
                </c:pt>
                <c:pt idx="75">
                  <c:v>1598.3105206007999</c:v>
                </c:pt>
                <c:pt idx="76">
                  <c:v>1555.4867421574099</c:v>
                </c:pt>
                <c:pt idx="77">
                  <c:v>1596.4439442961</c:v>
                </c:pt>
                <c:pt idx="78">
                  <c:v>1549.2839403908599</c:v>
                </c:pt>
                <c:pt idx="79">
                  <c:v>1604.47416408872</c:v>
                </c:pt>
                <c:pt idx="80">
                  <c:v>1565.33072464475</c:v>
                </c:pt>
                <c:pt idx="81">
                  <c:v>1547.21318194232</c:v>
                </c:pt>
                <c:pt idx="82">
                  <c:v>1577.7082549679501</c:v>
                </c:pt>
                <c:pt idx="83">
                  <c:v>1574.21101711099</c:v>
                </c:pt>
                <c:pt idx="84">
                  <c:v>1527.88865799717</c:v>
                </c:pt>
                <c:pt idx="85">
                  <c:v>1512.3738730904499</c:v>
                </c:pt>
                <c:pt idx="86">
                  <c:v>1547.82469587477</c:v>
                </c:pt>
                <c:pt idx="87">
                  <c:v>1513.4394560027499</c:v>
                </c:pt>
                <c:pt idx="88">
                  <c:v>1558.6155894077001</c:v>
                </c:pt>
                <c:pt idx="89">
                  <c:v>1519.2420056644801</c:v>
                </c:pt>
                <c:pt idx="90">
                  <c:v>1570.5730935286499</c:v>
                </c:pt>
                <c:pt idx="91">
                  <c:v>1515.53155012041</c:v>
                </c:pt>
                <c:pt idx="92">
                  <c:v>1574.55929494728</c:v>
                </c:pt>
                <c:pt idx="93">
                  <c:v>1464.52436113511</c:v>
                </c:pt>
                <c:pt idx="94">
                  <c:v>1426.14269391926</c:v>
                </c:pt>
                <c:pt idx="95">
                  <c:v>1488.79181773971</c:v>
                </c:pt>
                <c:pt idx="96">
                  <c:v>1494.8052064276701</c:v>
                </c:pt>
                <c:pt idx="97">
                  <c:v>1460.17335159203</c:v>
                </c:pt>
                <c:pt idx="98">
                  <c:v>1503.2095649109201</c:v>
                </c:pt>
                <c:pt idx="99">
                  <c:v>1463.23842536094</c:v>
                </c:pt>
                <c:pt idx="100">
                  <c:v>1497.9347224011799</c:v>
                </c:pt>
                <c:pt idx="101">
                  <c:v>1432.1776609103699</c:v>
                </c:pt>
                <c:pt idx="102">
                  <c:v>1470.4020718591401</c:v>
                </c:pt>
                <c:pt idx="103">
                  <c:v>1506.0238353121799</c:v>
                </c:pt>
                <c:pt idx="104">
                  <c:v>1461.53821859299</c:v>
                </c:pt>
                <c:pt idx="105">
                  <c:v>1503.4611839423301</c:v>
                </c:pt>
                <c:pt idx="106">
                  <c:v>1461.64965004858</c:v>
                </c:pt>
                <c:pt idx="107">
                  <c:v>1506.08542322325</c:v>
                </c:pt>
                <c:pt idx="108">
                  <c:v>1442.8087068018399</c:v>
                </c:pt>
                <c:pt idx="109">
                  <c:v>1537.97777368375</c:v>
                </c:pt>
                <c:pt idx="110">
                  <c:v>1484.30177907762</c:v>
                </c:pt>
                <c:pt idx="111">
                  <c:v>1427.3468224763101</c:v>
                </c:pt>
                <c:pt idx="112">
                  <c:v>1385.6670938293701</c:v>
                </c:pt>
                <c:pt idx="113">
                  <c:v>1576.1074150024799</c:v>
                </c:pt>
                <c:pt idx="114">
                  <c:v>1512.3680725669701</c:v>
                </c:pt>
                <c:pt idx="115">
                  <c:v>1460.80475335243</c:v>
                </c:pt>
                <c:pt idx="116">
                  <c:v>1415.70678446182</c:v>
                </c:pt>
                <c:pt idx="117">
                  <c:v>1548.67229679965</c:v>
                </c:pt>
                <c:pt idx="118">
                  <c:v>1505.7006145458099</c:v>
                </c:pt>
                <c:pt idx="119">
                  <c:v>1458.00530284923</c:v>
                </c:pt>
                <c:pt idx="120">
                  <c:v>1347.7951995609701</c:v>
                </c:pt>
                <c:pt idx="121">
                  <c:v>1310.4379175870199</c:v>
                </c:pt>
                <c:pt idx="122">
                  <c:v>1418.1061661250701</c:v>
                </c:pt>
                <c:pt idx="123">
                  <c:v>1373.3904871080599</c:v>
                </c:pt>
                <c:pt idx="124">
                  <c:v>1341.0781734669999</c:v>
                </c:pt>
                <c:pt idx="125">
                  <c:v>1298.7141497472501</c:v>
                </c:pt>
                <c:pt idx="126">
                  <c:v>1343.6716187923801</c:v>
                </c:pt>
                <c:pt idx="127">
                  <c:v>1295.6601375769401</c:v>
                </c:pt>
                <c:pt idx="128">
                  <c:v>1278.68360932882</c:v>
                </c:pt>
                <c:pt idx="129">
                  <c:v>1324.4059477688299</c:v>
                </c:pt>
                <c:pt idx="130">
                  <c:v>1279.79941750274</c:v>
                </c:pt>
                <c:pt idx="131">
                  <c:v>1321.2850804795301</c:v>
                </c:pt>
                <c:pt idx="132">
                  <c:v>1274.2019511675001</c:v>
                </c:pt>
                <c:pt idx="133">
                  <c:v>1323.2938679951101</c:v>
                </c:pt>
                <c:pt idx="134">
                  <c:v>1277.1736302125901</c:v>
                </c:pt>
                <c:pt idx="135">
                  <c:v>1324.51543738852</c:v>
                </c:pt>
                <c:pt idx="136">
                  <c:v>1273.5819828189699</c:v>
                </c:pt>
                <c:pt idx="137">
                  <c:v>1330.398005814</c:v>
                </c:pt>
                <c:pt idx="138">
                  <c:v>1285.0530678699399</c:v>
                </c:pt>
                <c:pt idx="139">
                  <c:v>1256.12251234877</c:v>
                </c:pt>
                <c:pt idx="140">
                  <c:v>1340.1611078613601</c:v>
                </c:pt>
                <c:pt idx="141">
                  <c:v>1200.0910579844001</c:v>
                </c:pt>
                <c:pt idx="142">
                  <c:v>1142.83684433399</c:v>
                </c:pt>
                <c:pt idx="143">
                  <c:v>1295.13710339984</c:v>
                </c:pt>
                <c:pt idx="144">
                  <c:v>1257.0206693852199</c:v>
                </c:pt>
                <c:pt idx="145">
                  <c:v>1113.42946768345</c:v>
                </c:pt>
                <c:pt idx="146">
                  <c:v>1203.97358712101</c:v>
                </c:pt>
                <c:pt idx="147">
                  <c:v>1295.17275955888</c:v>
                </c:pt>
                <c:pt idx="148">
                  <c:v>1257.0563255442601</c:v>
                </c:pt>
                <c:pt idx="149">
                  <c:v>1208.57691512478</c:v>
                </c:pt>
                <c:pt idx="150">
                  <c:v>1295.2084157179199</c:v>
                </c:pt>
                <c:pt idx="151">
                  <c:v>1257.0919817033</c:v>
                </c:pt>
                <c:pt idx="152">
                  <c:v>1208.61257128382</c:v>
                </c:pt>
                <c:pt idx="153">
                  <c:v>1295.2440718769601</c:v>
                </c:pt>
                <c:pt idx="154">
                  <c:v>1257.12763786234</c:v>
                </c:pt>
                <c:pt idx="155">
                  <c:v>1215.70951832367</c:v>
                </c:pt>
                <c:pt idx="156">
                  <c:v>1295.2797280360001</c:v>
                </c:pt>
                <c:pt idx="157">
                  <c:v>1257.1632940213799</c:v>
                </c:pt>
                <c:pt idx="158">
                  <c:v>1181.16992634966</c:v>
                </c:pt>
                <c:pt idx="159">
                  <c:v>1128.5804014462101</c:v>
                </c:pt>
                <c:pt idx="160">
                  <c:v>1219.0792746968</c:v>
                </c:pt>
                <c:pt idx="161">
                  <c:v>1295.06337471395</c:v>
                </c:pt>
                <c:pt idx="162">
                  <c:v>1257.1989501804201</c:v>
                </c:pt>
                <c:pt idx="163">
                  <c:v>1174.1575926068199</c:v>
                </c:pt>
                <c:pt idx="164">
                  <c:v>1126.88205605753</c:v>
                </c:pt>
                <c:pt idx="165">
                  <c:v>1225.5268806920801</c:v>
                </c:pt>
                <c:pt idx="166">
                  <c:v>1294.6177390287201</c:v>
                </c:pt>
                <c:pt idx="167">
                  <c:v>1250.3043456095299</c:v>
                </c:pt>
                <c:pt idx="168">
                  <c:v>1173.45687190384</c:v>
                </c:pt>
                <c:pt idx="169">
                  <c:v>1139.42202619864</c:v>
                </c:pt>
                <c:pt idx="170">
                  <c:v>1297.9067913240101</c:v>
                </c:pt>
                <c:pt idx="171">
                  <c:v>1259.7903573093899</c:v>
                </c:pt>
                <c:pt idx="172">
                  <c:v>1221.67392329477</c:v>
                </c:pt>
                <c:pt idx="173">
                  <c:v>1184.79587777906</c:v>
                </c:pt>
                <c:pt idx="174">
                  <c:v>1148.7040112796701</c:v>
                </c:pt>
                <c:pt idx="175">
                  <c:v>1113.36258344356</c:v>
                </c:pt>
                <c:pt idx="176">
                  <c:v>1293.5992822630301</c:v>
                </c:pt>
                <c:pt idx="177">
                  <c:v>1241.8703379408801</c:v>
                </c:pt>
                <c:pt idx="178">
                  <c:v>1202.13586687064</c:v>
                </c:pt>
                <c:pt idx="179">
                  <c:v>1159.35633035041</c:v>
                </c:pt>
                <c:pt idx="180">
                  <c:v>1279.29790085641</c:v>
                </c:pt>
                <c:pt idx="181">
                  <c:v>1241.2759703971999</c:v>
                </c:pt>
                <c:pt idx="182">
                  <c:v>1202.7028746025201</c:v>
                </c:pt>
                <c:pt idx="183">
                  <c:v>1175.55549155024</c:v>
                </c:pt>
                <c:pt idx="184">
                  <c:v>1271.2364558478901</c:v>
                </c:pt>
                <c:pt idx="185">
                  <c:v>1328.4118632125901</c:v>
                </c:pt>
                <c:pt idx="186">
                  <c:v>1217.6212310677899</c:v>
                </c:pt>
                <c:pt idx="187">
                  <c:v>1169.31948402085</c:v>
                </c:pt>
                <c:pt idx="188">
                  <c:v>1275.2877120501801</c:v>
                </c:pt>
                <c:pt idx="189">
                  <c:v>1215.10129762874</c:v>
                </c:pt>
                <c:pt idx="190">
                  <c:v>1094.03199042654</c:v>
                </c:pt>
                <c:pt idx="191">
                  <c:v>1174.7968186058099</c:v>
                </c:pt>
                <c:pt idx="192">
                  <c:v>1143.0652058252999</c:v>
                </c:pt>
                <c:pt idx="193">
                  <c:v>1268.15894623996</c:v>
                </c:pt>
                <c:pt idx="194">
                  <c:v>1234.1951707951</c:v>
                </c:pt>
                <c:pt idx="195">
                  <c:v>1176.7397222585901</c:v>
                </c:pt>
                <c:pt idx="196">
                  <c:v>1256.86390015704</c:v>
                </c:pt>
                <c:pt idx="197">
                  <c:v>1218.7474661424201</c:v>
                </c:pt>
                <c:pt idx="198">
                  <c:v>1178.48916763648</c:v>
                </c:pt>
                <c:pt idx="199">
                  <c:v>1159.72330412106</c:v>
                </c:pt>
                <c:pt idx="200">
                  <c:v>1102.3878866258699</c:v>
                </c:pt>
                <c:pt idx="201">
                  <c:v>1255.0094852079201</c:v>
                </c:pt>
                <c:pt idx="202">
                  <c:v>1216.8930511932899</c:v>
                </c:pt>
                <c:pt idx="203">
                  <c:v>1188.47772350028</c:v>
                </c:pt>
                <c:pt idx="204">
                  <c:v>1243.7047147179801</c:v>
                </c:pt>
                <c:pt idx="205">
                  <c:v>1192.0937040336501</c:v>
                </c:pt>
                <c:pt idx="206">
                  <c:v>1165.9880642522901</c:v>
                </c:pt>
                <c:pt idx="207">
                  <c:v>1114.90251275382</c:v>
                </c:pt>
                <c:pt idx="208">
                  <c:v>1240.85528338211</c:v>
                </c:pt>
                <c:pt idx="209">
                  <c:v>1195.7291211950701</c:v>
                </c:pt>
                <c:pt idx="210">
                  <c:v>1086.5084598322001</c:v>
                </c:pt>
                <c:pt idx="211">
                  <c:v>1295.0340246855201</c:v>
                </c:pt>
                <c:pt idx="212">
                  <c:v>1159.7452264846399</c:v>
                </c:pt>
                <c:pt idx="213">
                  <c:v>1244.62655903473</c:v>
                </c:pt>
                <c:pt idx="214">
                  <c:v>1200.60065728173</c:v>
                </c:pt>
                <c:pt idx="215">
                  <c:v>1169.6520587406301</c:v>
                </c:pt>
                <c:pt idx="216">
                  <c:v>1243.8116831950999</c:v>
                </c:pt>
                <c:pt idx="217">
                  <c:v>1205.6984906494799</c:v>
                </c:pt>
                <c:pt idx="218">
                  <c:v>1121.81913494996</c:v>
                </c:pt>
                <c:pt idx="219">
                  <c:v>1165.58801295275</c:v>
                </c:pt>
                <c:pt idx="220">
                  <c:v>1243.8473393541401</c:v>
                </c:pt>
                <c:pt idx="221">
                  <c:v>1205.7341468085201</c:v>
                </c:pt>
                <c:pt idx="222">
                  <c:v>1157.8531926038499</c:v>
                </c:pt>
                <c:pt idx="223">
                  <c:v>1243.88299551318</c:v>
                </c:pt>
                <c:pt idx="224">
                  <c:v>1199.0898299514199</c:v>
                </c:pt>
                <c:pt idx="225">
                  <c:v>1243.91865167222</c:v>
                </c:pt>
                <c:pt idx="226">
                  <c:v>1189.9761135957399</c:v>
                </c:pt>
                <c:pt idx="227">
                  <c:v>1243.9543078312599</c:v>
                </c:pt>
                <c:pt idx="228">
                  <c:v>1198.90807615371</c:v>
                </c:pt>
                <c:pt idx="229">
                  <c:v>1167.73440567804</c:v>
                </c:pt>
                <c:pt idx="230">
                  <c:v>1116.42870440974</c:v>
                </c:pt>
                <c:pt idx="231">
                  <c:v>1243.9899639903001</c:v>
                </c:pt>
                <c:pt idx="232">
                  <c:v>1093.57180496566</c:v>
                </c:pt>
                <c:pt idx="233">
                  <c:v>1205.8767714446899</c:v>
                </c:pt>
                <c:pt idx="234">
                  <c:v>1169.1876151682</c:v>
                </c:pt>
                <c:pt idx="235">
                  <c:v>1126.95492479526</c:v>
                </c:pt>
                <c:pt idx="236">
                  <c:v>1244.0256201493501</c:v>
                </c:pt>
                <c:pt idx="237">
                  <c:v>1203.1686591533</c:v>
                </c:pt>
                <c:pt idx="238">
                  <c:v>1167.1189587632</c:v>
                </c:pt>
                <c:pt idx="239">
                  <c:v>1130.12566674612</c:v>
                </c:pt>
                <c:pt idx="240">
                  <c:v>1086.3822267154401</c:v>
                </c:pt>
                <c:pt idx="241">
                  <c:v>1245.7121101652799</c:v>
                </c:pt>
                <c:pt idx="242">
                  <c:v>1192.1005281789201</c:v>
                </c:pt>
                <c:pt idx="243">
                  <c:v>1154.14484155898</c:v>
                </c:pt>
                <c:pt idx="244">
                  <c:v>1124.67572880784</c:v>
                </c:pt>
                <c:pt idx="245">
                  <c:v>1268.21283975491</c:v>
                </c:pt>
                <c:pt idx="246">
                  <c:v>1230.23641100756</c:v>
                </c:pt>
                <c:pt idx="247">
                  <c:v>1188.8906634980001</c:v>
                </c:pt>
                <c:pt idx="248">
                  <c:v>1143.0225900416399</c:v>
                </c:pt>
                <c:pt idx="249">
                  <c:v>1246.17376072557</c:v>
                </c:pt>
                <c:pt idx="250">
                  <c:v>1189.4418411813499</c:v>
                </c:pt>
                <c:pt idx="251">
                  <c:v>1149.5228198561299</c:v>
                </c:pt>
                <c:pt idx="252">
                  <c:v>1249.2534613585301</c:v>
                </c:pt>
                <c:pt idx="253">
                  <c:v>1213.6540685436501</c:v>
                </c:pt>
                <c:pt idx="254">
                  <c:v>1154.5092121429</c:v>
                </c:pt>
                <c:pt idx="255">
                  <c:v>1102.29319832939</c:v>
                </c:pt>
                <c:pt idx="256">
                  <c:v>1265.3470308150499</c:v>
                </c:pt>
                <c:pt idx="257">
                  <c:v>1072.66860273724</c:v>
                </c:pt>
                <c:pt idx="258">
                  <c:v>1199.5616694990199</c:v>
                </c:pt>
                <c:pt idx="259">
                  <c:v>1152.08530239947</c:v>
                </c:pt>
                <c:pt idx="260">
                  <c:v>1295.5215416236799</c:v>
                </c:pt>
                <c:pt idx="261">
                  <c:v>1251.0438130929799</c:v>
                </c:pt>
                <c:pt idx="262">
                  <c:v>1199.7614842637399</c:v>
                </c:pt>
                <c:pt idx="263">
                  <c:v>1154.8000300927499</c:v>
                </c:pt>
                <c:pt idx="264">
                  <c:v>1294.0470857775899</c:v>
                </c:pt>
                <c:pt idx="265">
                  <c:v>1255.93065176297</c:v>
                </c:pt>
                <c:pt idx="266">
                  <c:v>1220.28834263518</c:v>
                </c:pt>
                <c:pt idx="267">
                  <c:v>1102.43724110825</c:v>
                </c:pt>
                <c:pt idx="268">
                  <c:v>1172.3385383821501</c:v>
                </c:pt>
                <c:pt idx="269">
                  <c:v>1144.09950455991</c:v>
                </c:pt>
                <c:pt idx="270">
                  <c:v>1291.2476352743899</c:v>
                </c:pt>
                <c:pt idx="271">
                  <c:v>1258.1738219832901</c:v>
                </c:pt>
                <c:pt idx="272">
                  <c:v>1222.3875179619799</c:v>
                </c:pt>
                <c:pt idx="273">
                  <c:v>1173.14408729561</c:v>
                </c:pt>
                <c:pt idx="274">
                  <c:v>1290.2122511388</c:v>
                </c:pt>
                <c:pt idx="275">
                  <c:v>1257.2197881954401</c:v>
                </c:pt>
                <c:pt idx="276">
                  <c:v>1220.50083893653</c:v>
                </c:pt>
                <c:pt idx="277">
                  <c:v>1168.2675115623999</c:v>
                </c:pt>
                <c:pt idx="278">
                  <c:v>1130.75289099834</c:v>
                </c:pt>
                <c:pt idx="279">
                  <c:v>1264.4065816121799</c:v>
                </c:pt>
                <c:pt idx="280">
                  <c:v>1224.96416167303</c:v>
                </c:pt>
                <c:pt idx="281">
                  <c:v>1096.2399170384199</c:v>
                </c:pt>
                <c:pt idx="282">
                  <c:v>1175.64408873463</c:v>
                </c:pt>
                <c:pt idx="283">
                  <c:v>1244.4405281818199</c:v>
                </c:pt>
                <c:pt idx="284">
                  <c:v>1151.05672350705</c:v>
                </c:pt>
                <c:pt idx="285">
                  <c:v>1206.3305771052101</c:v>
                </c:pt>
                <c:pt idx="286">
                  <c:v>1107.4571825992</c:v>
                </c:pt>
                <c:pt idx="287">
                  <c:v>1062.54549503866</c:v>
                </c:pt>
                <c:pt idx="288">
                  <c:v>1244.4761843408601</c:v>
                </c:pt>
                <c:pt idx="289">
                  <c:v>1163.17215382207</c:v>
                </c:pt>
                <c:pt idx="290">
                  <c:v>1206.36623326425</c:v>
                </c:pt>
                <c:pt idx="291">
                  <c:v>1128.5818360963799</c:v>
                </c:pt>
                <c:pt idx="292">
                  <c:v>1244.5118404999</c:v>
                </c:pt>
                <c:pt idx="293">
                  <c:v>1160.84199386559</c:v>
                </c:pt>
                <c:pt idx="294">
                  <c:v>1206.40188942329</c:v>
                </c:pt>
                <c:pt idx="295">
                  <c:v>1246.1810063621699</c:v>
                </c:pt>
                <c:pt idx="296">
                  <c:v>1166.4959214084399</c:v>
                </c:pt>
                <c:pt idx="297">
                  <c:v>1210.4004729728599</c:v>
                </c:pt>
                <c:pt idx="298">
                  <c:v>1121.1604387878999</c:v>
                </c:pt>
                <c:pt idx="299">
                  <c:v>1078.18740999136</c:v>
                </c:pt>
                <c:pt idx="300">
                  <c:v>1274.0382195812399</c:v>
                </c:pt>
                <c:pt idx="301">
                  <c:v>1199.3787065819199</c:v>
                </c:pt>
                <c:pt idx="302">
                  <c:v>1139.1557626733299</c:v>
                </c:pt>
                <c:pt idx="303">
                  <c:v>1035.1364435105399</c:v>
                </c:pt>
                <c:pt idx="304">
                  <c:v>988.18133389005698</c:v>
                </c:pt>
                <c:pt idx="305">
                  <c:v>940.45630171144001</c:v>
                </c:pt>
                <c:pt idx="306">
                  <c:v>1083.7725249318701</c:v>
                </c:pt>
                <c:pt idx="307">
                  <c:v>1279.49982473008</c:v>
                </c:pt>
                <c:pt idx="308">
                  <c:v>1233.2783823280499</c:v>
                </c:pt>
                <c:pt idx="309">
                  <c:v>1201.71322918131</c:v>
                </c:pt>
                <c:pt idx="310">
                  <c:v>1136.6596947252201</c:v>
                </c:pt>
                <c:pt idx="311">
                  <c:v>1102.8701798120501</c:v>
                </c:pt>
                <c:pt idx="312">
                  <c:v>1244.6609480740699</c:v>
                </c:pt>
                <c:pt idx="313">
                  <c:v>1206.54451405945</c:v>
                </c:pt>
                <c:pt idx="314">
                  <c:v>1165.5450634884501</c:v>
                </c:pt>
                <c:pt idx="315">
                  <c:v>1133.4532777886</c:v>
                </c:pt>
                <c:pt idx="316">
                  <c:v>1079.86203023191</c:v>
                </c:pt>
                <c:pt idx="317">
                  <c:v>1244.6966042331101</c:v>
                </c:pt>
                <c:pt idx="318">
                  <c:v>1206.5801702184899</c:v>
                </c:pt>
                <c:pt idx="319">
                  <c:v>1165.72401958969</c:v>
                </c:pt>
                <c:pt idx="320">
                  <c:v>1130.37323394128</c:v>
                </c:pt>
                <c:pt idx="321">
                  <c:v>1092.2567999266601</c:v>
                </c:pt>
                <c:pt idx="322">
                  <c:v>1048.9404262706601</c:v>
                </c:pt>
                <c:pt idx="323">
                  <c:v>1016.97545038951</c:v>
                </c:pt>
                <c:pt idx="324">
                  <c:v>1244.73226039215</c:v>
                </c:pt>
                <c:pt idx="325">
                  <c:v>1206.6158263775301</c:v>
                </c:pt>
                <c:pt idx="326">
                  <c:v>1168.5026338319201</c:v>
                </c:pt>
                <c:pt idx="327">
                  <c:v>1130.4088901003199</c:v>
                </c:pt>
                <c:pt idx="328">
                  <c:v>1092.2924560857</c:v>
                </c:pt>
                <c:pt idx="329">
                  <c:v>1054.1760220710801</c:v>
                </c:pt>
                <c:pt idx="330">
                  <c:v>1009.57199043735</c:v>
                </c:pt>
                <c:pt idx="331">
                  <c:v>1244.7679165512</c:v>
                </c:pt>
                <c:pt idx="332">
                  <c:v>1206.65148253657</c:v>
                </c:pt>
                <c:pt idx="333">
                  <c:v>1168.53828999096</c:v>
                </c:pt>
                <c:pt idx="334">
                  <c:v>1130.4445462593601</c:v>
                </c:pt>
                <c:pt idx="335">
                  <c:v>1092.3281122447399</c:v>
                </c:pt>
                <c:pt idx="336">
                  <c:v>1054.21167823012</c:v>
                </c:pt>
                <c:pt idx="337">
                  <c:v>1002.7924764335201</c:v>
                </c:pt>
                <c:pt idx="338">
                  <c:v>1244.8035727102399</c:v>
                </c:pt>
                <c:pt idx="339">
                  <c:v>1206.68713869561</c:v>
                </c:pt>
                <c:pt idx="340">
                  <c:v>1168.57394615</c:v>
                </c:pt>
                <c:pt idx="341">
                  <c:v>1118.1622600410799</c:v>
                </c:pt>
                <c:pt idx="342">
                  <c:v>1092.3524232622699</c:v>
                </c:pt>
                <c:pt idx="343">
                  <c:v>1054.23598924765</c:v>
                </c:pt>
                <c:pt idx="344">
                  <c:v>1003.56169912903</c:v>
                </c:pt>
                <c:pt idx="345">
                  <c:v>1244.8392288692801</c:v>
                </c:pt>
                <c:pt idx="346">
                  <c:v>1206.7227948546599</c:v>
                </c:pt>
                <c:pt idx="347">
                  <c:v>1168.6096023090399</c:v>
                </c:pt>
                <c:pt idx="348">
                  <c:v>1125.5869556135301</c:v>
                </c:pt>
                <c:pt idx="349">
                  <c:v>1087.19907690437</c:v>
                </c:pt>
                <c:pt idx="350">
                  <c:v>1244.87488502832</c:v>
                </c:pt>
                <c:pt idx="351">
                  <c:v>1202.22937078421</c:v>
                </c:pt>
                <c:pt idx="352">
                  <c:v>1056.3620687671801</c:v>
                </c:pt>
                <c:pt idx="353">
                  <c:v>1168.6427373255201</c:v>
                </c:pt>
                <c:pt idx="354">
                  <c:v>1131.1322779329801</c:v>
                </c:pt>
                <c:pt idx="355">
                  <c:v>1246.8381347549</c:v>
                </c:pt>
                <c:pt idx="356">
                  <c:v>1196.08370422648</c:v>
                </c:pt>
                <c:pt idx="357">
                  <c:v>1088.88180040816</c:v>
                </c:pt>
                <c:pt idx="358">
                  <c:v>1053.8342786246899</c:v>
                </c:pt>
                <c:pt idx="359">
                  <c:v>1167.8645275051899</c:v>
                </c:pt>
                <c:pt idx="360">
                  <c:v>1269.2021099011599</c:v>
                </c:pt>
                <c:pt idx="361">
                  <c:v>1231.08567588654</c:v>
                </c:pt>
                <c:pt idx="362">
                  <c:v>1116.73637384267</c:v>
                </c:pt>
                <c:pt idx="363">
                  <c:v>1011.90900276396</c:v>
                </c:pt>
                <c:pt idx="364">
                  <c:v>1077.69250567734</c:v>
                </c:pt>
                <c:pt idx="365">
                  <c:v>1192.9779689038501</c:v>
                </c:pt>
                <c:pt idx="366">
                  <c:v>1151.39416043034</c:v>
                </c:pt>
                <c:pt idx="367">
                  <c:v>1247.71952998452</c:v>
                </c:pt>
                <c:pt idx="368">
                  <c:v>1005.5931547659</c:v>
                </c:pt>
                <c:pt idx="369">
                  <c:v>1099.3521054533601</c:v>
                </c:pt>
                <c:pt idx="370">
                  <c:v>1044.8673334596799</c:v>
                </c:pt>
                <c:pt idx="371">
                  <c:v>1197.0118524070799</c:v>
                </c:pt>
                <c:pt idx="372">
                  <c:v>1153.6348995489</c:v>
                </c:pt>
                <c:pt idx="373">
                  <c:v>1129.77275180834</c:v>
                </c:pt>
                <c:pt idx="374">
                  <c:v>1246.8519904459299</c:v>
                </c:pt>
                <c:pt idx="375">
                  <c:v>1192.18210514885</c:v>
                </c:pt>
                <c:pt idx="376">
                  <c:v>1151.78048459978</c:v>
                </c:pt>
                <c:pt idx="377">
                  <c:v>1103.20038517235</c:v>
                </c:pt>
                <c:pt idx="378">
                  <c:v>1269.40418212548</c:v>
                </c:pt>
                <c:pt idx="379">
                  <c:v>1216.9869064549</c:v>
                </c:pt>
                <c:pt idx="380">
                  <c:v>1181.0902553484</c:v>
                </c:pt>
                <c:pt idx="381">
                  <c:v>1132.58038877482</c:v>
                </c:pt>
                <c:pt idx="382">
                  <c:v>1109.06578474564</c:v>
                </c:pt>
                <c:pt idx="383">
                  <c:v>1238.6521906752</c:v>
                </c:pt>
                <c:pt idx="384">
                  <c:v>1185.09588426554</c:v>
                </c:pt>
                <c:pt idx="385">
                  <c:v>1119.8889971277799</c:v>
                </c:pt>
                <c:pt idx="386">
                  <c:v>1227.0255558777801</c:v>
                </c:pt>
                <c:pt idx="387">
                  <c:v>1189.4441443303799</c:v>
                </c:pt>
                <c:pt idx="388">
                  <c:v>1104.0103665341101</c:v>
                </c:pt>
                <c:pt idx="389">
                  <c:v>1148.1192793615101</c:v>
                </c:pt>
                <c:pt idx="390">
                  <c:v>1207.6802069267501</c:v>
                </c:pt>
                <c:pt idx="391">
                  <c:v>1167.3962124119801</c:v>
                </c:pt>
                <c:pt idx="392">
                  <c:v>1110.58323279618</c:v>
                </c:pt>
                <c:pt idx="393">
                  <c:v>1139.94715575391</c:v>
                </c:pt>
                <c:pt idx="394">
                  <c:v>1202.0729823719601</c:v>
                </c:pt>
                <c:pt idx="395">
                  <c:v>1168.96940536845</c:v>
                </c:pt>
                <c:pt idx="396">
                  <c:v>1101.9896347572001</c:v>
                </c:pt>
                <c:pt idx="397">
                  <c:v>1187.1716868947899</c:v>
                </c:pt>
                <c:pt idx="398">
                  <c:v>1136.5588408373601</c:v>
                </c:pt>
                <c:pt idx="399">
                  <c:v>1102.3138048109199</c:v>
                </c:pt>
                <c:pt idx="400">
                  <c:v>1242.9327048502601</c:v>
                </c:pt>
                <c:pt idx="401">
                  <c:v>1188.40820685312</c:v>
                </c:pt>
                <c:pt idx="402">
                  <c:v>1139.7446155099999</c:v>
                </c:pt>
                <c:pt idx="403">
                  <c:v>1100.2128775473</c:v>
                </c:pt>
                <c:pt idx="404">
                  <c:v>1243.89401650779</c:v>
                </c:pt>
                <c:pt idx="405">
                  <c:v>1059.4819016465301</c:v>
                </c:pt>
                <c:pt idx="406">
                  <c:v>1194.37020477532</c:v>
                </c:pt>
                <c:pt idx="407">
                  <c:v>1155.5308642370701</c:v>
                </c:pt>
                <c:pt idx="408">
                  <c:v>1112.73910231627</c:v>
                </c:pt>
                <c:pt idx="409">
                  <c:v>1187.7387264508</c:v>
                </c:pt>
                <c:pt idx="410">
                  <c:v>1148.04356197017</c:v>
                </c:pt>
                <c:pt idx="411">
                  <c:v>1103.85100202588</c:v>
                </c:pt>
                <c:pt idx="412">
                  <c:v>1060.67662608457</c:v>
                </c:pt>
                <c:pt idx="413">
                  <c:v>1190.0363427092</c:v>
                </c:pt>
                <c:pt idx="414">
                  <c:v>1147.68035736921</c:v>
                </c:pt>
                <c:pt idx="415">
                  <c:v>1108.04511140673</c:v>
                </c:pt>
                <c:pt idx="416">
                  <c:v>1066.18008219987</c:v>
                </c:pt>
                <c:pt idx="417">
                  <c:v>1037.7467444747399</c:v>
                </c:pt>
                <c:pt idx="418">
                  <c:v>1150.5186036361099</c:v>
                </c:pt>
                <c:pt idx="419">
                  <c:v>1103.7923777436099</c:v>
                </c:pt>
                <c:pt idx="420">
                  <c:v>1082.7850474162101</c:v>
                </c:pt>
                <c:pt idx="421">
                  <c:v>1031.9246090138399</c:v>
                </c:pt>
                <c:pt idx="422">
                  <c:v>1145.16783871904</c:v>
                </c:pt>
                <c:pt idx="423">
                  <c:v>989.33700289169497</c:v>
                </c:pt>
                <c:pt idx="424">
                  <c:v>1182.1701405465601</c:v>
                </c:pt>
                <c:pt idx="425">
                  <c:v>1078.06871949379</c:v>
                </c:pt>
                <c:pt idx="426">
                  <c:v>1040.5344618424199</c:v>
                </c:pt>
                <c:pt idx="427">
                  <c:v>1148.4763752599999</c:v>
                </c:pt>
                <c:pt idx="428">
                  <c:v>1106.8977050491601</c:v>
                </c:pt>
                <c:pt idx="429">
                  <c:v>1074.1632146269501</c:v>
                </c:pt>
                <c:pt idx="430">
                  <c:v>1190.09081739662</c:v>
                </c:pt>
                <c:pt idx="431">
                  <c:v>1151.974383382</c:v>
                </c:pt>
                <c:pt idx="432">
                  <c:v>1119.0502424664901</c:v>
                </c:pt>
                <c:pt idx="433">
                  <c:v>1022.13590178552</c:v>
                </c:pt>
                <c:pt idx="434">
                  <c:v>1070.4196126066699</c:v>
                </c:pt>
                <c:pt idx="435">
                  <c:v>1184.1412483798099</c:v>
                </c:pt>
                <c:pt idx="436">
                  <c:v>1146.02481436519</c:v>
                </c:pt>
                <c:pt idx="437">
                  <c:v>1115.62076826056</c:v>
                </c:pt>
                <c:pt idx="438">
                  <c:v>1041.6403352997299</c:v>
                </c:pt>
                <c:pt idx="439">
                  <c:v>1174.65231795462</c:v>
                </c:pt>
                <c:pt idx="440">
                  <c:v>1118.96945130723</c:v>
                </c:pt>
                <c:pt idx="441">
                  <c:v>1082.74438498837</c:v>
                </c:pt>
                <c:pt idx="442">
                  <c:v>1050.37913982077</c:v>
                </c:pt>
                <c:pt idx="443">
                  <c:v>1190.5127977251</c:v>
                </c:pt>
                <c:pt idx="444">
                  <c:v>1152.39636371048</c:v>
                </c:pt>
                <c:pt idx="445">
                  <c:v>1114.2799296958599</c:v>
                </c:pt>
                <c:pt idx="446">
                  <c:v>1075.4638295081099</c:v>
                </c:pt>
                <c:pt idx="447">
                  <c:v>1032.9020449018001</c:v>
                </c:pt>
                <c:pt idx="448">
                  <c:v>980.35784585779095</c:v>
                </c:pt>
                <c:pt idx="449">
                  <c:v>1181.41311019469</c:v>
                </c:pt>
                <c:pt idx="450">
                  <c:v>1143.2966761800701</c:v>
                </c:pt>
                <c:pt idx="451">
                  <c:v>1105.18024216545</c:v>
                </c:pt>
                <c:pt idx="452">
                  <c:v>1066.87480104001</c:v>
                </c:pt>
                <c:pt idx="453">
                  <c:v>1028.86687520029</c:v>
                </c:pt>
                <c:pt idx="454">
                  <c:v>1168.6658513299899</c:v>
                </c:pt>
                <c:pt idx="455">
                  <c:v>1120.33646718979</c:v>
                </c:pt>
                <c:pt idx="456">
                  <c:v>1084.5826220603799</c:v>
                </c:pt>
                <c:pt idx="457">
                  <c:v>1042.5615144838901</c:v>
                </c:pt>
                <c:pt idx="458">
                  <c:v>1177.6006269580801</c:v>
                </c:pt>
                <c:pt idx="459">
                  <c:v>1138.0127870250201</c:v>
                </c:pt>
                <c:pt idx="460">
                  <c:v>1099.8963530103999</c:v>
                </c:pt>
                <c:pt idx="461">
                  <c:v>1065.06782099054</c:v>
                </c:pt>
                <c:pt idx="462">
                  <c:v>980.32669460396801</c:v>
                </c:pt>
                <c:pt idx="463">
                  <c:v>1036.47273910732</c:v>
                </c:pt>
                <c:pt idx="464">
                  <c:v>1179.8190146744701</c:v>
                </c:pt>
                <c:pt idx="465">
                  <c:v>1141.82858540039</c:v>
                </c:pt>
                <c:pt idx="466">
                  <c:v>1103.7121513857701</c:v>
                </c:pt>
                <c:pt idx="467">
                  <c:v>1065.5957173711499</c:v>
                </c:pt>
                <c:pt idx="468">
                  <c:v>1039.97449807203</c:v>
                </c:pt>
                <c:pt idx="469">
                  <c:v>1168.26600659464</c:v>
                </c:pt>
                <c:pt idx="470">
                  <c:v>1112.5681393829</c:v>
                </c:pt>
                <c:pt idx="471">
                  <c:v>1079.4955416426801</c:v>
                </c:pt>
                <c:pt idx="472">
                  <c:v>1035.55992437551</c:v>
                </c:pt>
                <c:pt idx="473">
                  <c:v>976.01865977361194</c:v>
                </c:pt>
                <c:pt idx="474">
                  <c:v>1175.60616581405</c:v>
                </c:pt>
                <c:pt idx="475">
                  <c:v>1137.48973179942</c:v>
                </c:pt>
                <c:pt idx="476">
                  <c:v>1099.3732977847999</c:v>
                </c:pt>
                <c:pt idx="477">
                  <c:v>1063.3623452275899</c:v>
                </c:pt>
                <c:pt idx="478">
                  <c:v>1020.44979765876</c:v>
                </c:pt>
                <c:pt idx="479">
                  <c:v>973.54531798329901</c:v>
                </c:pt>
                <c:pt idx="480">
                  <c:v>1182.56764488764</c:v>
                </c:pt>
                <c:pt idx="481">
                  <c:v>1141.9355538775101</c:v>
                </c:pt>
                <c:pt idx="482">
                  <c:v>1103.8191198628899</c:v>
                </c:pt>
                <c:pt idx="483">
                  <c:v>1070.32538081078</c:v>
                </c:pt>
                <c:pt idx="484">
                  <c:v>1032.1927094375401</c:v>
                </c:pt>
                <c:pt idx="485">
                  <c:v>1185.7221275468701</c:v>
                </c:pt>
                <c:pt idx="486">
                  <c:v>1143.0906986284101</c:v>
                </c:pt>
                <c:pt idx="487">
                  <c:v>1103.8547760219301</c:v>
                </c:pt>
                <c:pt idx="488">
                  <c:v>1067.0385762614201</c:v>
                </c:pt>
                <c:pt idx="489">
                  <c:v>1050.3292824006801</c:v>
                </c:pt>
                <c:pt idx="490">
                  <c:v>1192.5400173513401</c:v>
                </c:pt>
                <c:pt idx="491">
                  <c:v>1148.93712692552</c:v>
                </c:pt>
                <c:pt idx="492">
                  <c:v>1110.8206929109001</c:v>
                </c:pt>
                <c:pt idx="493">
                  <c:v>1075.67714903968</c:v>
                </c:pt>
                <c:pt idx="494">
                  <c:v>1034.26351590784</c:v>
                </c:pt>
                <c:pt idx="495">
                  <c:v>1196.3165988630799</c:v>
                </c:pt>
                <c:pt idx="496">
                  <c:v>1147.07925495517</c:v>
                </c:pt>
                <c:pt idx="497">
                  <c:v>1107.70623055634</c:v>
                </c:pt>
                <c:pt idx="498">
                  <c:v>1073.17427190182</c:v>
                </c:pt>
                <c:pt idx="499">
                  <c:v>1021.63983414874</c:v>
                </c:pt>
                <c:pt idx="500">
                  <c:v>975.41716565094896</c:v>
                </c:pt>
                <c:pt idx="501">
                  <c:v>1150.89851035177</c:v>
                </c:pt>
                <c:pt idx="502">
                  <c:v>1112.7820763371501</c:v>
                </c:pt>
                <c:pt idx="503">
                  <c:v>1074.6656423225299</c:v>
                </c:pt>
                <c:pt idx="504">
                  <c:v>1025.6314659428001</c:v>
                </c:pt>
                <c:pt idx="505">
                  <c:v>976.63181775638895</c:v>
                </c:pt>
                <c:pt idx="506">
                  <c:v>1144.59455300218</c:v>
                </c:pt>
                <c:pt idx="507">
                  <c:v>1106.83250732034</c:v>
                </c:pt>
                <c:pt idx="508">
                  <c:v>1068.99958397194</c:v>
                </c:pt>
                <c:pt idx="509">
                  <c:v>1033.47947401589</c:v>
                </c:pt>
                <c:pt idx="510">
                  <c:v>976.79752628252902</c:v>
                </c:pt>
                <c:pt idx="511">
                  <c:v>1137.08880968566</c:v>
                </c:pt>
                <c:pt idx="512">
                  <c:v>1093.32265387088</c:v>
                </c:pt>
                <c:pt idx="513">
                  <c:v>1052.4904581891501</c:v>
                </c:pt>
                <c:pt idx="514">
                  <c:v>1020.28074339788</c:v>
                </c:pt>
                <c:pt idx="515">
                  <c:v>973.67562503724798</c:v>
                </c:pt>
                <c:pt idx="516">
                  <c:v>1180.8136559301699</c:v>
                </c:pt>
                <c:pt idx="517">
                  <c:v>1124.22829274725</c:v>
                </c:pt>
                <c:pt idx="518">
                  <c:v>1080.5795879224099</c:v>
                </c:pt>
                <c:pt idx="519">
                  <c:v>1037.0826755248499</c:v>
                </c:pt>
                <c:pt idx="520">
                  <c:v>987.99268039404103</c:v>
                </c:pt>
                <c:pt idx="521">
                  <c:v>1187.23994540786</c:v>
                </c:pt>
                <c:pt idx="522">
                  <c:v>967.20578796705195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464B-437B-A135-2A5C132963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1210336"/>
        <c:axId val="631210896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validation!$L$4</c15:sqref>
                        </c15:formulaRef>
                      </c:ext>
                    </c:extLst>
                    <c:strCache>
                      <c:ptCount val="1"/>
                      <c:pt idx="0">
                        <c:v>Q (W)</c:v>
                      </c:pt>
                    </c:strCache>
                  </c:strRef>
                </c:tx>
                <c:spPr>
                  <a:ln w="19050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trendline>
                  <c:spPr>
                    <a:ln w="19050" cap="rnd">
                      <a:solidFill>
                        <a:schemeClr val="accent1"/>
                      </a:solidFill>
                      <a:prstDash val="sysDot"/>
                    </a:ln>
                    <a:effectLst/>
                  </c:spPr>
                  <c:trendlineType val="power"/>
                  <c:dispRSqr val="0"/>
                  <c:dispEq val="0"/>
                </c:trendline>
                <c:xVal>
                  <c:numRef>
                    <c:extLst>
                      <c:ext uri="{02D57815-91ED-43cb-92C2-25804820EDAC}">
                        <c15:formulaRef>
                          <c15:sqref>validation!$M$2:$V$2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0</c:v>
                      </c:pt>
                      <c:pt idx="1">
                        <c:v>10</c:v>
                      </c:pt>
                      <c:pt idx="2">
                        <c:v>20</c:v>
                      </c:pt>
                      <c:pt idx="3">
                        <c:v>40</c:v>
                      </c:pt>
                      <c:pt idx="4">
                        <c:v>60</c:v>
                      </c:pt>
                      <c:pt idx="5">
                        <c:v>80</c:v>
                      </c:pt>
                      <c:pt idx="6">
                        <c:v>100</c:v>
                      </c:pt>
                      <c:pt idx="7">
                        <c:v>120</c:v>
                      </c:pt>
                      <c:pt idx="8">
                        <c:v>140</c:v>
                      </c:pt>
                      <c:pt idx="9">
                        <c:v>150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validation!$M$4:$V$4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3000</c:v>
                      </c:pt>
                      <c:pt idx="1">
                        <c:v>2100</c:v>
                      </c:pt>
                      <c:pt idx="2">
                        <c:v>1750</c:v>
                      </c:pt>
                      <c:pt idx="3">
                        <c:v>1500</c:v>
                      </c:pt>
                      <c:pt idx="4">
                        <c:v>1375</c:v>
                      </c:pt>
                      <c:pt idx="5">
                        <c:v>1300</c:v>
                      </c:pt>
                      <c:pt idx="6">
                        <c:v>1250</c:v>
                      </c:pt>
                      <c:pt idx="7">
                        <c:v>1200</c:v>
                      </c:pt>
                      <c:pt idx="8">
                        <c:v>1150</c:v>
                      </c:pt>
                      <c:pt idx="9">
                        <c:v>1100</c:v>
                      </c:pt>
                    </c:numCache>
                  </c:numRef>
                </c:yVal>
                <c:smooth val="1"/>
                <c:extLst>
                  <c:ext xmlns:c16="http://schemas.microsoft.com/office/drawing/2014/chart" uri="{C3380CC4-5D6E-409C-BE32-E72D297353CC}">
                    <c16:uniqueId val="{00000004-464B-437B-A135-2A5C13296327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validation!$AB$11</c15:sqref>
                        </c15:formulaRef>
                      </c:ext>
                    </c:extLst>
                    <c:strCache>
                      <c:ptCount val="1"/>
                      <c:pt idx="0">
                        <c:v>Qexp (W)</c:v>
                      </c:pt>
                    </c:strCache>
                  </c:strRef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validation!$X$24:$X$38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0">
                        <c:v>1.4578</c:v>
                      </c:pt>
                      <c:pt idx="1">
                        <c:v>2.8988</c:v>
                      </c:pt>
                      <c:pt idx="2">
                        <c:v>4.3396999999999997</c:v>
                      </c:pt>
                      <c:pt idx="3">
                        <c:v>7.2215999999999996</c:v>
                      </c:pt>
                      <c:pt idx="4">
                        <c:v>12.984999999999999</c:v>
                      </c:pt>
                      <c:pt idx="5">
                        <c:v>18.748999999999999</c:v>
                      </c:pt>
                      <c:pt idx="6">
                        <c:v>30.277000000000001</c:v>
                      </c:pt>
                      <c:pt idx="7">
                        <c:v>45.277000000000001</c:v>
                      </c:pt>
                      <c:pt idx="8">
                        <c:v>60.277000000000001</c:v>
                      </c:pt>
                      <c:pt idx="9">
                        <c:v>75.277000000000001</c:v>
                      </c:pt>
                      <c:pt idx="10">
                        <c:v>90.277000000000001</c:v>
                      </c:pt>
                      <c:pt idx="11">
                        <c:v>105.28</c:v>
                      </c:pt>
                      <c:pt idx="12">
                        <c:v>120.28</c:v>
                      </c:pt>
                      <c:pt idx="13">
                        <c:v>135.28</c:v>
                      </c:pt>
                      <c:pt idx="14">
                        <c:v>150.28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validation!$AB$24:$AB$38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0">
                        <c:v>6062</c:v>
                      </c:pt>
                      <c:pt idx="1">
                        <c:v>4958.8999999999996</c:v>
                      </c:pt>
                      <c:pt idx="2">
                        <c:v>4257.7</c:v>
                      </c:pt>
                      <c:pt idx="3">
                        <c:v>3468.6</c:v>
                      </c:pt>
                      <c:pt idx="4">
                        <c:v>2726.4</c:v>
                      </c:pt>
                      <c:pt idx="5">
                        <c:v>2332.1</c:v>
                      </c:pt>
                      <c:pt idx="6">
                        <c:v>1982.9</c:v>
                      </c:pt>
                      <c:pt idx="7">
                        <c:v>1763.7</c:v>
                      </c:pt>
                      <c:pt idx="8">
                        <c:v>1635.4</c:v>
                      </c:pt>
                      <c:pt idx="9">
                        <c:v>1549.7</c:v>
                      </c:pt>
                      <c:pt idx="10">
                        <c:v>1485</c:v>
                      </c:pt>
                      <c:pt idx="11">
                        <c:v>1436.1</c:v>
                      </c:pt>
                      <c:pt idx="12">
                        <c:v>1396.4</c:v>
                      </c:pt>
                      <c:pt idx="13">
                        <c:v>1363.6</c:v>
                      </c:pt>
                      <c:pt idx="14">
                        <c:v>1336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64B-437B-A135-2A5C13296327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validation!$AA$11</c15:sqref>
                        </c15:formulaRef>
                      </c:ext>
                    </c:extLst>
                    <c:strCache>
                      <c:ptCount val="1"/>
                      <c:pt idx="0">
                        <c:v>Qwall (W)</c:v>
                      </c:pt>
                    </c:strCache>
                  </c:strRef>
                </c:tx>
                <c:spPr>
                  <a:ln w="19050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validation!$AE$24:$AE$37</c15:sqref>
                        </c15:formulaRef>
                      </c:ext>
                    </c:extLst>
                    <c:numCache>
                      <c:formatCode>General</c:formatCode>
                      <c:ptCount val="14"/>
                      <c:pt idx="0">
                        <c:v>3.1214</c:v>
                      </c:pt>
                      <c:pt idx="1">
                        <c:v>4.6641000000000004</c:v>
                      </c:pt>
                      <c:pt idx="2">
                        <c:v>7.7493999999999996</c:v>
                      </c:pt>
                      <c:pt idx="3">
                        <c:v>13.92</c:v>
                      </c:pt>
                      <c:pt idx="4">
                        <c:v>20.091000000000001</c:v>
                      </c:pt>
                      <c:pt idx="5">
                        <c:v>32.432000000000002</c:v>
                      </c:pt>
                      <c:pt idx="6">
                        <c:v>47.432000000000002</c:v>
                      </c:pt>
                      <c:pt idx="7">
                        <c:v>62.432000000000002</c:v>
                      </c:pt>
                      <c:pt idx="8">
                        <c:v>77.432000000000002</c:v>
                      </c:pt>
                      <c:pt idx="9">
                        <c:v>92.432000000000002</c:v>
                      </c:pt>
                      <c:pt idx="10">
                        <c:v>107.43</c:v>
                      </c:pt>
                      <c:pt idx="11">
                        <c:v>122.43</c:v>
                      </c:pt>
                      <c:pt idx="12">
                        <c:v>137.43</c:v>
                      </c:pt>
                      <c:pt idx="13">
                        <c:v>152.43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validation!$AH$24:$AH$37</c15:sqref>
                        </c15:formulaRef>
                      </c:ext>
                    </c:extLst>
                    <c:numCache>
                      <c:formatCode>General</c:formatCode>
                      <c:ptCount val="14"/>
                      <c:pt idx="0">
                        <c:v>3996.3</c:v>
                      </c:pt>
                      <c:pt idx="1">
                        <c:v>3282</c:v>
                      </c:pt>
                      <c:pt idx="2">
                        <c:v>2572.9</c:v>
                      </c:pt>
                      <c:pt idx="3">
                        <c:v>2011.8</c:v>
                      </c:pt>
                      <c:pt idx="4">
                        <c:v>1745.5</c:v>
                      </c:pt>
                      <c:pt idx="5">
                        <c:v>1517.7</c:v>
                      </c:pt>
                      <c:pt idx="6">
                        <c:v>1375.6</c:v>
                      </c:pt>
                      <c:pt idx="7">
                        <c:v>1287.3</c:v>
                      </c:pt>
                      <c:pt idx="8">
                        <c:v>1225.8</c:v>
                      </c:pt>
                      <c:pt idx="9">
                        <c:v>1178.3</c:v>
                      </c:pt>
                      <c:pt idx="10">
                        <c:v>1141.5</c:v>
                      </c:pt>
                      <c:pt idx="11">
                        <c:v>1111.2</c:v>
                      </c:pt>
                      <c:pt idx="12">
                        <c:v>1085.9000000000001</c:v>
                      </c:pt>
                      <c:pt idx="13">
                        <c:v>1064.4000000000001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464B-437B-A135-2A5C13296327}"/>
                  </c:ext>
                </c:extLst>
              </c15:ser>
            </c15:filteredScatterSeries>
            <c15:filteredScatte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validation!$G$1</c15:sqref>
                        </c15:formulaRef>
                      </c:ext>
                    </c:extLst>
                    <c:strCache>
                      <c:ptCount val="1"/>
                      <c:pt idx="0">
                        <c:v>HTR [W]</c:v>
                      </c:pt>
                    </c:strCache>
                  </c:strRef>
                </c:tx>
                <c:spPr>
                  <a:ln w="19050" cap="rnd">
                    <a:noFill/>
                    <a:round/>
                  </a:ln>
                  <a:effectLst/>
                </c:spPr>
                <c:marker>
                  <c:symbol val="diamond"/>
                  <c:size val="3"/>
                  <c:spPr>
                    <a:solidFill>
                      <a:schemeClr val="accent5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validation!$F$2:$F$524</c15:sqref>
                        </c15:formulaRef>
                      </c:ext>
                    </c:extLst>
                    <c:numCache>
                      <c:formatCode>General</c:formatCode>
                      <c:ptCount val="523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5.7798172050302501</c:v>
                      </c:pt>
                      <c:pt idx="4">
                        <c:v>8.6566152037794701</c:v>
                      </c:pt>
                      <c:pt idx="5">
                        <c:v>7.28075529133418</c:v>
                      </c:pt>
                      <c:pt idx="6">
                        <c:v>2.9030192062810301</c:v>
                      </c:pt>
                      <c:pt idx="7">
                        <c:v>10.157553290083399</c:v>
                      </c:pt>
                      <c:pt idx="8">
                        <c:v>8.1563025083448206</c:v>
                      </c:pt>
                      <c:pt idx="9">
                        <c:v>11.6584913763873</c:v>
                      </c:pt>
                      <c:pt idx="10">
                        <c:v>14.0349766797019</c:v>
                      </c:pt>
                      <c:pt idx="11">
                        <c:v>15.9111492875818</c:v>
                      </c:pt>
                      <c:pt idx="12">
                        <c:v>17.036852852309799</c:v>
                      </c:pt>
                      <c:pt idx="13">
                        <c:v>18.287634590896399</c:v>
                      </c:pt>
                      <c:pt idx="14">
                        <c:v>13.7848203319845</c:v>
                      </c:pt>
                      <c:pt idx="15">
                        <c:v>18.6628691124724</c:v>
                      </c:pt>
                      <c:pt idx="16">
                        <c:v>21.1644325896456</c:v>
                      </c:pt>
                      <c:pt idx="17">
                        <c:v>22.290136154373499</c:v>
                      </c:pt>
                      <c:pt idx="18">
                        <c:v>24.291386936112101</c:v>
                      </c:pt>
                      <c:pt idx="19">
                        <c:v>26.292637717850699</c:v>
                      </c:pt>
                      <c:pt idx="20">
                        <c:v>29.169435716599899</c:v>
                      </c:pt>
                      <c:pt idx="21">
                        <c:v>34.422719018663699</c:v>
                      </c:pt>
                      <c:pt idx="22">
                        <c:v>35.423344409533001</c:v>
                      </c:pt>
                      <c:pt idx="23">
                        <c:v>41.302018580890099</c:v>
                      </c:pt>
                      <c:pt idx="24">
                        <c:v>42.302643971759402</c:v>
                      </c:pt>
                      <c:pt idx="25">
                        <c:v>38.800455103716899</c:v>
                      </c:pt>
                      <c:pt idx="26">
                        <c:v>31.796077367631799</c:v>
                      </c:pt>
                      <c:pt idx="27">
                        <c:v>45.554676492084603</c:v>
                      </c:pt>
                      <c:pt idx="28">
                        <c:v>52.684132402028297</c:v>
                      </c:pt>
                      <c:pt idx="29">
                        <c:v>54.185070488332201</c:v>
                      </c:pt>
                      <c:pt idx="30">
                        <c:v>57.687259356374803</c:v>
                      </c:pt>
                      <c:pt idx="31">
                        <c:v>62.565308136862598</c:v>
                      </c:pt>
                      <c:pt idx="32">
                        <c:v>66.192575178763803</c:v>
                      </c:pt>
                      <c:pt idx="33">
                        <c:v>69.819842220664995</c:v>
                      </c:pt>
                      <c:pt idx="34">
                        <c:v>72.196327523979505</c:v>
                      </c:pt>
                      <c:pt idx="35">
                        <c:v>75.573438218163403</c:v>
                      </c:pt>
                      <c:pt idx="36">
                        <c:v>79.200705260064595</c:v>
                      </c:pt>
                      <c:pt idx="37">
                        <c:v>82.702894128107104</c:v>
                      </c:pt>
                      <c:pt idx="38">
                        <c:v>88.456490125605598</c:v>
                      </c:pt>
                      <c:pt idx="39">
                        <c:v>89.957428211909502</c:v>
                      </c:pt>
                      <c:pt idx="40">
                        <c:v>92.709148036800002</c:v>
                      </c:pt>
                      <c:pt idx="41">
                        <c:v>95.836102383266606</c:v>
                      </c:pt>
                      <c:pt idx="42">
                        <c:v>98.963056729733097</c:v>
                      </c:pt>
                      <c:pt idx="43">
                        <c:v>102.715401945493</c:v>
                      </c:pt>
                      <c:pt idx="44">
                        <c:v>106.092512639676</c:v>
                      </c:pt>
                      <c:pt idx="45">
                        <c:v>108.719154290708</c:v>
                      </c:pt>
                      <c:pt idx="46">
                        <c:v>112.596577680327</c:v>
                      </c:pt>
                      <c:pt idx="47">
                        <c:v>116.22384472222799</c:v>
                      </c:pt>
                      <c:pt idx="48">
                        <c:v>118.225095503967</c:v>
                      </c:pt>
                      <c:pt idx="49">
                        <c:v>122.35267524130199</c:v>
                      </c:pt>
                      <c:pt idx="50">
                        <c:v>125.229473240052</c:v>
                      </c:pt>
                      <c:pt idx="51">
                        <c:v>129.10689662966999</c:v>
                      </c:pt>
                      <c:pt idx="52">
                        <c:v>132.108772802278</c:v>
                      </c:pt>
                      <c:pt idx="53">
                        <c:v>136.986821582766</c:v>
                      </c:pt>
                      <c:pt idx="54">
                        <c:v>140.864244972384</c:v>
                      </c:pt>
                      <c:pt idx="55">
                        <c:v>144.491512014286</c:v>
                      </c:pt>
                      <c:pt idx="56">
                        <c:v>148.11877905618701</c:v>
                      </c:pt>
                      <c:pt idx="57">
                        <c:v>149.86987349020799</c:v>
                      </c:pt>
                      <c:pt idx="58">
                        <c:v>150.12002983792499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validation!$G$2:$G$524</c15:sqref>
                        </c15:formulaRef>
                      </c:ext>
                    </c:extLst>
                    <c:numCache>
                      <c:formatCode>General</c:formatCode>
                      <c:ptCount val="523"/>
                      <c:pt idx="0">
                        <c:v>3206.80494206516</c:v>
                      </c:pt>
                      <c:pt idx="1">
                        <c:v>2952.52270295481</c:v>
                      </c:pt>
                      <c:pt idx="2">
                        <c:v>2591.9732594401298</c:v>
                      </c:pt>
                      <c:pt idx="3">
                        <c:v>2470.5250258351798</c:v>
                      </c:pt>
                      <c:pt idx="4">
                        <c:v>2398.41513713224</c:v>
                      </c:pt>
                      <c:pt idx="5">
                        <c:v>2284.5574181276102</c:v>
                      </c:pt>
                      <c:pt idx="6">
                        <c:v>2409.80090903271</c:v>
                      </c:pt>
                      <c:pt idx="7">
                        <c:v>2166.90444182282</c:v>
                      </c:pt>
                      <c:pt idx="8">
                        <c:v>2163.1091845226601</c:v>
                      </c:pt>
                      <c:pt idx="9">
                        <c:v>2098.5898104200301</c:v>
                      </c:pt>
                      <c:pt idx="10">
                        <c:v>2049.2514655180298</c:v>
                      </c:pt>
                      <c:pt idx="11">
                        <c:v>2056.84198011833</c:v>
                      </c:pt>
                      <c:pt idx="12">
                        <c:v>1977.14157681509</c:v>
                      </c:pt>
                      <c:pt idx="13">
                        <c:v>1992.3226060157101</c:v>
                      </c:pt>
                      <c:pt idx="14">
                        <c:v>1950.57477571401</c:v>
                      </c:pt>
                      <c:pt idx="15">
                        <c:v>1874.6696297109199</c:v>
                      </c:pt>
                      <c:pt idx="16">
                        <c:v>1908.8269454123099</c:v>
                      </c:pt>
                      <c:pt idx="17">
                        <c:v>1734.2451096052</c:v>
                      </c:pt>
                      <c:pt idx="18">
                        <c:v>1741.8356242055099</c:v>
                      </c:pt>
                      <c:pt idx="19">
                        <c:v>1787.3787118073601</c:v>
                      </c:pt>
                      <c:pt idx="20">
                        <c:v>1753.2213961059699</c:v>
                      </c:pt>
                      <c:pt idx="21">
                        <c:v>1707.67830850412</c:v>
                      </c:pt>
                      <c:pt idx="22">
                        <c:v>1681.1115074030299</c:v>
                      </c:pt>
                      <c:pt idx="23">
                        <c:v>1821.5360275087501</c:v>
                      </c:pt>
                      <c:pt idx="24">
                        <c:v>1665.9304782024201</c:v>
                      </c:pt>
                      <c:pt idx="25">
                        <c:v>1665.9304782024201</c:v>
                      </c:pt>
                      <c:pt idx="26">
                        <c:v>1574.84430299871</c:v>
                      </c:pt>
                      <c:pt idx="27">
                        <c:v>1426.8292682926799</c:v>
                      </c:pt>
                      <c:pt idx="28">
                        <c:v>1430.62452559283</c:v>
                      </c:pt>
                      <c:pt idx="29">
                        <c:v>1369.90040879036</c:v>
                      </c:pt>
                      <c:pt idx="30">
                        <c:v>1381.2861806908199</c:v>
                      </c:pt>
                      <c:pt idx="31">
                        <c:v>1373.69566609051</c:v>
                      </c:pt>
                      <c:pt idx="32">
                        <c:v>1324.35732118851</c:v>
                      </c:pt>
                      <c:pt idx="33">
                        <c:v>1347.12886498943</c:v>
                      </c:pt>
                      <c:pt idx="34">
                        <c:v>1293.9952627872699</c:v>
                      </c:pt>
                      <c:pt idx="35">
                        <c:v>1240.86166058511</c:v>
                      </c:pt>
                      <c:pt idx="36">
                        <c:v>1373.69566609051</c:v>
                      </c:pt>
                      <c:pt idx="37">
                        <c:v>1324.35732118851</c:v>
                      </c:pt>
                      <c:pt idx="38">
                        <c:v>1438.2150401931401</c:v>
                      </c:pt>
                      <c:pt idx="39">
                        <c:v>1335.74309308897</c:v>
                      </c:pt>
                      <c:pt idx="40">
                        <c:v>1335.74309308897</c:v>
                      </c:pt>
                      <c:pt idx="41">
                        <c:v>1229.47588868464</c:v>
                      </c:pt>
                      <c:pt idx="42">
                        <c:v>1267.4284616861901</c:v>
                      </c:pt>
                      <c:pt idx="43">
                        <c:v>1275.0189762865</c:v>
                      </c:pt>
                      <c:pt idx="44">
                        <c:v>1145.9802280812401</c:v>
                      </c:pt>
                      <c:pt idx="45">
                        <c:v>1202.90908758356</c:v>
                      </c:pt>
                      <c:pt idx="46">
                        <c:v>1054.8940528775299</c:v>
                      </c:pt>
                      <c:pt idx="47">
                        <c:v>1229.47588868464</c:v>
                      </c:pt>
                      <c:pt idx="48">
                        <c:v>1218.0901167841801</c:v>
                      </c:pt>
                      <c:pt idx="49">
                        <c:v>1225.68063138449</c:v>
                      </c:pt>
                      <c:pt idx="50">
                        <c:v>1168.75177188217</c:v>
                      </c:pt>
                      <c:pt idx="51">
                        <c:v>1191.5233156831</c:v>
                      </c:pt>
                      <c:pt idx="52">
                        <c:v>1142.18497078109</c:v>
                      </c:pt>
                      <c:pt idx="53">
                        <c:v>1149.7754853813999</c:v>
                      </c:pt>
                      <c:pt idx="54">
                        <c:v>1149.7754853813999</c:v>
                      </c:pt>
                      <c:pt idx="55">
                        <c:v>1172.5470291823201</c:v>
                      </c:pt>
                      <c:pt idx="56">
                        <c:v>1138.3897134809299</c:v>
                      </c:pt>
                      <c:pt idx="57">
                        <c:v>1119.41342698016</c:v>
                      </c:pt>
                      <c:pt idx="58">
                        <c:v>1039.7130236769101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464B-437B-A135-2A5C13296327}"/>
                  </c:ext>
                </c:extLst>
              </c15:ser>
            </c15:filteredScatterSeries>
          </c:ext>
        </c:extLst>
      </c:scatterChart>
      <c:valAx>
        <c:axId val="631210336"/>
        <c:scaling>
          <c:orientation val="minMax"/>
          <c:max val="15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time [</a:t>
                </a:r>
                <a:r>
                  <a:rPr lang="en-US" sz="1400" dirty="0" err="1"/>
                  <a:t>hrs</a:t>
                </a:r>
                <a:r>
                  <a:rPr lang="en-US" sz="1400" dirty="0"/>
                  <a:t>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1210896"/>
        <c:crosses val="autoZero"/>
        <c:crossBetween val="midCat"/>
        <c:majorUnit val="10"/>
      </c:valAx>
      <c:valAx>
        <c:axId val="631210896"/>
        <c:scaling>
          <c:orientation val="minMax"/>
          <c:max val="35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Heat Tranfer Rate [W]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12103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85437228055182"/>
          <c:y val="0.89337164596729723"/>
          <c:w val="0.53912691829056802"/>
          <c:h val="0.106628354032702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Feb!$N$10</c:f>
              <c:strCache>
                <c:ptCount val="1"/>
                <c:pt idx="0">
                  <c:v>T inlet (degC)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Feb!$M$11:$M$700</c:f>
              <c:numCache>
                <c:formatCode>0.00E+00</c:formatCode>
                <c:ptCount val="690"/>
                <c:pt idx="0" formatCode="General">
                  <c:v>0</c:v>
                </c:pt>
                <c:pt idx="1">
                  <c:v>2.7778000000000001E-5</c:v>
                </c:pt>
                <c:pt idx="2">
                  <c:v>5.5556000000000001E-5</c:v>
                </c:pt>
                <c:pt idx="3">
                  <c:v>1.1111E-4</c:v>
                </c:pt>
                <c:pt idx="4">
                  <c:v>2.2222E-4</c:v>
                </c:pt>
                <c:pt idx="5">
                  <c:v>4.4443999999999999E-4</c:v>
                </c:pt>
                <c:pt idx="6">
                  <c:v>8.8889000000000004E-4</c:v>
                </c:pt>
                <c:pt idx="7" formatCode="General">
                  <c:v>1.7778E-3</c:v>
                </c:pt>
                <c:pt idx="8" formatCode="General">
                  <c:v>3.5555999999999999E-3</c:v>
                </c:pt>
                <c:pt idx="9" formatCode="General">
                  <c:v>7.1111000000000004E-3</c:v>
                </c:pt>
                <c:pt idx="10" formatCode="General">
                  <c:v>1.4222E-2</c:v>
                </c:pt>
                <c:pt idx="11" formatCode="General">
                  <c:v>2.8444000000000001E-2</c:v>
                </c:pt>
                <c:pt idx="12" formatCode="General">
                  <c:v>5.6889000000000002E-2</c:v>
                </c:pt>
                <c:pt idx="13" formatCode="General">
                  <c:v>0.11378000000000001</c:v>
                </c:pt>
                <c:pt idx="14" formatCode="General">
                  <c:v>0.22756000000000001</c:v>
                </c:pt>
                <c:pt idx="15" formatCode="General">
                  <c:v>0.45511000000000001</c:v>
                </c:pt>
                <c:pt idx="16" formatCode="General">
                  <c:v>0.91022000000000003</c:v>
                </c:pt>
                <c:pt idx="17" formatCode="General">
                  <c:v>1.8204</c:v>
                </c:pt>
                <c:pt idx="18" formatCode="General">
                  <c:v>2.8203999999999998</c:v>
                </c:pt>
                <c:pt idx="19" formatCode="General">
                  <c:v>3.8203999999999998</c:v>
                </c:pt>
                <c:pt idx="20" formatCode="General">
                  <c:v>4.8204000000000002</c:v>
                </c:pt>
                <c:pt idx="21" formatCode="General">
                  <c:v>5.8204000000000002</c:v>
                </c:pt>
                <c:pt idx="22" formatCode="General">
                  <c:v>6.8204000000000002</c:v>
                </c:pt>
                <c:pt idx="23" formatCode="General">
                  <c:v>7.8204000000000002</c:v>
                </c:pt>
                <c:pt idx="24" formatCode="General">
                  <c:v>8.8203999999999994</c:v>
                </c:pt>
                <c:pt idx="25" formatCode="General">
                  <c:v>9.8203999999999994</c:v>
                </c:pt>
                <c:pt idx="26" formatCode="General">
                  <c:v>10.82</c:v>
                </c:pt>
                <c:pt idx="27" formatCode="General">
                  <c:v>11.82</c:v>
                </c:pt>
                <c:pt idx="28" formatCode="General">
                  <c:v>12.82</c:v>
                </c:pt>
                <c:pt idx="29" formatCode="General">
                  <c:v>13.82</c:v>
                </c:pt>
                <c:pt idx="30" formatCode="General">
                  <c:v>14.82</c:v>
                </c:pt>
                <c:pt idx="31" formatCode="General">
                  <c:v>15.82</c:v>
                </c:pt>
                <c:pt idx="32" formatCode="General">
                  <c:v>16.82</c:v>
                </c:pt>
                <c:pt idx="33" formatCode="General">
                  <c:v>17.82</c:v>
                </c:pt>
                <c:pt idx="34" formatCode="General">
                  <c:v>18.82</c:v>
                </c:pt>
                <c:pt idx="35" formatCode="General">
                  <c:v>19.82</c:v>
                </c:pt>
                <c:pt idx="36" formatCode="General">
                  <c:v>20.82</c:v>
                </c:pt>
                <c:pt idx="37" formatCode="General">
                  <c:v>21.82</c:v>
                </c:pt>
                <c:pt idx="38" formatCode="General">
                  <c:v>22.82</c:v>
                </c:pt>
                <c:pt idx="39" formatCode="General">
                  <c:v>23.82</c:v>
                </c:pt>
                <c:pt idx="40" formatCode="General">
                  <c:v>24.82</c:v>
                </c:pt>
                <c:pt idx="41" formatCode="General">
                  <c:v>25.82</c:v>
                </c:pt>
                <c:pt idx="42" formatCode="General">
                  <c:v>26.82</c:v>
                </c:pt>
                <c:pt idx="43" formatCode="General">
                  <c:v>27.82</c:v>
                </c:pt>
                <c:pt idx="44" formatCode="General">
                  <c:v>28.82</c:v>
                </c:pt>
                <c:pt idx="45" formatCode="General">
                  <c:v>29.82</c:v>
                </c:pt>
                <c:pt idx="46" formatCode="General">
                  <c:v>30.82</c:v>
                </c:pt>
                <c:pt idx="47" formatCode="General">
                  <c:v>31.82</c:v>
                </c:pt>
                <c:pt idx="48" formatCode="General">
                  <c:v>32.82</c:v>
                </c:pt>
                <c:pt idx="49" formatCode="General">
                  <c:v>33.82</c:v>
                </c:pt>
                <c:pt idx="50" formatCode="General">
                  <c:v>34.82</c:v>
                </c:pt>
                <c:pt idx="51" formatCode="General">
                  <c:v>35.82</c:v>
                </c:pt>
                <c:pt idx="52" formatCode="General">
                  <c:v>36.82</c:v>
                </c:pt>
                <c:pt idx="53" formatCode="General">
                  <c:v>37.82</c:v>
                </c:pt>
                <c:pt idx="54" formatCode="General">
                  <c:v>38.82</c:v>
                </c:pt>
                <c:pt idx="55" formatCode="General">
                  <c:v>39.82</c:v>
                </c:pt>
                <c:pt idx="56" formatCode="General">
                  <c:v>40.82</c:v>
                </c:pt>
                <c:pt idx="57" formatCode="General">
                  <c:v>41.82</c:v>
                </c:pt>
                <c:pt idx="58" formatCode="General">
                  <c:v>42.82</c:v>
                </c:pt>
                <c:pt idx="59" formatCode="General">
                  <c:v>43.82</c:v>
                </c:pt>
                <c:pt idx="60" formatCode="General">
                  <c:v>44.82</c:v>
                </c:pt>
                <c:pt idx="61" formatCode="General">
                  <c:v>45.82</c:v>
                </c:pt>
                <c:pt idx="62" formatCode="General">
                  <c:v>46.82</c:v>
                </c:pt>
                <c:pt idx="63" formatCode="General">
                  <c:v>47.82</c:v>
                </c:pt>
                <c:pt idx="64" formatCode="General">
                  <c:v>48.82</c:v>
                </c:pt>
                <c:pt idx="65" formatCode="General">
                  <c:v>49.82</c:v>
                </c:pt>
                <c:pt idx="66" formatCode="General">
                  <c:v>50.82</c:v>
                </c:pt>
                <c:pt idx="67" formatCode="General">
                  <c:v>51.82</c:v>
                </c:pt>
                <c:pt idx="68" formatCode="General">
                  <c:v>52.82</c:v>
                </c:pt>
                <c:pt idx="69" formatCode="General">
                  <c:v>53.82</c:v>
                </c:pt>
                <c:pt idx="70" formatCode="General">
                  <c:v>54.82</c:v>
                </c:pt>
                <c:pt idx="71" formatCode="General">
                  <c:v>55.82</c:v>
                </c:pt>
                <c:pt idx="72" formatCode="General">
                  <c:v>56.82</c:v>
                </c:pt>
                <c:pt idx="73" formatCode="General">
                  <c:v>57.82</c:v>
                </c:pt>
                <c:pt idx="74" formatCode="General">
                  <c:v>58.82</c:v>
                </c:pt>
                <c:pt idx="75" formatCode="General">
                  <c:v>59.82</c:v>
                </c:pt>
                <c:pt idx="76" formatCode="General">
                  <c:v>60.82</c:v>
                </c:pt>
                <c:pt idx="77" formatCode="General">
                  <c:v>61.82</c:v>
                </c:pt>
                <c:pt idx="78" formatCode="General">
                  <c:v>62.82</c:v>
                </c:pt>
                <c:pt idx="79" formatCode="General">
                  <c:v>63.82</c:v>
                </c:pt>
                <c:pt idx="80" formatCode="General">
                  <c:v>64.819999999999993</c:v>
                </c:pt>
                <c:pt idx="81" formatCode="General">
                  <c:v>65.819999999999993</c:v>
                </c:pt>
                <c:pt idx="82" formatCode="General">
                  <c:v>66.819999999999993</c:v>
                </c:pt>
                <c:pt idx="83" formatCode="General">
                  <c:v>67.819999999999993</c:v>
                </c:pt>
                <c:pt idx="84" formatCode="General">
                  <c:v>68.819999999999993</c:v>
                </c:pt>
                <c:pt idx="85" formatCode="General">
                  <c:v>69.819999999999993</c:v>
                </c:pt>
                <c:pt idx="86" formatCode="General">
                  <c:v>70.819999999999993</c:v>
                </c:pt>
                <c:pt idx="87" formatCode="General">
                  <c:v>71.819999999999993</c:v>
                </c:pt>
                <c:pt idx="88" formatCode="General">
                  <c:v>72.819999999999993</c:v>
                </c:pt>
                <c:pt idx="89" formatCode="General">
                  <c:v>73.819999999999993</c:v>
                </c:pt>
                <c:pt idx="90" formatCode="General">
                  <c:v>74.819999999999993</c:v>
                </c:pt>
                <c:pt idx="91" formatCode="General">
                  <c:v>75.819999999999993</c:v>
                </c:pt>
                <c:pt idx="92" formatCode="General">
                  <c:v>76.819999999999993</c:v>
                </c:pt>
                <c:pt idx="93" formatCode="General">
                  <c:v>77.819999999999993</c:v>
                </c:pt>
                <c:pt idx="94" formatCode="General">
                  <c:v>78.819999999999993</c:v>
                </c:pt>
                <c:pt idx="95" formatCode="General">
                  <c:v>79.819999999999993</c:v>
                </c:pt>
                <c:pt idx="96" formatCode="General">
                  <c:v>80.819999999999993</c:v>
                </c:pt>
                <c:pt idx="97" formatCode="General">
                  <c:v>81.819999999999993</c:v>
                </c:pt>
                <c:pt idx="98" formatCode="General">
                  <c:v>82.82</c:v>
                </c:pt>
                <c:pt idx="99" formatCode="General">
                  <c:v>83.82</c:v>
                </c:pt>
                <c:pt idx="100" formatCode="General">
                  <c:v>84.82</c:v>
                </c:pt>
                <c:pt idx="101" formatCode="General">
                  <c:v>85.82</c:v>
                </c:pt>
                <c:pt idx="102" formatCode="General">
                  <c:v>86.82</c:v>
                </c:pt>
                <c:pt idx="103" formatCode="General">
                  <c:v>87.82</c:v>
                </c:pt>
                <c:pt idx="104" formatCode="General">
                  <c:v>88.82</c:v>
                </c:pt>
                <c:pt idx="105" formatCode="General">
                  <c:v>89.82</c:v>
                </c:pt>
                <c:pt idx="106" formatCode="General">
                  <c:v>90.82</c:v>
                </c:pt>
                <c:pt idx="107" formatCode="General">
                  <c:v>91.82</c:v>
                </c:pt>
                <c:pt idx="108" formatCode="General">
                  <c:v>92.82</c:v>
                </c:pt>
                <c:pt idx="109" formatCode="General">
                  <c:v>93.82</c:v>
                </c:pt>
                <c:pt idx="110" formatCode="General">
                  <c:v>94.82</c:v>
                </c:pt>
                <c:pt idx="111" formatCode="General">
                  <c:v>95.82</c:v>
                </c:pt>
                <c:pt idx="112" formatCode="General">
                  <c:v>96.82</c:v>
                </c:pt>
                <c:pt idx="113" formatCode="General">
                  <c:v>97.82</c:v>
                </c:pt>
                <c:pt idx="114" formatCode="General">
                  <c:v>98.82</c:v>
                </c:pt>
                <c:pt idx="115" formatCode="General">
                  <c:v>99.82</c:v>
                </c:pt>
                <c:pt idx="116" formatCode="General">
                  <c:v>100.82</c:v>
                </c:pt>
                <c:pt idx="117" formatCode="General">
                  <c:v>101.82</c:v>
                </c:pt>
                <c:pt idx="118" formatCode="General">
                  <c:v>102.82</c:v>
                </c:pt>
                <c:pt idx="119" formatCode="General">
                  <c:v>103.82</c:v>
                </c:pt>
                <c:pt idx="120" formatCode="General">
                  <c:v>104.82</c:v>
                </c:pt>
                <c:pt idx="121" formatCode="General">
                  <c:v>105.82</c:v>
                </c:pt>
                <c:pt idx="122" formatCode="General">
                  <c:v>106.82</c:v>
                </c:pt>
                <c:pt idx="123" formatCode="General">
                  <c:v>107.82</c:v>
                </c:pt>
                <c:pt idx="124" formatCode="General">
                  <c:v>108.82</c:v>
                </c:pt>
                <c:pt idx="125" formatCode="General">
                  <c:v>109.82</c:v>
                </c:pt>
                <c:pt idx="126" formatCode="General">
                  <c:v>110.82</c:v>
                </c:pt>
                <c:pt idx="127" formatCode="General">
                  <c:v>111.82</c:v>
                </c:pt>
                <c:pt idx="128" formatCode="General">
                  <c:v>112.82</c:v>
                </c:pt>
                <c:pt idx="129" formatCode="General">
                  <c:v>113.82</c:v>
                </c:pt>
                <c:pt idx="130" formatCode="General">
                  <c:v>114.82</c:v>
                </c:pt>
                <c:pt idx="131" formatCode="General">
                  <c:v>115.82</c:v>
                </c:pt>
                <c:pt idx="132" formatCode="General">
                  <c:v>116.82</c:v>
                </c:pt>
                <c:pt idx="133" formatCode="General">
                  <c:v>117.82</c:v>
                </c:pt>
                <c:pt idx="134" formatCode="General">
                  <c:v>118.82</c:v>
                </c:pt>
                <c:pt idx="135" formatCode="General">
                  <c:v>119.82</c:v>
                </c:pt>
                <c:pt idx="136" formatCode="General">
                  <c:v>120.82</c:v>
                </c:pt>
                <c:pt idx="137" formatCode="General">
                  <c:v>121.82</c:v>
                </c:pt>
                <c:pt idx="138" formatCode="General">
                  <c:v>122.82</c:v>
                </c:pt>
                <c:pt idx="139" formatCode="General">
                  <c:v>123.82</c:v>
                </c:pt>
                <c:pt idx="140" formatCode="General">
                  <c:v>124.82</c:v>
                </c:pt>
                <c:pt idx="141" formatCode="General">
                  <c:v>125.82</c:v>
                </c:pt>
                <c:pt idx="142" formatCode="General">
                  <c:v>126.82</c:v>
                </c:pt>
                <c:pt idx="143" formatCode="General">
                  <c:v>127.82</c:v>
                </c:pt>
                <c:pt idx="144" formatCode="General">
                  <c:v>128.82</c:v>
                </c:pt>
                <c:pt idx="145" formatCode="General">
                  <c:v>129.82</c:v>
                </c:pt>
                <c:pt idx="146" formatCode="General">
                  <c:v>130.82</c:v>
                </c:pt>
                <c:pt idx="147" formatCode="General">
                  <c:v>131.82</c:v>
                </c:pt>
                <c:pt idx="148" formatCode="General">
                  <c:v>132.82</c:v>
                </c:pt>
                <c:pt idx="149" formatCode="General">
                  <c:v>133.82</c:v>
                </c:pt>
                <c:pt idx="150" formatCode="General">
                  <c:v>134.82</c:v>
                </c:pt>
                <c:pt idx="151" formatCode="General">
                  <c:v>135.82</c:v>
                </c:pt>
                <c:pt idx="152" formatCode="General">
                  <c:v>136.82</c:v>
                </c:pt>
                <c:pt idx="153" formatCode="General">
                  <c:v>137.82</c:v>
                </c:pt>
                <c:pt idx="154" formatCode="General">
                  <c:v>138.82</c:v>
                </c:pt>
                <c:pt idx="155" formatCode="General">
                  <c:v>139.82</c:v>
                </c:pt>
                <c:pt idx="156" formatCode="General">
                  <c:v>140.82</c:v>
                </c:pt>
                <c:pt idx="157" formatCode="General">
                  <c:v>141.82</c:v>
                </c:pt>
                <c:pt idx="158" formatCode="General">
                  <c:v>142.82</c:v>
                </c:pt>
                <c:pt idx="159" formatCode="General">
                  <c:v>143.82</c:v>
                </c:pt>
                <c:pt idx="160" formatCode="General">
                  <c:v>144.82</c:v>
                </c:pt>
                <c:pt idx="161" formatCode="General">
                  <c:v>145.82</c:v>
                </c:pt>
                <c:pt idx="162" formatCode="General">
                  <c:v>146.82</c:v>
                </c:pt>
                <c:pt idx="163" formatCode="General">
                  <c:v>147.82</c:v>
                </c:pt>
                <c:pt idx="164" formatCode="General">
                  <c:v>148.82</c:v>
                </c:pt>
                <c:pt idx="165" formatCode="General">
                  <c:v>149.82</c:v>
                </c:pt>
                <c:pt idx="166" formatCode="General">
                  <c:v>150.82</c:v>
                </c:pt>
                <c:pt idx="167" formatCode="General">
                  <c:v>151.82</c:v>
                </c:pt>
                <c:pt idx="168" formatCode="General">
                  <c:v>152.82</c:v>
                </c:pt>
                <c:pt idx="169" formatCode="General">
                  <c:v>153.82</c:v>
                </c:pt>
                <c:pt idx="170" formatCode="General">
                  <c:v>154.82</c:v>
                </c:pt>
                <c:pt idx="171" formatCode="General">
                  <c:v>155.82</c:v>
                </c:pt>
                <c:pt idx="172" formatCode="General">
                  <c:v>156.82</c:v>
                </c:pt>
                <c:pt idx="173" formatCode="General">
                  <c:v>157.82</c:v>
                </c:pt>
                <c:pt idx="174" formatCode="General">
                  <c:v>158.82</c:v>
                </c:pt>
                <c:pt idx="175" formatCode="General">
                  <c:v>159.82</c:v>
                </c:pt>
                <c:pt idx="176" formatCode="General">
                  <c:v>160.82</c:v>
                </c:pt>
                <c:pt idx="177" formatCode="General">
                  <c:v>161.82</c:v>
                </c:pt>
                <c:pt idx="178" formatCode="General">
                  <c:v>162.82</c:v>
                </c:pt>
                <c:pt idx="179" formatCode="General">
                  <c:v>163.82</c:v>
                </c:pt>
                <c:pt idx="180" formatCode="General">
                  <c:v>164.82</c:v>
                </c:pt>
                <c:pt idx="181" formatCode="General">
                  <c:v>165.82</c:v>
                </c:pt>
                <c:pt idx="182" formatCode="General">
                  <c:v>166.82</c:v>
                </c:pt>
                <c:pt idx="183" formatCode="General">
                  <c:v>167.82</c:v>
                </c:pt>
                <c:pt idx="184" formatCode="General">
                  <c:v>168.82</c:v>
                </c:pt>
                <c:pt idx="185" formatCode="General">
                  <c:v>169.82</c:v>
                </c:pt>
                <c:pt idx="186" formatCode="General">
                  <c:v>170.82</c:v>
                </c:pt>
                <c:pt idx="187" formatCode="General">
                  <c:v>171.82</c:v>
                </c:pt>
                <c:pt idx="188" formatCode="General">
                  <c:v>172.82</c:v>
                </c:pt>
                <c:pt idx="189" formatCode="General">
                  <c:v>173.82</c:v>
                </c:pt>
                <c:pt idx="190" formatCode="General">
                  <c:v>174.82</c:v>
                </c:pt>
                <c:pt idx="191" formatCode="General">
                  <c:v>175.82</c:v>
                </c:pt>
                <c:pt idx="192" formatCode="General">
                  <c:v>176.82</c:v>
                </c:pt>
                <c:pt idx="193" formatCode="General">
                  <c:v>177.82</c:v>
                </c:pt>
                <c:pt idx="194" formatCode="General">
                  <c:v>178.82</c:v>
                </c:pt>
                <c:pt idx="195" formatCode="General">
                  <c:v>179.82</c:v>
                </c:pt>
                <c:pt idx="196" formatCode="General">
                  <c:v>180.82</c:v>
                </c:pt>
                <c:pt idx="197" formatCode="General">
                  <c:v>181.82</c:v>
                </c:pt>
                <c:pt idx="198" formatCode="General">
                  <c:v>182.82</c:v>
                </c:pt>
                <c:pt idx="199" formatCode="General">
                  <c:v>183.82</c:v>
                </c:pt>
                <c:pt idx="200" formatCode="General">
                  <c:v>184.82</c:v>
                </c:pt>
                <c:pt idx="201" formatCode="General">
                  <c:v>185.82</c:v>
                </c:pt>
                <c:pt idx="202" formatCode="General">
                  <c:v>186.82</c:v>
                </c:pt>
                <c:pt idx="203" formatCode="General">
                  <c:v>187.82</c:v>
                </c:pt>
                <c:pt idx="204" formatCode="General">
                  <c:v>188.82</c:v>
                </c:pt>
                <c:pt idx="205" formatCode="General">
                  <c:v>189.82</c:v>
                </c:pt>
                <c:pt idx="206" formatCode="General">
                  <c:v>190.82</c:v>
                </c:pt>
                <c:pt idx="207" formatCode="General">
                  <c:v>191.82</c:v>
                </c:pt>
                <c:pt idx="208" formatCode="General">
                  <c:v>192.82</c:v>
                </c:pt>
                <c:pt idx="209" formatCode="General">
                  <c:v>193.82</c:v>
                </c:pt>
                <c:pt idx="210" formatCode="General">
                  <c:v>194.82</c:v>
                </c:pt>
                <c:pt idx="211" formatCode="General">
                  <c:v>195.82</c:v>
                </c:pt>
                <c:pt idx="212" formatCode="General">
                  <c:v>196.82</c:v>
                </c:pt>
                <c:pt idx="213" formatCode="General">
                  <c:v>197.82</c:v>
                </c:pt>
                <c:pt idx="214" formatCode="General">
                  <c:v>198.82</c:v>
                </c:pt>
                <c:pt idx="215" formatCode="General">
                  <c:v>199.82</c:v>
                </c:pt>
                <c:pt idx="216" formatCode="General">
                  <c:v>200.82</c:v>
                </c:pt>
                <c:pt idx="217" formatCode="General">
                  <c:v>201.82</c:v>
                </c:pt>
                <c:pt idx="218" formatCode="General">
                  <c:v>202.82</c:v>
                </c:pt>
                <c:pt idx="219" formatCode="General">
                  <c:v>203.82</c:v>
                </c:pt>
                <c:pt idx="220" formatCode="General">
                  <c:v>204.82</c:v>
                </c:pt>
                <c:pt idx="221" formatCode="General">
                  <c:v>205.82</c:v>
                </c:pt>
                <c:pt idx="222" formatCode="General">
                  <c:v>206.82</c:v>
                </c:pt>
                <c:pt idx="223" formatCode="General">
                  <c:v>207.82</c:v>
                </c:pt>
                <c:pt idx="224" formatCode="General">
                  <c:v>208.82</c:v>
                </c:pt>
                <c:pt idx="225" formatCode="General">
                  <c:v>209.82</c:v>
                </c:pt>
                <c:pt idx="226" formatCode="General">
                  <c:v>210.82</c:v>
                </c:pt>
                <c:pt idx="227" formatCode="General">
                  <c:v>211.82</c:v>
                </c:pt>
                <c:pt idx="228" formatCode="General">
                  <c:v>212.82</c:v>
                </c:pt>
                <c:pt idx="229" formatCode="General">
                  <c:v>213.82</c:v>
                </c:pt>
                <c:pt idx="230" formatCode="General">
                  <c:v>214.82</c:v>
                </c:pt>
                <c:pt idx="231" formatCode="General">
                  <c:v>215.82</c:v>
                </c:pt>
                <c:pt idx="232" formatCode="General">
                  <c:v>216.82</c:v>
                </c:pt>
                <c:pt idx="233" formatCode="General">
                  <c:v>217.82</c:v>
                </c:pt>
                <c:pt idx="234" formatCode="General">
                  <c:v>218.82</c:v>
                </c:pt>
                <c:pt idx="235" formatCode="General">
                  <c:v>219.82</c:v>
                </c:pt>
                <c:pt idx="236" formatCode="General">
                  <c:v>220.82</c:v>
                </c:pt>
                <c:pt idx="237" formatCode="General">
                  <c:v>221.82</c:v>
                </c:pt>
                <c:pt idx="238" formatCode="General">
                  <c:v>222.82</c:v>
                </c:pt>
                <c:pt idx="239" formatCode="General">
                  <c:v>223.82</c:v>
                </c:pt>
                <c:pt idx="240" formatCode="General">
                  <c:v>224.82</c:v>
                </c:pt>
                <c:pt idx="241" formatCode="General">
                  <c:v>225.82</c:v>
                </c:pt>
                <c:pt idx="242" formatCode="General">
                  <c:v>226.82</c:v>
                </c:pt>
                <c:pt idx="243" formatCode="General">
                  <c:v>227.82</c:v>
                </c:pt>
                <c:pt idx="244" formatCode="General">
                  <c:v>228.82</c:v>
                </c:pt>
                <c:pt idx="245" formatCode="General">
                  <c:v>229.82</c:v>
                </c:pt>
                <c:pt idx="246" formatCode="General">
                  <c:v>230.82</c:v>
                </c:pt>
                <c:pt idx="247" formatCode="General">
                  <c:v>231.82</c:v>
                </c:pt>
                <c:pt idx="248" formatCode="General">
                  <c:v>232.82</c:v>
                </c:pt>
                <c:pt idx="249" formatCode="General">
                  <c:v>233.82</c:v>
                </c:pt>
                <c:pt idx="250" formatCode="General">
                  <c:v>234.82</c:v>
                </c:pt>
                <c:pt idx="251" formatCode="General">
                  <c:v>235.82</c:v>
                </c:pt>
                <c:pt idx="252" formatCode="General">
                  <c:v>236.82</c:v>
                </c:pt>
                <c:pt idx="253" formatCode="General">
                  <c:v>237.82</c:v>
                </c:pt>
                <c:pt idx="254" formatCode="General">
                  <c:v>238.82</c:v>
                </c:pt>
                <c:pt idx="255" formatCode="General">
                  <c:v>239.82</c:v>
                </c:pt>
                <c:pt idx="256" formatCode="General">
                  <c:v>240.82</c:v>
                </c:pt>
                <c:pt idx="257" formatCode="General">
                  <c:v>241.82</c:v>
                </c:pt>
                <c:pt idx="258" formatCode="General">
                  <c:v>242.82</c:v>
                </c:pt>
                <c:pt idx="259" formatCode="General">
                  <c:v>243.82</c:v>
                </c:pt>
                <c:pt idx="260" formatCode="General">
                  <c:v>244.82</c:v>
                </c:pt>
                <c:pt idx="261" formatCode="General">
                  <c:v>245.82</c:v>
                </c:pt>
                <c:pt idx="262" formatCode="General">
                  <c:v>246.82</c:v>
                </c:pt>
                <c:pt idx="263" formatCode="General">
                  <c:v>247.82</c:v>
                </c:pt>
                <c:pt idx="264" formatCode="General">
                  <c:v>248.82</c:v>
                </c:pt>
                <c:pt idx="265" formatCode="General">
                  <c:v>249.82</c:v>
                </c:pt>
                <c:pt idx="266" formatCode="General">
                  <c:v>250.82</c:v>
                </c:pt>
                <c:pt idx="267" formatCode="General">
                  <c:v>251.82</c:v>
                </c:pt>
                <c:pt idx="268" formatCode="General">
                  <c:v>252.82</c:v>
                </c:pt>
                <c:pt idx="269" formatCode="General">
                  <c:v>253.82</c:v>
                </c:pt>
                <c:pt idx="270" formatCode="General">
                  <c:v>254.82</c:v>
                </c:pt>
                <c:pt idx="271" formatCode="General">
                  <c:v>255.82</c:v>
                </c:pt>
                <c:pt idx="272" formatCode="General">
                  <c:v>256.82</c:v>
                </c:pt>
                <c:pt idx="273" formatCode="General">
                  <c:v>257.82</c:v>
                </c:pt>
                <c:pt idx="274" formatCode="General">
                  <c:v>258.82</c:v>
                </c:pt>
                <c:pt idx="275" formatCode="General">
                  <c:v>259.82</c:v>
                </c:pt>
                <c:pt idx="276" formatCode="General">
                  <c:v>260.82</c:v>
                </c:pt>
                <c:pt idx="277" formatCode="General">
                  <c:v>261.82</c:v>
                </c:pt>
                <c:pt idx="278" formatCode="General">
                  <c:v>262.82</c:v>
                </c:pt>
                <c:pt idx="279" formatCode="General">
                  <c:v>263.82</c:v>
                </c:pt>
                <c:pt idx="280" formatCode="General">
                  <c:v>264.82</c:v>
                </c:pt>
                <c:pt idx="281" formatCode="General">
                  <c:v>265.82</c:v>
                </c:pt>
                <c:pt idx="282" formatCode="General">
                  <c:v>266.82</c:v>
                </c:pt>
                <c:pt idx="283" formatCode="General">
                  <c:v>267.82</c:v>
                </c:pt>
                <c:pt idx="284" formatCode="General">
                  <c:v>268.82</c:v>
                </c:pt>
                <c:pt idx="285" formatCode="General">
                  <c:v>269.82</c:v>
                </c:pt>
                <c:pt idx="286" formatCode="General">
                  <c:v>270.82</c:v>
                </c:pt>
                <c:pt idx="287" formatCode="General">
                  <c:v>271.82</c:v>
                </c:pt>
                <c:pt idx="288" formatCode="General">
                  <c:v>272.82</c:v>
                </c:pt>
                <c:pt idx="289" formatCode="General">
                  <c:v>273.82</c:v>
                </c:pt>
                <c:pt idx="290" formatCode="General">
                  <c:v>274.82</c:v>
                </c:pt>
                <c:pt idx="291" formatCode="General">
                  <c:v>275.82</c:v>
                </c:pt>
                <c:pt idx="292" formatCode="General">
                  <c:v>276.82</c:v>
                </c:pt>
                <c:pt idx="293" formatCode="General">
                  <c:v>277.82</c:v>
                </c:pt>
                <c:pt idx="294" formatCode="General">
                  <c:v>278.82</c:v>
                </c:pt>
                <c:pt idx="295" formatCode="General">
                  <c:v>279.82</c:v>
                </c:pt>
                <c:pt idx="296" formatCode="General">
                  <c:v>280.82</c:v>
                </c:pt>
                <c:pt idx="297" formatCode="General">
                  <c:v>281.82</c:v>
                </c:pt>
                <c:pt idx="298" formatCode="General">
                  <c:v>282.82</c:v>
                </c:pt>
                <c:pt idx="299" formatCode="General">
                  <c:v>283.82</c:v>
                </c:pt>
                <c:pt idx="300" formatCode="General">
                  <c:v>284.82</c:v>
                </c:pt>
                <c:pt idx="301" formatCode="General">
                  <c:v>285.82</c:v>
                </c:pt>
                <c:pt idx="302" formatCode="General">
                  <c:v>286.82</c:v>
                </c:pt>
                <c:pt idx="303" formatCode="General">
                  <c:v>287.82</c:v>
                </c:pt>
                <c:pt idx="304" formatCode="General">
                  <c:v>288.82</c:v>
                </c:pt>
                <c:pt idx="305" formatCode="General">
                  <c:v>289.82</c:v>
                </c:pt>
                <c:pt idx="306" formatCode="General">
                  <c:v>290.82</c:v>
                </c:pt>
                <c:pt idx="307" formatCode="General">
                  <c:v>291.82</c:v>
                </c:pt>
                <c:pt idx="308" formatCode="General">
                  <c:v>292.82</c:v>
                </c:pt>
                <c:pt idx="309" formatCode="General">
                  <c:v>293.82</c:v>
                </c:pt>
                <c:pt idx="310" formatCode="General">
                  <c:v>294.82</c:v>
                </c:pt>
                <c:pt idx="311" formatCode="General">
                  <c:v>295.82</c:v>
                </c:pt>
                <c:pt idx="312" formatCode="General">
                  <c:v>296.82</c:v>
                </c:pt>
                <c:pt idx="313" formatCode="General">
                  <c:v>297.82</c:v>
                </c:pt>
                <c:pt idx="314" formatCode="General">
                  <c:v>298.82</c:v>
                </c:pt>
                <c:pt idx="315" formatCode="General">
                  <c:v>299.82</c:v>
                </c:pt>
                <c:pt idx="316" formatCode="General">
                  <c:v>300.82</c:v>
                </c:pt>
                <c:pt idx="317" formatCode="General">
                  <c:v>301.82</c:v>
                </c:pt>
                <c:pt idx="318" formatCode="General">
                  <c:v>302.82</c:v>
                </c:pt>
                <c:pt idx="319" formatCode="General">
                  <c:v>303.82</c:v>
                </c:pt>
                <c:pt idx="320" formatCode="General">
                  <c:v>304.82</c:v>
                </c:pt>
                <c:pt idx="321" formatCode="General">
                  <c:v>305.82</c:v>
                </c:pt>
                <c:pt idx="322" formatCode="General">
                  <c:v>306.82</c:v>
                </c:pt>
                <c:pt idx="323" formatCode="General">
                  <c:v>307.82</c:v>
                </c:pt>
                <c:pt idx="324" formatCode="General">
                  <c:v>308.82</c:v>
                </c:pt>
                <c:pt idx="325" formatCode="General">
                  <c:v>309.82</c:v>
                </c:pt>
                <c:pt idx="326" formatCode="General">
                  <c:v>310.82</c:v>
                </c:pt>
                <c:pt idx="327" formatCode="General">
                  <c:v>311.82</c:v>
                </c:pt>
                <c:pt idx="328" formatCode="General">
                  <c:v>312.82</c:v>
                </c:pt>
                <c:pt idx="329" formatCode="General">
                  <c:v>313.82</c:v>
                </c:pt>
                <c:pt idx="330" formatCode="General">
                  <c:v>314.82</c:v>
                </c:pt>
                <c:pt idx="331" formatCode="General">
                  <c:v>315.82</c:v>
                </c:pt>
                <c:pt idx="332" formatCode="General">
                  <c:v>316.82</c:v>
                </c:pt>
                <c:pt idx="333" formatCode="General">
                  <c:v>317.82</c:v>
                </c:pt>
                <c:pt idx="334" formatCode="General">
                  <c:v>318.82</c:v>
                </c:pt>
                <c:pt idx="335" formatCode="General">
                  <c:v>319.82</c:v>
                </c:pt>
                <c:pt idx="336" formatCode="General">
                  <c:v>320.82</c:v>
                </c:pt>
                <c:pt idx="337" formatCode="General">
                  <c:v>321.82</c:v>
                </c:pt>
                <c:pt idx="338" formatCode="General">
                  <c:v>322.82</c:v>
                </c:pt>
                <c:pt idx="339" formatCode="General">
                  <c:v>323.82</c:v>
                </c:pt>
                <c:pt idx="340" formatCode="General">
                  <c:v>324.82</c:v>
                </c:pt>
                <c:pt idx="341" formatCode="General">
                  <c:v>325.82</c:v>
                </c:pt>
                <c:pt idx="342" formatCode="General">
                  <c:v>326.82</c:v>
                </c:pt>
                <c:pt idx="343" formatCode="General">
                  <c:v>327.82</c:v>
                </c:pt>
                <c:pt idx="344" formatCode="General">
                  <c:v>328.82</c:v>
                </c:pt>
                <c:pt idx="345" formatCode="General">
                  <c:v>329.82</c:v>
                </c:pt>
                <c:pt idx="346" formatCode="General">
                  <c:v>330.82</c:v>
                </c:pt>
                <c:pt idx="347" formatCode="General">
                  <c:v>331.82</c:v>
                </c:pt>
                <c:pt idx="348" formatCode="General">
                  <c:v>332.82</c:v>
                </c:pt>
                <c:pt idx="349" formatCode="General">
                  <c:v>333.82</c:v>
                </c:pt>
                <c:pt idx="350" formatCode="General">
                  <c:v>334.82</c:v>
                </c:pt>
                <c:pt idx="351" formatCode="General">
                  <c:v>335.82</c:v>
                </c:pt>
                <c:pt idx="352" formatCode="General">
                  <c:v>336.82</c:v>
                </c:pt>
                <c:pt idx="353" formatCode="General">
                  <c:v>337.82</c:v>
                </c:pt>
                <c:pt idx="354" formatCode="General">
                  <c:v>338.82</c:v>
                </c:pt>
                <c:pt idx="355" formatCode="General">
                  <c:v>339.82</c:v>
                </c:pt>
                <c:pt idx="356" formatCode="General">
                  <c:v>340.82</c:v>
                </c:pt>
                <c:pt idx="357" formatCode="General">
                  <c:v>341.82</c:v>
                </c:pt>
                <c:pt idx="358" formatCode="General">
                  <c:v>342.82</c:v>
                </c:pt>
                <c:pt idx="359" formatCode="General">
                  <c:v>343.82</c:v>
                </c:pt>
                <c:pt idx="360" formatCode="General">
                  <c:v>344.82</c:v>
                </c:pt>
                <c:pt idx="361" formatCode="General">
                  <c:v>345.82</c:v>
                </c:pt>
                <c:pt idx="362" formatCode="General">
                  <c:v>346.82</c:v>
                </c:pt>
                <c:pt idx="363" formatCode="General">
                  <c:v>347.82</c:v>
                </c:pt>
                <c:pt idx="364" formatCode="General">
                  <c:v>348.82</c:v>
                </c:pt>
                <c:pt idx="365" formatCode="General">
                  <c:v>349.82</c:v>
                </c:pt>
                <c:pt idx="366" formatCode="General">
                  <c:v>350.82</c:v>
                </c:pt>
                <c:pt idx="367" formatCode="General">
                  <c:v>351.82</c:v>
                </c:pt>
                <c:pt idx="368" formatCode="General">
                  <c:v>352.82</c:v>
                </c:pt>
                <c:pt idx="369" formatCode="General">
                  <c:v>353.82</c:v>
                </c:pt>
                <c:pt idx="370" formatCode="General">
                  <c:v>354.82</c:v>
                </c:pt>
                <c:pt idx="371" formatCode="General">
                  <c:v>355.82</c:v>
                </c:pt>
                <c:pt idx="372" formatCode="General">
                  <c:v>356.82</c:v>
                </c:pt>
                <c:pt idx="373" formatCode="General">
                  <c:v>357.82</c:v>
                </c:pt>
                <c:pt idx="374" formatCode="General">
                  <c:v>358.82</c:v>
                </c:pt>
                <c:pt idx="375" formatCode="General">
                  <c:v>359.82</c:v>
                </c:pt>
                <c:pt idx="376" formatCode="General">
                  <c:v>360.82</c:v>
                </c:pt>
                <c:pt idx="377" formatCode="General">
                  <c:v>361.82</c:v>
                </c:pt>
                <c:pt idx="378" formatCode="General">
                  <c:v>362.82</c:v>
                </c:pt>
                <c:pt idx="379" formatCode="General">
                  <c:v>363.82</c:v>
                </c:pt>
                <c:pt idx="380" formatCode="General">
                  <c:v>364.82</c:v>
                </c:pt>
                <c:pt idx="381" formatCode="General">
                  <c:v>365.82</c:v>
                </c:pt>
                <c:pt idx="382" formatCode="General">
                  <c:v>366.82</c:v>
                </c:pt>
                <c:pt idx="383" formatCode="General">
                  <c:v>367.82</c:v>
                </c:pt>
                <c:pt idx="384" formatCode="General">
                  <c:v>368.82</c:v>
                </c:pt>
                <c:pt idx="385" formatCode="General">
                  <c:v>369.82</c:v>
                </c:pt>
                <c:pt idx="386" formatCode="General">
                  <c:v>370.82</c:v>
                </c:pt>
                <c:pt idx="387" formatCode="General">
                  <c:v>371.82</c:v>
                </c:pt>
                <c:pt idx="388" formatCode="General">
                  <c:v>372.82</c:v>
                </c:pt>
                <c:pt idx="389" formatCode="General">
                  <c:v>373.82</c:v>
                </c:pt>
                <c:pt idx="390" formatCode="General">
                  <c:v>374.82</c:v>
                </c:pt>
                <c:pt idx="391" formatCode="General">
                  <c:v>375.82</c:v>
                </c:pt>
                <c:pt idx="392" formatCode="General">
                  <c:v>376.82</c:v>
                </c:pt>
                <c:pt idx="393" formatCode="General">
                  <c:v>377.82</c:v>
                </c:pt>
                <c:pt idx="394" formatCode="General">
                  <c:v>378.82</c:v>
                </c:pt>
                <c:pt idx="395" formatCode="General">
                  <c:v>379.82</c:v>
                </c:pt>
                <c:pt idx="396" formatCode="General">
                  <c:v>380.82</c:v>
                </c:pt>
                <c:pt idx="397" formatCode="General">
                  <c:v>381.82</c:v>
                </c:pt>
                <c:pt idx="398" formatCode="General">
                  <c:v>382.82</c:v>
                </c:pt>
                <c:pt idx="399" formatCode="General">
                  <c:v>383.82</c:v>
                </c:pt>
                <c:pt idx="400" formatCode="General">
                  <c:v>384.82</c:v>
                </c:pt>
                <c:pt idx="401" formatCode="General">
                  <c:v>385.82</c:v>
                </c:pt>
                <c:pt idx="402" formatCode="General">
                  <c:v>386.07</c:v>
                </c:pt>
                <c:pt idx="403" formatCode="General">
                  <c:v>386.57</c:v>
                </c:pt>
                <c:pt idx="404" formatCode="General">
                  <c:v>387.57</c:v>
                </c:pt>
                <c:pt idx="405" formatCode="General">
                  <c:v>388.57</c:v>
                </c:pt>
                <c:pt idx="406" formatCode="General">
                  <c:v>389.57</c:v>
                </c:pt>
                <c:pt idx="407" formatCode="General">
                  <c:v>390.57</c:v>
                </c:pt>
                <c:pt idx="408" formatCode="General">
                  <c:v>391.57</c:v>
                </c:pt>
                <c:pt idx="409" formatCode="General">
                  <c:v>392.57</c:v>
                </c:pt>
                <c:pt idx="410" formatCode="General">
                  <c:v>393.57</c:v>
                </c:pt>
                <c:pt idx="411" formatCode="General">
                  <c:v>394.57</c:v>
                </c:pt>
                <c:pt idx="412" formatCode="General">
                  <c:v>395.57</c:v>
                </c:pt>
                <c:pt idx="413" formatCode="General">
                  <c:v>396.57</c:v>
                </c:pt>
                <c:pt idx="414" formatCode="General">
                  <c:v>397.57</c:v>
                </c:pt>
                <c:pt idx="415" formatCode="General">
                  <c:v>398.57</c:v>
                </c:pt>
                <c:pt idx="416" formatCode="General">
                  <c:v>399.57</c:v>
                </c:pt>
                <c:pt idx="417" formatCode="General">
                  <c:v>400.57</c:v>
                </c:pt>
                <c:pt idx="418" formatCode="General">
                  <c:v>401.57</c:v>
                </c:pt>
                <c:pt idx="419" formatCode="General">
                  <c:v>402.57</c:v>
                </c:pt>
                <c:pt idx="420" formatCode="General">
                  <c:v>403.57</c:v>
                </c:pt>
                <c:pt idx="421" formatCode="General">
                  <c:v>404.57</c:v>
                </c:pt>
                <c:pt idx="422" formatCode="General">
                  <c:v>405.57</c:v>
                </c:pt>
                <c:pt idx="423" formatCode="General">
                  <c:v>406.57</c:v>
                </c:pt>
                <c:pt idx="424" formatCode="General">
                  <c:v>407.57</c:v>
                </c:pt>
                <c:pt idx="425" formatCode="General">
                  <c:v>408.57</c:v>
                </c:pt>
                <c:pt idx="426" formatCode="General">
                  <c:v>409.57</c:v>
                </c:pt>
                <c:pt idx="427" formatCode="General">
                  <c:v>410.57</c:v>
                </c:pt>
                <c:pt idx="428" formatCode="General">
                  <c:v>411.57</c:v>
                </c:pt>
                <c:pt idx="429" formatCode="General">
                  <c:v>412.57</c:v>
                </c:pt>
                <c:pt idx="430" formatCode="General">
                  <c:v>413.57</c:v>
                </c:pt>
                <c:pt idx="431" formatCode="General">
                  <c:v>414.57</c:v>
                </c:pt>
                <c:pt idx="432" formatCode="General">
                  <c:v>415.57</c:v>
                </c:pt>
                <c:pt idx="433" formatCode="General">
                  <c:v>416.57</c:v>
                </c:pt>
                <c:pt idx="434" formatCode="General">
                  <c:v>417.57</c:v>
                </c:pt>
                <c:pt idx="435" formatCode="General">
                  <c:v>418.57</c:v>
                </c:pt>
                <c:pt idx="436" formatCode="General">
                  <c:v>419.57</c:v>
                </c:pt>
                <c:pt idx="437" formatCode="General">
                  <c:v>420.57</c:v>
                </c:pt>
                <c:pt idx="438" formatCode="General">
                  <c:v>421.57</c:v>
                </c:pt>
                <c:pt idx="439" formatCode="General">
                  <c:v>422.57</c:v>
                </c:pt>
                <c:pt idx="440" formatCode="General">
                  <c:v>423.57</c:v>
                </c:pt>
                <c:pt idx="441" formatCode="General">
                  <c:v>424.57</c:v>
                </c:pt>
                <c:pt idx="442" formatCode="General">
                  <c:v>425.57</c:v>
                </c:pt>
                <c:pt idx="443" formatCode="General">
                  <c:v>426.57</c:v>
                </c:pt>
                <c:pt idx="444" formatCode="General">
                  <c:v>427.57</c:v>
                </c:pt>
                <c:pt idx="445" formatCode="General">
                  <c:v>428.57</c:v>
                </c:pt>
                <c:pt idx="446" formatCode="General">
                  <c:v>429.57</c:v>
                </c:pt>
                <c:pt idx="447" formatCode="General">
                  <c:v>430.57</c:v>
                </c:pt>
                <c:pt idx="448" formatCode="General">
                  <c:v>431.57</c:v>
                </c:pt>
                <c:pt idx="449" formatCode="General">
                  <c:v>432.57</c:v>
                </c:pt>
                <c:pt idx="450" formatCode="General">
                  <c:v>433.57</c:v>
                </c:pt>
                <c:pt idx="451" formatCode="General">
                  <c:v>434.57</c:v>
                </c:pt>
                <c:pt idx="452" formatCode="General">
                  <c:v>435.57</c:v>
                </c:pt>
                <c:pt idx="453" formatCode="General">
                  <c:v>436.57</c:v>
                </c:pt>
                <c:pt idx="454" formatCode="General">
                  <c:v>437.57</c:v>
                </c:pt>
                <c:pt idx="455" formatCode="General">
                  <c:v>438.57</c:v>
                </c:pt>
                <c:pt idx="456" formatCode="General">
                  <c:v>439.57</c:v>
                </c:pt>
                <c:pt idx="457" formatCode="General">
                  <c:v>440.57</c:v>
                </c:pt>
                <c:pt idx="458" formatCode="General">
                  <c:v>441.57</c:v>
                </c:pt>
                <c:pt idx="459" formatCode="General">
                  <c:v>442.57</c:v>
                </c:pt>
                <c:pt idx="460" formatCode="General">
                  <c:v>443.57</c:v>
                </c:pt>
                <c:pt idx="461" formatCode="General">
                  <c:v>444.57</c:v>
                </c:pt>
                <c:pt idx="462" formatCode="General">
                  <c:v>445.57</c:v>
                </c:pt>
                <c:pt idx="463" formatCode="General">
                  <c:v>446.57</c:v>
                </c:pt>
                <c:pt idx="464" formatCode="General">
                  <c:v>447.57</c:v>
                </c:pt>
                <c:pt idx="465" formatCode="General">
                  <c:v>448.57</c:v>
                </c:pt>
                <c:pt idx="466" formatCode="General">
                  <c:v>449.57</c:v>
                </c:pt>
                <c:pt idx="467" formatCode="General">
                  <c:v>450.57</c:v>
                </c:pt>
                <c:pt idx="468" formatCode="General">
                  <c:v>451.57</c:v>
                </c:pt>
                <c:pt idx="469" formatCode="General">
                  <c:v>452.57</c:v>
                </c:pt>
                <c:pt idx="470" formatCode="General">
                  <c:v>453.57</c:v>
                </c:pt>
                <c:pt idx="471" formatCode="General">
                  <c:v>454.57</c:v>
                </c:pt>
                <c:pt idx="472" formatCode="General">
                  <c:v>455.57</c:v>
                </c:pt>
                <c:pt idx="473" formatCode="General">
                  <c:v>456.57</c:v>
                </c:pt>
                <c:pt idx="474" formatCode="General">
                  <c:v>457.57</c:v>
                </c:pt>
                <c:pt idx="475" formatCode="General">
                  <c:v>458.57</c:v>
                </c:pt>
                <c:pt idx="476" formatCode="General">
                  <c:v>459.57</c:v>
                </c:pt>
                <c:pt idx="477" formatCode="General">
                  <c:v>460.57</c:v>
                </c:pt>
                <c:pt idx="478" formatCode="General">
                  <c:v>461.57</c:v>
                </c:pt>
                <c:pt idx="479" formatCode="General">
                  <c:v>462.57</c:v>
                </c:pt>
                <c:pt idx="480" formatCode="General">
                  <c:v>463.57</c:v>
                </c:pt>
                <c:pt idx="481" formatCode="General">
                  <c:v>464.57</c:v>
                </c:pt>
                <c:pt idx="482" formatCode="General">
                  <c:v>465.57</c:v>
                </c:pt>
                <c:pt idx="483" formatCode="General">
                  <c:v>466.57</c:v>
                </c:pt>
                <c:pt idx="484" formatCode="General">
                  <c:v>467.57</c:v>
                </c:pt>
                <c:pt idx="485" formatCode="General">
                  <c:v>468.57</c:v>
                </c:pt>
                <c:pt idx="486" formatCode="General">
                  <c:v>469.57</c:v>
                </c:pt>
                <c:pt idx="487" formatCode="General">
                  <c:v>470.57</c:v>
                </c:pt>
                <c:pt idx="488" formatCode="General">
                  <c:v>471.57</c:v>
                </c:pt>
                <c:pt idx="489" formatCode="General">
                  <c:v>472.57</c:v>
                </c:pt>
                <c:pt idx="490" formatCode="General">
                  <c:v>473.57</c:v>
                </c:pt>
                <c:pt idx="491" formatCode="General">
                  <c:v>474.57</c:v>
                </c:pt>
                <c:pt idx="492" formatCode="General">
                  <c:v>475.57</c:v>
                </c:pt>
                <c:pt idx="493" formatCode="General">
                  <c:v>476.57</c:v>
                </c:pt>
                <c:pt idx="494" formatCode="General">
                  <c:v>477.57</c:v>
                </c:pt>
                <c:pt idx="495" formatCode="General">
                  <c:v>478.57</c:v>
                </c:pt>
                <c:pt idx="496" formatCode="General">
                  <c:v>479.57</c:v>
                </c:pt>
                <c:pt idx="497" formatCode="General">
                  <c:v>480.57</c:v>
                </c:pt>
                <c:pt idx="498" formatCode="General">
                  <c:v>481.57</c:v>
                </c:pt>
                <c:pt idx="499" formatCode="General">
                  <c:v>482.57</c:v>
                </c:pt>
                <c:pt idx="500" formatCode="General">
                  <c:v>483.57</c:v>
                </c:pt>
                <c:pt idx="501" formatCode="General">
                  <c:v>484.57</c:v>
                </c:pt>
                <c:pt idx="502" formatCode="General">
                  <c:v>485.57</c:v>
                </c:pt>
                <c:pt idx="503" formatCode="General">
                  <c:v>486.57</c:v>
                </c:pt>
                <c:pt idx="504" formatCode="General">
                  <c:v>487.57</c:v>
                </c:pt>
                <c:pt idx="505" formatCode="General">
                  <c:v>488.57</c:v>
                </c:pt>
                <c:pt idx="506" formatCode="General">
                  <c:v>489.57</c:v>
                </c:pt>
                <c:pt idx="507" formatCode="General">
                  <c:v>490.57</c:v>
                </c:pt>
                <c:pt idx="508" formatCode="General">
                  <c:v>491.57</c:v>
                </c:pt>
                <c:pt idx="509" formatCode="General">
                  <c:v>492.57</c:v>
                </c:pt>
                <c:pt idx="510" formatCode="General">
                  <c:v>493.57</c:v>
                </c:pt>
                <c:pt idx="511" formatCode="General">
                  <c:v>494.57</c:v>
                </c:pt>
                <c:pt idx="512" formatCode="General">
                  <c:v>495.57</c:v>
                </c:pt>
                <c:pt idx="513" formatCode="General">
                  <c:v>496.57</c:v>
                </c:pt>
                <c:pt idx="514" formatCode="General">
                  <c:v>497.57</c:v>
                </c:pt>
                <c:pt idx="515" formatCode="General">
                  <c:v>498.57</c:v>
                </c:pt>
                <c:pt idx="516" formatCode="General">
                  <c:v>499.57</c:v>
                </c:pt>
                <c:pt idx="517" formatCode="General">
                  <c:v>500.57</c:v>
                </c:pt>
                <c:pt idx="518" formatCode="General">
                  <c:v>501.57</c:v>
                </c:pt>
                <c:pt idx="519" formatCode="General">
                  <c:v>502.57</c:v>
                </c:pt>
                <c:pt idx="520" formatCode="General">
                  <c:v>503.57</c:v>
                </c:pt>
                <c:pt idx="521" formatCode="General">
                  <c:v>504.57</c:v>
                </c:pt>
                <c:pt idx="522" formatCode="General">
                  <c:v>505.57</c:v>
                </c:pt>
                <c:pt idx="523" formatCode="General">
                  <c:v>506.57</c:v>
                </c:pt>
                <c:pt idx="524" formatCode="General">
                  <c:v>507.57</c:v>
                </c:pt>
                <c:pt idx="525" formatCode="General">
                  <c:v>508.57</c:v>
                </c:pt>
                <c:pt idx="526" formatCode="General">
                  <c:v>509.57</c:v>
                </c:pt>
                <c:pt idx="527" formatCode="General">
                  <c:v>510.57</c:v>
                </c:pt>
                <c:pt idx="528" formatCode="General">
                  <c:v>511.57</c:v>
                </c:pt>
                <c:pt idx="529" formatCode="General">
                  <c:v>512.57000000000005</c:v>
                </c:pt>
                <c:pt idx="530" formatCode="General">
                  <c:v>513.57000000000005</c:v>
                </c:pt>
                <c:pt idx="531" formatCode="General">
                  <c:v>514.57000000000005</c:v>
                </c:pt>
                <c:pt idx="532" formatCode="General">
                  <c:v>515.57000000000005</c:v>
                </c:pt>
                <c:pt idx="533" formatCode="General">
                  <c:v>516.57000000000005</c:v>
                </c:pt>
                <c:pt idx="534" formatCode="General">
                  <c:v>517.57000000000005</c:v>
                </c:pt>
                <c:pt idx="535" formatCode="General">
                  <c:v>518.57000000000005</c:v>
                </c:pt>
                <c:pt idx="536" formatCode="General">
                  <c:v>519.57000000000005</c:v>
                </c:pt>
                <c:pt idx="537" formatCode="General">
                  <c:v>520.57000000000005</c:v>
                </c:pt>
                <c:pt idx="538" formatCode="General">
                  <c:v>521.57000000000005</c:v>
                </c:pt>
                <c:pt idx="539" formatCode="General">
                  <c:v>522.57000000000005</c:v>
                </c:pt>
                <c:pt idx="540" formatCode="General">
                  <c:v>523.57000000000005</c:v>
                </c:pt>
                <c:pt idx="541" formatCode="General">
                  <c:v>524.57000000000005</c:v>
                </c:pt>
                <c:pt idx="542" formatCode="General">
                  <c:v>525.57000000000005</c:v>
                </c:pt>
                <c:pt idx="543" formatCode="General">
                  <c:v>526.57000000000005</c:v>
                </c:pt>
                <c:pt idx="544" formatCode="General">
                  <c:v>527.57000000000005</c:v>
                </c:pt>
                <c:pt idx="545" formatCode="General">
                  <c:v>528.57000000000005</c:v>
                </c:pt>
                <c:pt idx="546" formatCode="General">
                  <c:v>529.57000000000005</c:v>
                </c:pt>
                <c:pt idx="547" formatCode="General">
                  <c:v>530.57000000000005</c:v>
                </c:pt>
                <c:pt idx="548" formatCode="General">
                  <c:v>531.57000000000005</c:v>
                </c:pt>
                <c:pt idx="549" formatCode="General">
                  <c:v>532.57000000000005</c:v>
                </c:pt>
                <c:pt idx="550" formatCode="General">
                  <c:v>533.57000000000005</c:v>
                </c:pt>
                <c:pt idx="551" formatCode="General">
                  <c:v>534.57000000000005</c:v>
                </c:pt>
                <c:pt idx="552" formatCode="General">
                  <c:v>535.57000000000005</c:v>
                </c:pt>
                <c:pt idx="553" formatCode="General">
                  <c:v>536.57000000000005</c:v>
                </c:pt>
                <c:pt idx="554" formatCode="General">
                  <c:v>537.57000000000005</c:v>
                </c:pt>
                <c:pt idx="555" formatCode="General">
                  <c:v>538.57000000000005</c:v>
                </c:pt>
                <c:pt idx="556" formatCode="General">
                  <c:v>539.57000000000005</c:v>
                </c:pt>
                <c:pt idx="557" formatCode="General">
                  <c:v>540.57000000000005</c:v>
                </c:pt>
                <c:pt idx="558" formatCode="General">
                  <c:v>541.57000000000005</c:v>
                </c:pt>
                <c:pt idx="559" formatCode="General">
                  <c:v>542.57000000000005</c:v>
                </c:pt>
                <c:pt idx="560" formatCode="General">
                  <c:v>543.57000000000005</c:v>
                </c:pt>
                <c:pt idx="561" formatCode="General">
                  <c:v>544.57000000000005</c:v>
                </c:pt>
                <c:pt idx="562" formatCode="General">
                  <c:v>545.57000000000005</c:v>
                </c:pt>
                <c:pt idx="563" formatCode="General">
                  <c:v>546.57000000000005</c:v>
                </c:pt>
                <c:pt idx="564" formatCode="General">
                  <c:v>547.57000000000005</c:v>
                </c:pt>
                <c:pt idx="565" formatCode="General">
                  <c:v>548.57000000000005</c:v>
                </c:pt>
                <c:pt idx="566" formatCode="General">
                  <c:v>549.57000000000005</c:v>
                </c:pt>
                <c:pt idx="567" formatCode="General">
                  <c:v>550.57000000000005</c:v>
                </c:pt>
                <c:pt idx="568" formatCode="General">
                  <c:v>551.57000000000005</c:v>
                </c:pt>
                <c:pt idx="569" formatCode="General">
                  <c:v>552.57000000000005</c:v>
                </c:pt>
                <c:pt idx="570" formatCode="General">
                  <c:v>553.57000000000005</c:v>
                </c:pt>
                <c:pt idx="571" formatCode="General">
                  <c:v>554.57000000000005</c:v>
                </c:pt>
                <c:pt idx="572" formatCode="General">
                  <c:v>555.57000000000005</c:v>
                </c:pt>
                <c:pt idx="573" formatCode="General">
                  <c:v>556.57000000000005</c:v>
                </c:pt>
                <c:pt idx="574" formatCode="General">
                  <c:v>557.57000000000005</c:v>
                </c:pt>
                <c:pt idx="575" formatCode="General">
                  <c:v>558.57000000000005</c:v>
                </c:pt>
                <c:pt idx="576" formatCode="General">
                  <c:v>559.57000000000005</c:v>
                </c:pt>
                <c:pt idx="577" formatCode="General">
                  <c:v>560.57000000000005</c:v>
                </c:pt>
                <c:pt idx="578" formatCode="General">
                  <c:v>561.57000000000005</c:v>
                </c:pt>
                <c:pt idx="579" formatCode="General">
                  <c:v>562.57000000000005</c:v>
                </c:pt>
                <c:pt idx="580" formatCode="General">
                  <c:v>563.57000000000005</c:v>
                </c:pt>
                <c:pt idx="581" formatCode="General">
                  <c:v>564.57000000000005</c:v>
                </c:pt>
                <c:pt idx="582" formatCode="General">
                  <c:v>565.57000000000005</c:v>
                </c:pt>
                <c:pt idx="583" formatCode="General">
                  <c:v>566.57000000000005</c:v>
                </c:pt>
                <c:pt idx="584" formatCode="General">
                  <c:v>567.57000000000005</c:v>
                </c:pt>
                <c:pt idx="585" formatCode="General">
                  <c:v>568.57000000000005</c:v>
                </c:pt>
                <c:pt idx="586" formatCode="General">
                  <c:v>569.57000000000005</c:v>
                </c:pt>
                <c:pt idx="587" formatCode="General">
                  <c:v>570.57000000000005</c:v>
                </c:pt>
                <c:pt idx="588" formatCode="General">
                  <c:v>571.57000000000005</c:v>
                </c:pt>
                <c:pt idx="589" formatCode="General">
                  <c:v>572.57000000000005</c:v>
                </c:pt>
                <c:pt idx="590" formatCode="General">
                  <c:v>573.57000000000005</c:v>
                </c:pt>
                <c:pt idx="591" formatCode="General">
                  <c:v>574.57000000000005</c:v>
                </c:pt>
                <c:pt idx="592" formatCode="General">
                  <c:v>575.57000000000005</c:v>
                </c:pt>
                <c:pt idx="593" formatCode="General">
                  <c:v>576.57000000000005</c:v>
                </c:pt>
                <c:pt idx="594" formatCode="General">
                  <c:v>577.57000000000005</c:v>
                </c:pt>
                <c:pt idx="595" formatCode="General">
                  <c:v>578.57000000000005</c:v>
                </c:pt>
                <c:pt idx="596" formatCode="General">
                  <c:v>579.57000000000005</c:v>
                </c:pt>
                <c:pt idx="597" formatCode="General">
                  <c:v>580.57000000000005</c:v>
                </c:pt>
                <c:pt idx="598" formatCode="General">
                  <c:v>581.57000000000005</c:v>
                </c:pt>
                <c:pt idx="599" formatCode="General">
                  <c:v>582.57000000000005</c:v>
                </c:pt>
                <c:pt idx="600" formatCode="General">
                  <c:v>583.57000000000005</c:v>
                </c:pt>
                <c:pt idx="601" formatCode="General">
                  <c:v>584.57000000000005</c:v>
                </c:pt>
                <c:pt idx="602" formatCode="General">
                  <c:v>585.57000000000005</c:v>
                </c:pt>
                <c:pt idx="603" formatCode="General">
                  <c:v>586.57000000000005</c:v>
                </c:pt>
                <c:pt idx="604" formatCode="General">
                  <c:v>587.57000000000005</c:v>
                </c:pt>
                <c:pt idx="605" formatCode="General">
                  <c:v>588.57000000000005</c:v>
                </c:pt>
                <c:pt idx="606" formatCode="General">
                  <c:v>589.57000000000005</c:v>
                </c:pt>
                <c:pt idx="607" formatCode="General">
                  <c:v>590.57000000000005</c:v>
                </c:pt>
                <c:pt idx="608" formatCode="General">
                  <c:v>591.57000000000005</c:v>
                </c:pt>
                <c:pt idx="609" formatCode="General">
                  <c:v>592.57000000000005</c:v>
                </c:pt>
                <c:pt idx="610" formatCode="General">
                  <c:v>593.57000000000005</c:v>
                </c:pt>
                <c:pt idx="611" formatCode="General">
                  <c:v>594.57000000000005</c:v>
                </c:pt>
                <c:pt idx="612" formatCode="General">
                  <c:v>595.57000000000005</c:v>
                </c:pt>
                <c:pt idx="613" formatCode="General">
                  <c:v>596.57000000000005</c:v>
                </c:pt>
                <c:pt idx="614" formatCode="General">
                  <c:v>597.57000000000005</c:v>
                </c:pt>
                <c:pt idx="615" formatCode="General">
                  <c:v>598.57000000000005</c:v>
                </c:pt>
                <c:pt idx="616" formatCode="General">
                  <c:v>599.57000000000005</c:v>
                </c:pt>
                <c:pt idx="617" formatCode="General">
                  <c:v>600.57000000000005</c:v>
                </c:pt>
                <c:pt idx="618" formatCode="General">
                  <c:v>601.57000000000005</c:v>
                </c:pt>
                <c:pt idx="619" formatCode="General">
                  <c:v>602.57000000000005</c:v>
                </c:pt>
                <c:pt idx="620" formatCode="General">
                  <c:v>603.57000000000005</c:v>
                </c:pt>
                <c:pt idx="621" formatCode="General">
                  <c:v>604.57000000000005</c:v>
                </c:pt>
                <c:pt idx="622" formatCode="General">
                  <c:v>605.57000000000005</c:v>
                </c:pt>
                <c:pt idx="623" formatCode="General">
                  <c:v>606.57000000000005</c:v>
                </c:pt>
                <c:pt idx="624" formatCode="General">
                  <c:v>607.57000000000005</c:v>
                </c:pt>
                <c:pt idx="625" formatCode="General">
                  <c:v>608.57000000000005</c:v>
                </c:pt>
                <c:pt idx="626" formatCode="General">
                  <c:v>609.57000000000005</c:v>
                </c:pt>
                <c:pt idx="627" formatCode="General">
                  <c:v>610.57000000000005</c:v>
                </c:pt>
                <c:pt idx="628" formatCode="General">
                  <c:v>611.57000000000005</c:v>
                </c:pt>
                <c:pt idx="629" formatCode="General">
                  <c:v>612.57000000000005</c:v>
                </c:pt>
                <c:pt idx="630" formatCode="General">
                  <c:v>613.57000000000005</c:v>
                </c:pt>
                <c:pt idx="631" formatCode="General">
                  <c:v>614.57000000000005</c:v>
                </c:pt>
                <c:pt idx="632" formatCode="General">
                  <c:v>615.57000000000005</c:v>
                </c:pt>
                <c:pt idx="633" formatCode="General">
                  <c:v>616.57000000000005</c:v>
                </c:pt>
                <c:pt idx="634" formatCode="General">
                  <c:v>617.57000000000005</c:v>
                </c:pt>
                <c:pt idx="635" formatCode="General">
                  <c:v>618.57000000000005</c:v>
                </c:pt>
                <c:pt idx="636" formatCode="General">
                  <c:v>619.57000000000005</c:v>
                </c:pt>
                <c:pt idx="637" formatCode="General">
                  <c:v>620.57000000000005</c:v>
                </c:pt>
                <c:pt idx="638" formatCode="General">
                  <c:v>621.57000000000005</c:v>
                </c:pt>
                <c:pt idx="639" formatCode="General">
                  <c:v>622.57000000000005</c:v>
                </c:pt>
                <c:pt idx="640" formatCode="General">
                  <c:v>623.57000000000005</c:v>
                </c:pt>
                <c:pt idx="641" formatCode="General">
                  <c:v>624.57000000000005</c:v>
                </c:pt>
                <c:pt idx="642" formatCode="General">
                  <c:v>625.57000000000005</c:v>
                </c:pt>
                <c:pt idx="643" formatCode="General">
                  <c:v>626.57000000000005</c:v>
                </c:pt>
                <c:pt idx="644" formatCode="General">
                  <c:v>627.57000000000005</c:v>
                </c:pt>
                <c:pt idx="645" formatCode="General">
                  <c:v>628.57000000000005</c:v>
                </c:pt>
                <c:pt idx="646" formatCode="General">
                  <c:v>629.57000000000005</c:v>
                </c:pt>
                <c:pt idx="647" formatCode="General">
                  <c:v>630.57000000000005</c:v>
                </c:pt>
                <c:pt idx="648" formatCode="General">
                  <c:v>631.57000000000005</c:v>
                </c:pt>
                <c:pt idx="649" formatCode="General">
                  <c:v>632.57000000000005</c:v>
                </c:pt>
                <c:pt idx="650" formatCode="General">
                  <c:v>633.57000000000005</c:v>
                </c:pt>
                <c:pt idx="651" formatCode="General">
                  <c:v>634.57000000000005</c:v>
                </c:pt>
                <c:pt idx="652" formatCode="General">
                  <c:v>635.57000000000005</c:v>
                </c:pt>
                <c:pt idx="653" formatCode="General">
                  <c:v>636.57000000000005</c:v>
                </c:pt>
                <c:pt idx="654" formatCode="General">
                  <c:v>637.57000000000005</c:v>
                </c:pt>
                <c:pt idx="655" formatCode="General">
                  <c:v>638.57000000000005</c:v>
                </c:pt>
                <c:pt idx="656" formatCode="General">
                  <c:v>639.57000000000005</c:v>
                </c:pt>
                <c:pt idx="657" formatCode="General">
                  <c:v>640.57000000000005</c:v>
                </c:pt>
                <c:pt idx="658" formatCode="General">
                  <c:v>641.57000000000005</c:v>
                </c:pt>
                <c:pt idx="659" formatCode="General">
                  <c:v>642.57000000000005</c:v>
                </c:pt>
                <c:pt idx="660" formatCode="General">
                  <c:v>643.57000000000005</c:v>
                </c:pt>
                <c:pt idx="661" formatCode="General">
                  <c:v>644.57000000000005</c:v>
                </c:pt>
                <c:pt idx="662" formatCode="General">
                  <c:v>645.57000000000005</c:v>
                </c:pt>
                <c:pt idx="663" formatCode="General">
                  <c:v>646.57000000000005</c:v>
                </c:pt>
                <c:pt idx="664" formatCode="General">
                  <c:v>647.57000000000005</c:v>
                </c:pt>
                <c:pt idx="665" formatCode="General">
                  <c:v>648.57000000000005</c:v>
                </c:pt>
                <c:pt idx="666" formatCode="General">
                  <c:v>649.57000000000005</c:v>
                </c:pt>
                <c:pt idx="667" formatCode="General">
                  <c:v>650.57000000000005</c:v>
                </c:pt>
                <c:pt idx="668" formatCode="General">
                  <c:v>651.57000000000005</c:v>
                </c:pt>
                <c:pt idx="669" formatCode="General">
                  <c:v>652.57000000000005</c:v>
                </c:pt>
                <c:pt idx="670" formatCode="General">
                  <c:v>653.57000000000005</c:v>
                </c:pt>
                <c:pt idx="671" formatCode="General">
                  <c:v>654.57000000000005</c:v>
                </c:pt>
                <c:pt idx="672" formatCode="General">
                  <c:v>655.57</c:v>
                </c:pt>
                <c:pt idx="673" formatCode="General">
                  <c:v>656.57</c:v>
                </c:pt>
                <c:pt idx="674" formatCode="General">
                  <c:v>657.57</c:v>
                </c:pt>
                <c:pt idx="675" formatCode="General">
                  <c:v>658.57</c:v>
                </c:pt>
                <c:pt idx="676" formatCode="General">
                  <c:v>659.57</c:v>
                </c:pt>
                <c:pt idx="677" formatCode="General">
                  <c:v>660.57</c:v>
                </c:pt>
                <c:pt idx="678" formatCode="General">
                  <c:v>661.57</c:v>
                </c:pt>
                <c:pt idx="679" formatCode="General">
                  <c:v>662.57</c:v>
                </c:pt>
                <c:pt idx="680" formatCode="General">
                  <c:v>663.57</c:v>
                </c:pt>
                <c:pt idx="681" formatCode="General">
                  <c:v>664.57</c:v>
                </c:pt>
                <c:pt idx="682" formatCode="General">
                  <c:v>665.57</c:v>
                </c:pt>
                <c:pt idx="683" formatCode="General">
                  <c:v>666.57</c:v>
                </c:pt>
                <c:pt idx="684" formatCode="General">
                  <c:v>667.57</c:v>
                </c:pt>
                <c:pt idx="685" formatCode="General">
                  <c:v>668.57</c:v>
                </c:pt>
                <c:pt idx="686" formatCode="General">
                  <c:v>669.57</c:v>
                </c:pt>
                <c:pt idx="687" formatCode="General">
                  <c:v>670.57</c:v>
                </c:pt>
                <c:pt idx="688" formatCode="General">
                  <c:v>671.57</c:v>
                </c:pt>
                <c:pt idx="689" formatCode="General">
                  <c:v>672.57</c:v>
                </c:pt>
              </c:numCache>
            </c:numRef>
          </c:xVal>
          <c:yVal>
            <c:numRef>
              <c:f>Feb!$N$11:$N$700</c:f>
              <c:numCache>
                <c:formatCode>General</c:formatCode>
                <c:ptCount val="690"/>
                <c:pt idx="0">
                  <c:v>12.6</c:v>
                </c:pt>
                <c:pt idx="1">
                  <c:v>12.6</c:v>
                </c:pt>
                <c:pt idx="2">
                  <c:v>12.6</c:v>
                </c:pt>
                <c:pt idx="3">
                  <c:v>12.6</c:v>
                </c:pt>
                <c:pt idx="4">
                  <c:v>12.6</c:v>
                </c:pt>
                <c:pt idx="5">
                  <c:v>12.6</c:v>
                </c:pt>
                <c:pt idx="6">
                  <c:v>12.601000000000001</c:v>
                </c:pt>
                <c:pt idx="7">
                  <c:v>12.601000000000001</c:v>
                </c:pt>
                <c:pt idx="8">
                  <c:v>12.603</c:v>
                </c:pt>
                <c:pt idx="9">
                  <c:v>12.605</c:v>
                </c:pt>
                <c:pt idx="10">
                  <c:v>12.611000000000001</c:v>
                </c:pt>
                <c:pt idx="11">
                  <c:v>12.621</c:v>
                </c:pt>
                <c:pt idx="12">
                  <c:v>12.641</c:v>
                </c:pt>
                <c:pt idx="13">
                  <c:v>12.678000000000001</c:v>
                </c:pt>
                <c:pt idx="14">
                  <c:v>12.744</c:v>
                </c:pt>
                <c:pt idx="15">
                  <c:v>12.856</c:v>
                </c:pt>
                <c:pt idx="16">
                  <c:v>13.037000000000001</c:v>
                </c:pt>
                <c:pt idx="17">
                  <c:v>13.18</c:v>
                </c:pt>
                <c:pt idx="18">
                  <c:v>13.362</c:v>
                </c:pt>
                <c:pt idx="19">
                  <c:v>13.509</c:v>
                </c:pt>
                <c:pt idx="20">
                  <c:v>13.643000000000001</c:v>
                </c:pt>
                <c:pt idx="21">
                  <c:v>13.77</c:v>
                </c:pt>
                <c:pt idx="22">
                  <c:v>13.882999999999999</c:v>
                </c:pt>
                <c:pt idx="23">
                  <c:v>12.493</c:v>
                </c:pt>
                <c:pt idx="24">
                  <c:v>12.518000000000001</c:v>
                </c:pt>
                <c:pt idx="25">
                  <c:v>11.781000000000001</c:v>
                </c:pt>
                <c:pt idx="26">
                  <c:v>11.526</c:v>
                </c:pt>
                <c:pt idx="27">
                  <c:v>11.398999999999999</c:v>
                </c:pt>
                <c:pt idx="28">
                  <c:v>11.316000000000001</c:v>
                </c:pt>
                <c:pt idx="29">
                  <c:v>11.231</c:v>
                </c:pt>
                <c:pt idx="30">
                  <c:v>11.161</c:v>
                </c:pt>
                <c:pt idx="31">
                  <c:v>11.125999999999999</c:v>
                </c:pt>
                <c:pt idx="32">
                  <c:v>11.083</c:v>
                </c:pt>
                <c:pt idx="33">
                  <c:v>11.041</c:v>
                </c:pt>
                <c:pt idx="34">
                  <c:v>11.006</c:v>
                </c:pt>
                <c:pt idx="35">
                  <c:v>13.465999999999999</c:v>
                </c:pt>
                <c:pt idx="36">
                  <c:v>13.952</c:v>
                </c:pt>
                <c:pt idx="37">
                  <c:v>14.093</c:v>
                </c:pt>
                <c:pt idx="38">
                  <c:v>14.186</c:v>
                </c:pt>
                <c:pt idx="39">
                  <c:v>14.284000000000001</c:v>
                </c:pt>
                <c:pt idx="40">
                  <c:v>14.319000000000001</c:v>
                </c:pt>
                <c:pt idx="41">
                  <c:v>14.377000000000001</c:v>
                </c:pt>
                <c:pt idx="42">
                  <c:v>14.401999999999999</c:v>
                </c:pt>
                <c:pt idx="43">
                  <c:v>14.42</c:v>
                </c:pt>
                <c:pt idx="44">
                  <c:v>14.413</c:v>
                </c:pt>
                <c:pt idx="45">
                  <c:v>14.414</c:v>
                </c:pt>
                <c:pt idx="46">
                  <c:v>14.452999999999999</c:v>
                </c:pt>
                <c:pt idx="47">
                  <c:v>12.686</c:v>
                </c:pt>
                <c:pt idx="48">
                  <c:v>12.147</c:v>
                </c:pt>
                <c:pt idx="49">
                  <c:v>11.632</c:v>
                </c:pt>
                <c:pt idx="50">
                  <c:v>11.472</c:v>
                </c:pt>
                <c:pt idx="51">
                  <c:v>11.333</c:v>
                </c:pt>
                <c:pt idx="52">
                  <c:v>11.288</c:v>
                </c:pt>
                <c:pt idx="53">
                  <c:v>11.228999999999999</c:v>
                </c:pt>
                <c:pt idx="54">
                  <c:v>11.176</c:v>
                </c:pt>
                <c:pt idx="55">
                  <c:v>11.134</c:v>
                </c:pt>
                <c:pt idx="56">
                  <c:v>11.086</c:v>
                </c:pt>
                <c:pt idx="57">
                  <c:v>11.041</c:v>
                </c:pt>
                <c:pt idx="58">
                  <c:v>11.023</c:v>
                </c:pt>
                <c:pt idx="59">
                  <c:v>13.342000000000001</c:v>
                </c:pt>
                <c:pt idx="60">
                  <c:v>13.942</c:v>
                </c:pt>
                <c:pt idx="61">
                  <c:v>14.034000000000001</c:v>
                </c:pt>
                <c:pt idx="62">
                  <c:v>14.109</c:v>
                </c:pt>
                <c:pt idx="63">
                  <c:v>14.198</c:v>
                </c:pt>
                <c:pt idx="64">
                  <c:v>14.25</c:v>
                </c:pt>
                <c:pt idx="65">
                  <c:v>14.279</c:v>
                </c:pt>
                <c:pt idx="66">
                  <c:v>14.3</c:v>
                </c:pt>
                <c:pt idx="67">
                  <c:v>14.329000000000001</c:v>
                </c:pt>
                <c:pt idx="68">
                  <c:v>14.321</c:v>
                </c:pt>
                <c:pt idx="69">
                  <c:v>14.346</c:v>
                </c:pt>
                <c:pt idx="70">
                  <c:v>14.4</c:v>
                </c:pt>
                <c:pt idx="71">
                  <c:v>12.646000000000001</c:v>
                </c:pt>
                <c:pt idx="72">
                  <c:v>12.135</c:v>
                </c:pt>
                <c:pt idx="73">
                  <c:v>11.612</c:v>
                </c:pt>
                <c:pt idx="74">
                  <c:v>11.481999999999999</c:v>
                </c:pt>
                <c:pt idx="75">
                  <c:v>11.339</c:v>
                </c:pt>
                <c:pt idx="76">
                  <c:v>11.236000000000001</c:v>
                </c:pt>
                <c:pt idx="77">
                  <c:v>11.173</c:v>
                </c:pt>
                <c:pt idx="78">
                  <c:v>11.159000000000001</c:v>
                </c:pt>
                <c:pt idx="79">
                  <c:v>11.147</c:v>
                </c:pt>
                <c:pt idx="80">
                  <c:v>11.106</c:v>
                </c:pt>
                <c:pt idx="81">
                  <c:v>11.038</c:v>
                </c:pt>
                <c:pt idx="82">
                  <c:v>10.997999999999999</c:v>
                </c:pt>
                <c:pt idx="83">
                  <c:v>13.443</c:v>
                </c:pt>
                <c:pt idx="84">
                  <c:v>13.919</c:v>
                </c:pt>
                <c:pt idx="85">
                  <c:v>14.055999999999999</c:v>
                </c:pt>
                <c:pt idx="86">
                  <c:v>14.157</c:v>
                </c:pt>
                <c:pt idx="87">
                  <c:v>14.221</c:v>
                </c:pt>
                <c:pt idx="88">
                  <c:v>14.28</c:v>
                </c:pt>
                <c:pt idx="89">
                  <c:v>14.326000000000001</c:v>
                </c:pt>
                <c:pt idx="90">
                  <c:v>14.35</c:v>
                </c:pt>
                <c:pt idx="91">
                  <c:v>14.351000000000001</c:v>
                </c:pt>
                <c:pt idx="92">
                  <c:v>14.334</c:v>
                </c:pt>
                <c:pt idx="93">
                  <c:v>14.336</c:v>
                </c:pt>
                <c:pt idx="94">
                  <c:v>14.391</c:v>
                </c:pt>
                <c:pt idx="95">
                  <c:v>12.519</c:v>
                </c:pt>
                <c:pt idx="96">
                  <c:v>12.025</c:v>
                </c:pt>
                <c:pt idx="97">
                  <c:v>11.587</c:v>
                </c:pt>
                <c:pt idx="98">
                  <c:v>11.439</c:v>
                </c:pt>
                <c:pt idx="99">
                  <c:v>11.298</c:v>
                </c:pt>
                <c:pt idx="100">
                  <c:v>11.202</c:v>
                </c:pt>
                <c:pt idx="101">
                  <c:v>11.176</c:v>
                </c:pt>
                <c:pt idx="102">
                  <c:v>11.132</c:v>
                </c:pt>
                <c:pt idx="103">
                  <c:v>11.084</c:v>
                </c:pt>
                <c:pt idx="104">
                  <c:v>11.045</c:v>
                </c:pt>
                <c:pt idx="105">
                  <c:v>11.013</c:v>
                </c:pt>
                <c:pt idx="106">
                  <c:v>10.993</c:v>
                </c:pt>
                <c:pt idx="107">
                  <c:v>13.566000000000001</c:v>
                </c:pt>
                <c:pt idx="108">
                  <c:v>14.125999999999999</c:v>
                </c:pt>
                <c:pt idx="109">
                  <c:v>14.305999999999999</c:v>
                </c:pt>
                <c:pt idx="110">
                  <c:v>14.428000000000001</c:v>
                </c:pt>
                <c:pt idx="111">
                  <c:v>14.553000000000001</c:v>
                </c:pt>
                <c:pt idx="112">
                  <c:v>14.622</c:v>
                </c:pt>
                <c:pt idx="113">
                  <c:v>14.683</c:v>
                </c:pt>
                <c:pt idx="114">
                  <c:v>14.721</c:v>
                </c:pt>
                <c:pt idx="115">
                  <c:v>14.769</c:v>
                </c:pt>
                <c:pt idx="116">
                  <c:v>14.829000000000001</c:v>
                </c:pt>
                <c:pt idx="117">
                  <c:v>14.884</c:v>
                </c:pt>
                <c:pt idx="118">
                  <c:v>14.951000000000001</c:v>
                </c:pt>
                <c:pt idx="119">
                  <c:v>12.858000000000001</c:v>
                </c:pt>
                <c:pt idx="120">
                  <c:v>11.824</c:v>
                </c:pt>
                <c:pt idx="121">
                  <c:v>11.568</c:v>
                </c:pt>
                <c:pt idx="122">
                  <c:v>11.457000000000001</c:v>
                </c:pt>
                <c:pt idx="123">
                  <c:v>11.343</c:v>
                </c:pt>
                <c:pt idx="124">
                  <c:v>11.295</c:v>
                </c:pt>
                <c:pt idx="125">
                  <c:v>11.236000000000001</c:v>
                </c:pt>
                <c:pt idx="126">
                  <c:v>11.178000000000001</c:v>
                </c:pt>
                <c:pt idx="127">
                  <c:v>11.128</c:v>
                </c:pt>
                <c:pt idx="128">
                  <c:v>11.097</c:v>
                </c:pt>
                <c:pt idx="129">
                  <c:v>11.074</c:v>
                </c:pt>
                <c:pt idx="130">
                  <c:v>11.058999999999999</c:v>
                </c:pt>
                <c:pt idx="131">
                  <c:v>13.8</c:v>
                </c:pt>
                <c:pt idx="132">
                  <c:v>14.48</c:v>
                </c:pt>
                <c:pt idx="133">
                  <c:v>14.702999999999999</c:v>
                </c:pt>
                <c:pt idx="134">
                  <c:v>14.847</c:v>
                </c:pt>
                <c:pt idx="135">
                  <c:v>14.992000000000001</c:v>
                </c:pt>
                <c:pt idx="136">
                  <c:v>15.057</c:v>
                </c:pt>
                <c:pt idx="137">
                  <c:v>15.131</c:v>
                </c:pt>
                <c:pt idx="138">
                  <c:v>15.201000000000001</c:v>
                </c:pt>
                <c:pt idx="139">
                  <c:v>15.257</c:v>
                </c:pt>
                <c:pt idx="140">
                  <c:v>15.317</c:v>
                </c:pt>
                <c:pt idx="141">
                  <c:v>15.365</c:v>
                </c:pt>
                <c:pt idx="142">
                  <c:v>15.414</c:v>
                </c:pt>
                <c:pt idx="143">
                  <c:v>12.406000000000001</c:v>
                </c:pt>
                <c:pt idx="144">
                  <c:v>11.571999999999999</c:v>
                </c:pt>
                <c:pt idx="145">
                  <c:v>11.423</c:v>
                </c:pt>
                <c:pt idx="146">
                  <c:v>11.458</c:v>
                </c:pt>
                <c:pt idx="147">
                  <c:v>11.385999999999999</c:v>
                </c:pt>
                <c:pt idx="148">
                  <c:v>11.301</c:v>
                </c:pt>
                <c:pt idx="149">
                  <c:v>11.234</c:v>
                </c:pt>
                <c:pt idx="150">
                  <c:v>11.196</c:v>
                </c:pt>
                <c:pt idx="151">
                  <c:v>11.15</c:v>
                </c:pt>
                <c:pt idx="152">
                  <c:v>11.109</c:v>
                </c:pt>
                <c:pt idx="153">
                  <c:v>11.07</c:v>
                </c:pt>
                <c:pt idx="154">
                  <c:v>11.039</c:v>
                </c:pt>
                <c:pt idx="155">
                  <c:v>13.78</c:v>
                </c:pt>
                <c:pt idx="156">
                  <c:v>14.438000000000001</c:v>
                </c:pt>
                <c:pt idx="157">
                  <c:v>14.631</c:v>
                </c:pt>
                <c:pt idx="158">
                  <c:v>14.749000000000001</c:v>
                </c:pt>
                <c:pt idx="159">
                  <c:v>14.821</c:v>
                </c:pt>
                <c:pt idx="160">
                  <c:v>14.893000000000001</c:v>
                </c:pt>
                <c:pt idx="161">
                  <c:v>14.939</c:v>
                </c:pt>
                <c:pt idx="162">
                  <c:v>14.962999999999999</c:v>
                </c:pt>
                <c:pt idx="163">
                  <c:v>14.994</c:v>
                </c:pt>
                <c:pt idx="164">
                  <c:v>15.016</c:v>
                </c:pt>
                <c:pt idx="165">
                  <c:v>15.026999999999999</c:v>
                </c:pt>
                <c:pt idx="166">
                  <c:v>15.061999999999999</c:v>
                </c:pt>
                <c:pt idx="167">
                  <c:v>12.601000000000001</c:v>
                </c:pt>
                <c:pt idx="168">
                  <c:v>11.843</c:v>
                </c:pt>
                <c:pt idx="169">
                  <c:v>11.513999999999999</c:v>
                </c:pt>
                <c:pt idx="170">
                  <c:v>11.401</c:v>
                </c:pt>
                <c:pt idx="171">
                  <c:v>11.329000000000001</c:v>
                </c:pt>
                <c:pt idx="172">
                  <c:v>11.247</c:v>
                </c:pt>
                <c:pt idx="173">
                  <c:v>11.196</c:v>
                </c:pt>
                <c:pt idx="174">
                  <c:v>11.14</c:v>
                </c:pt>
                <c:pt idx="175">
                  <c:v>11.089</c:v>
                </c:pt>
                <c:pt idx="176">
                  <c:v>11.042</c:v>
                </c:pt>
                <c:pt idx="177">
                  <c:v>11.004</c:v>
                </c:pt>
                <c:pt idx="178">
                  <c:v>10.97</c:v>
                </c:pt>
                <c:pt idx="179">
                  <c:v>13.654999999999999</c:v>
                </c:pt>
                <c:pt idx="180">
                  <c:v>14.28</c:v>
                </c:pt>
                <c:pt idx="181">
                  <c:v>14.462</c:v>
                </c:pt>
                <c:pt idx="182">
                  <c:v>14.568</c:v>
                </c:pt>
                <c:pt idx="183">
                  <c:v>14.677</c:v>
                </c:pt>
                <c:pt idx="184">
                  <c:v>14.696</c:v>
                </c:pt>
                <c:pt idx="185">
                  <c:v>14.727</c:v>
                </c:pt>
                <c:pt idx="186">
                  <c:v>14.757</c:v>
                </c:pt>
                <c:pt idx="187">
                  <c:v>14.77</c:v>
                </c:pt>
                <c:pt idx="188">
                  <c:v>14.778</c:v>
                </c:pt>
                <c:pt idx="189">
                  <c:v>14.791</c:v>
                </c:pt>
                <c:pt idx="190">
                  <c:v>14.81</c:v>
                </c:pt>
                <c:pt idx="191">
                  <c:v>12.48</c:v>
                </c:pt>
                <c:pt idx="192">
                  <c:v>11.766</c:v>
                </c:pt>
                <c:pt idx="193">
                  <c:v>11.494999999999999</c:v>
                </c:pt>
                <c:pt idx="194">
                  <c:v>11.358000000000001</c:v>
                </c:pt>
                <c:pt idx="195">
                  <c:v>11.268000000000001</c:v>
                </c:pt>
                <c:pt idx="196">
                  <c:v>11.2</c:v>
                </c:pt>
                <c:pt idx="197">
                  <c:v>11.14</c:v>
                </c:pt>
                <c:pt idx="198">
                  <c:v>11.085000000000001</c:v>
                </c:pt>
                <c:pt idx="199">
                  <c:v>11.038</c:v>
                </c:pt>
                <c:pt idx="200">
                  <c:v>10.986000000000001</c:v>
                </c:pt>
                <c:pt idx="201">
                  <c:v>10.946</c:v>
                </c:pt>
                <c:pt idx="202">
                  <c:v>10.927</c:v>
                </c:pt>
                <c:pt idx="203">
                  <c:v>13.473000000000001</c:v>
                </c:pt>
                <c:pt idx="204">
                  <c:v>14.013</c:v>
                </c:pt>
                <c:pt idx="205">
                  <c:v>14.179</c:v>
                </c:pt>
                <c:pt idx="206">
                  <c:v>14.282999999999999</c:v>
                </c:pt>
                <c:pt idx="207">
                  <c:v>14.388999999999999</c:v>
                </c:pt>
                <c:pt idx="208">
                  <c:v>14.394</c:v>
                </c:pt>
                <c:pt idx="209">
                  <c:v>14.445</c:v>
                </c:pt>
                <c:pt idx="210">
                  <c:v>14.475</c:v>
                </c:pt>
                <c:pt idx="211">
                  <c:v>14.497999999999999</c:v>
                </c:pt>
                <c:pt idx="212">
                  <c:v>14.499000000000001</c:v>
                </c:pt>
                <c:pt idx="213">
                  <c:v>14.512</c:v>
                </c:pt>
                <c:pt idx="214">
                  <c:v>14.532999999999999</c:v>
                </c:pt>
                <c:pt idx="215">
                  <c:v>12.494</c:v>
                </c:pt>
                <c:pt idx="216">
                  <c:v>11.829000000000001</c:v>
                </c:pt>
                <c:pt idx="217">
                  <c:v>11.427</c:v>
                </c:pt>
                <c:pt idx="218">
                  <c:v>11.308999999999999</c:v>
                </c:pt>
                <c:pt idx="219">
                  <c:v>11.268000000000001</c:v>
                </c:pt>
                <c:pt idx="220">
                  <c:v>11.145</c:v>
                </c:pt>
                <c:pt idx="221">
                  <c:v>11.044</c:v>
                </c:pt>
                <c:pt idx="222">
                  <c:v>11.019</c:v>
                </c:pt>
                <c:pt idx="223">
                  <c:v>10.957000000000001</c:v>
                </c:pt>
                <c:pt idx="224">
                  <c:v>10.904</c:v>
                </c:pt>
                <c:pt idx="225">
                  <c:v>10.865</c:v>
                </c:pt>
                <c:pt idx="226">
                  <c:v>10.824</c:v>
                </c:pt>
                <c:pt idx="227">
                  <c:v>13.356</c:v>
                </c:pt>
                <c:pt idx="228">
                  <c:v>13.89</c:v>
                </c:pt>
                <c:pt idx="229">
                  <c:v>14.042</c:v>
                </c:pt>
                <c:pt idx="230">
                  <c:v>14.132</c:v>
                </c:pt>
                <c:pt idx="231">
                  <c:v>14.199</c:v>
                </c:pt>
                <c:pt idx="232">
                  <c:v>14.241</c:v>
                </c:pt>
                <c:pt idx="233">
                  <c:v>14.281000000000001</c:v>
                </c:pt>
                <c:pt idx="234">
                  <c:v>14.311999999999999</c:v>
                </c:pt>
                <c:pt idx="235">
                  <c:v>14.326000000000001</c:v>
                </c:pt>
                <c:pt idx="236">
                  <c:v>14.342000000000001</c:v>
                </c:pt>
                <c:pt idx="237">
                  <c:v>14.368</c:v>
                </c:pt>
                <c:pt idx="238">
                  <c:v>14.401</c:v>
                </c:pt>
                <c:pt idx="239">
                  <c:v>12.352</c:v>
                </c:pt>
                <c:pt idx="240">
                  <c:v>11.749000000000001</c:v>
                </c:pt>
                <c:pt idx="241">
                  <c:v>11.359</c:v>
                </c:pt>
                <c:pt idx="242">
                  <c:v>11.211</c:v>
                </c:pt>
                <c:pt idx="243">
                  <c:v>11.175000000000001</c:v>
                </c:pt>
                <c:pt idx="244">
                  <c:v>11.085000000000001</c:v>
                </c:pt>
                <c:pt idx="245">
                  <c:v>10.991</c:v>
                </c:pt>
                <c:pt idx="246">
                  <c:v>10.927</c:v>
                </c:pt>
                <c:pt idx="247">
                  <c:v>10.863</c:v>
                </c:pt>
                <c:pt idx="248">
                  <c:v>10.829000000000001</c:v>
                </c:pt>
                <c:pt idx="249">
                  <c:v>10.819000000000001</c:v>
                </c:pt>
                <c:pt idx="250">
                  <c:v>10.782999999999999</c:v>
                </c:pt>
                <c:pt idx="251">
                  <c:v>13.143000000000001</c:v>
                </c:pt>
                <c:pt idx="252">
                  <c:v>13.826000000000001</c:v>
                </c:pt>
                <c:pt idx="253">
                  <c:v>13.987</c:v>
                </c:pt>
                <c:pt idx="254">
                  <c:v>14.1</c:v>
                </c:pt>
                <c:pt idx="255">
                  <c:v>14.22</c:v>
                </c:pt>
                <c:pt idx="256">
                  <c:v>14.279</c:v>
                </c:pt>
                <c:pt idx="257">
                  <c:v>14.294</c:v>
                </c:pt>
                <c:pt idx="258">
                  <c:v>14.316000000000001</c:v>
                </c:pt>
                <c:pt idx="259">
                  <c:v>14.326000000000001</c:v>
                </c:pt>
                <c:pt idx="260">
                  <c:v>14.337</c:v>
                </c:pt>
                <c:pt idx="261">
                  <c:v>14.33</c:v>
                </c:pt>
                <c:pt idx="262">
                  <c:v>14.391</c:v>
                </c:pt>
                <c:pt idx="263">
                  <c:v>12.522</c:v>
                </c:pt>
                <c:pt idx="264">
                  <c:v>11.73</c:v>
                </c:pt>
                <c:pt idx="265">
                  <c:v>11.276</c:v>
                </c:pt>
                <c:pt idx="266">
                  <c:v>11.148999999999999</c:v>
                </c:pt>
                <c:pt idx="267">
                  <c:v>11.028</c:v>
                </c:pt>
                <c:pt idx="268">
                  <c:v>10.944000000000001</c:v>
                </c:pt>
                <c:pt idx="269">
                  <c:v>10.893000000000001</c:v>
                </c:pt>
                <c:pt idx="270">
                  <c:v>10.866</c:v>
                </c:pt>
                <c:pt idx="271">
                  <c:v>10.819000000000001</c:v>
                </c:pt>
                <c:pt idx="272">
                  <c:v>10.769</c:v>
                </c:pt>
                <c:pt idx="273">
                  <c:v>10.727</c:v>
                </c:pt>
                <c:pt idx="274">
                  <c:v>10.696999999999999</c:v>
                </c:pt>
                <c:pt idx="275">
                  <c:v>13.077999999999999</c:v>
                </c:pt>
                <c:pt idx="276">
                  <c:v>13.768000000000001</c:v>
                </c:pt>
                <c:pt idx="277">
                  <c:v>13.891</c:v>
                </c:pt>
                <c:pt idx="278">
                  <c:v>13.983000000000001</c:v>
                </c:pt>
                <c:pt idx="279">
                  <c:v>14.089</c:v>
                </c:pt>
                <c:pt idx="280">
                  <c:v>14.141</c:v>
                </c:pt>
                <c:pt idx="281">
                  <c:v>14.180999999999999</c:v>
                </c:pt>
                <c:pt idx="282">
                  <c:v>14.218999999999999</c:v>
                </c:pt>
                <c:pt idx="283">
                  <c:v>14.231</c:v>
                </c:pt>
                <c:pt idx="284">
                  <c:v>14.255000000000001</c:v>
                </c:pt>
                <c:pt idx="285">
                  <c:v>14.25</c:v>
                </c:pt>
                <c:pt idx="286">
                  <c:v>14.262</c:v>
                </c:pt>
                <c:pt idx="287">
                  <c:v>12.26</c:v>
                </c:pt>
                <c:pt idx="288">
                  <c:v>11.634</c:v>
                </c:pt>
                <c:pt idx="289">
                  <c:v>11.218</c:v>
                </c:pt>
                <c:pt idx="290">
                  <c:v>11.052</c:v>
                </c:pt>
                <c:pt idx="291">
                  <c:v>10.957000000000001</c:v>
                </c:pt>
                <c:pt idx="292">
                  <c:v>10.888</c:v>
                </c:pt>
                <c:pt idx="293">
                  <c:v>10.826000000000001</c:v>
                </c:pt>
                <c:pt idx="294">
                  <c:v>10.778</c:v>
                </c:pt>
                <c:pt idx="295">
                  <c:v>10.737</c:v>
                </c:pt>
                <c:pt idx="296">
                  <c:v>10.706</c:v>
                </c:pt>
                <c:pt idx="297">
                  <c:v>10.675000000000001</c:v>
                </c:pt>
                <c:pt idx="298">
                  <c:v>10.643000000000001</c:v>
                </c:pt>
                <c:pt idx="299">
                  <c:v>12.98</c:v>
                </c:pt>
                <c:pt idx="300">
                  <c:v>13.628</c:v>
                </c:pt>
                <c:pt idx="301">
                  <c:v>13.749000000000001</c:v>
                </c:pt>
                <c:pt idx="302">
                  <c:v>13.837</c:v>
                </c:pt>
                <c:pt idx="303">
                  <c:v>13.936999999999999</c:v>
                </c:pt>
                <c:pt idx="304">
                  <c:v>14.000999999999999</c:v>
                </c:pt>
                <c:pt idx="305">
                  <c:v>14.045</c:v>
                </c:pt>
                <c:pt idx="306">
                  <c:v>14.079000000000001</c:v>
                </c:pt>
                <c:pt idx="307">
                  <c:v>14.118</c:v>
                </c:pt>
                <c:pt idx="308">
                  <c:v>14.161</c:v>
                </c:pt>
                <c:pt idx="309">
                  <c:v>14.192</c:v>
                </c:pt>
                <c:pt idx="310">
                  <c:v>14.228</c:v>
                </c:pt>
                <c:pt idx="311">
                  <c:v>12.212</c:v>
                </c:pt>
                <c:pt idx="312">
                  <c:v>11.553000000000001</c:v>
                </c:pt>
                <c:pt idx="313">
                  <c:v>11.144</c:v>
                </c:pt>
                <c:pt idx="314">
                  <c:v>11.010999999999999</c:v>
                </c:pt>
                <c:pt idx="315">
                  <c:v>10.882</c:v>
                </c:pt>
                <c:pt idx="316">
                  <c:v>10.79</c:v>
                </c:pt>
                <c:pt idx="317">
                  <c:v>10.775</c:v>
                </c:pt>
                <c:pt idx="318">
                  <c:v>10.744</c:v>
                </c:pt>
                <c:pt idx="319">
                  <c:v>10.686999999999999</c:v>
                </c:pt>
                <c:pt idx="320">
                  <c:v>10.635999999999999</c:v>
                </c:pt>
                <c:pt idx="321">
                  <c:v>10.589</c:v>
                </c:pt>
                <c:pt idx="322">
                  <c:v>10.568</c:v>
                </c:pt>
                <c:pt idx="323">
                  <c:v>13.026</c:v>
                </c:pt>
                <c:pt idx="324">
                  <c:v>13.778</c:v>
                </c:pt>
                <c:pt idx="325">
                  <c:v>13.925000000000001</c:v>
                </c:pt>
                <c:pt idx="326">
                  <c:v>14.04</c:v>
                </c:pt>
                <c:pt idx="327">
                  <c:v>14.170999999999999</c:v>
                </c:pt>
                <c:pt idx="328">
                  <c:v>14.254</c:v>
                </c:pt>
                <c:pt idx="329">
                  <c:v>14.301</c:v>
                </c:pt>
                <c:pt idx="330">
                  <c:v>14.375</c:v>
                </c:pt>
                <c:pt idx="331">
                  <c:v>14.37</c:v>
                </c:pt>
                <c:pt idx="332">
                  <c:v>14.442</c:v>
                </c:pt>
                <c:pt idx="333">
                  <c:v>14.534000000000001</c:v>
                </c:pt>
                <c:pt idx="334">
                  <c:v>14.576000000000001</c:v>
                </c:pt>
                <c:pt idx="335">
                  <c:v>12.257</c:v>
                </c:pt>
                <c:pt idx="336">
                  <c:v>11.384</c:v>
                </c:pt>
                <c:pt idx="337">
                  <c:v>11.103999999999999</c:v>
                </c:pt>
                <c:pt idx="338">
                  <c:v>10.964</c:v>
                </c:pt>
                <c:pt idx="339">
                  <c:v>10.887</c:v>
                </c:pt>
                <c:pt idx="340">
                  <c:v>10.805999999999999</c:v>
                </c:pt>
                <c:pt idx="341">
                  <c:v>10.737</c:v>
                </c:pt>
                <c:pt idx="342">
                  <c:v>10.696999999999999</c:v>
                </c:pt>
                <c:pt idx="343">
                  <c:v>10.65</c:v>
                </c:pt>
                <c:pt idx="344">
                  <c:v>10.61</c:v>
                </c:pt>
                <c:pt idx="345">
                  <c:v>10.576000000000001</c:v>
                </c:pt>
                <c:pt idx="346">
                  <c:v>10.538</c:v>
                </c:pt>
                <c:pt idx="347">
                  <c:v>13.148</c:v>
                </c:pt>
                <c:pt idx="348">
                  <c:v>13.73</c:v>
                </c:pt>
                <c:pt idx="349">
                  <c:v>13.898999999999999</c:v>
                </c:pt>
                <c:pt idx="350">
                  <c:v>13.999000000000001</c:v>
                </c:pt>
                <c:pt idx="351">
                  <c:v>14.103</c:v>
                </c:pt>
                <c:pt idx="352">
                  <c:v>14.14</c:v>
                </c:pt>
                <c:pt idx="353">
                  <c:v>14.164</c:v>
                </c:pt>
                <c:pt idx="354">
                  <c:v>14.17</c:v>
                </c:pt>
                <c:pt idx="355">
                  <c:v>14.194000000000001</c:v>
                </c:pt>
                <c:pt idx="356">
                  <c:v>14.2</c:v>
                </c:pt>
                <c:pt idx="357">
                  <c:v>14.199</c:v>
                </c:pt>
                <c:pt idx="358">
                  <c:v>14.204000000000001</c:v>
                </c:pt>
                <c:pt idx="359">
                  <c:v>12.032</c:v>
                </c:pt>
                <c:pt idx="360">
                  <c:v>11.387</c:v>
                </c:pt>
                <c:pt idx="361">
                  <c:v>11.138</c:v>
                </c:pt>
                <c:pt idx="362">
                  <c:v>10.946999999999999</c:v>
                </c:pt>
                <c:pt idx="363">
                  <c:v>10.845000000000001</c:v>
                </c:pt>
                <c:pt idx="364">
                  <c:v>10.766</c:v>
                </c:pt>
                <c:pt idx="365">
                  <c:v>10.708</c:v>
                </c:pt>
                <c:pt idx="366">
                  <c:v>10.646000000000001</c:v>
                </c:pt>
                <c:pt idx="367">
                  <c:v>10.593</c:v>
                </c:pt>
                <c:pt idx="368">
                  <c:v>10.539</c:v>
                </c:pt>
                <c:pt idx="369">
                  <c:v>10.499000000000001</c:v>
                </c:pt>
                <c:pt idx="370">
                  <c:v>10.465</c:v>
                </c:pt>
                <c:pt idx="371">
                  <c:v>12.941000000000001</c:v>
                </c:pt>
                <c:pt idx="372">
                  <c:v>13.428000000000001</c:v>
                </c:pt>
                <c:pt idx="373">
                  <c:v>13.567</c:v>
                </c:pt>
                <c:pt idx="374">
                  <c:v>13.661</c:v>
                </c:pt>
                <c:pt idx="375">
                  <c:v>13.76</c:v>
                </c:pt>
                <c:pt idx="376">
                  <c:v>13.813000000000001</c:v>
                </c:pt>
                <c:pt idx="377">
                  <c:v>13.836</c:v>
                </c:pt>
                <c:pt idx="378">
                  <c:v>13.861000000000001</c:v>
                </c:pt>
                <c:pt idx="379">
                  <c:v>13.891</c:v>
                </c:pt>
                <c:pt idx="380">
                  <c:v>13.917</c:v>
                </c:pt>
                <c:pt idx="381">
                  <c:v>13.941000000000001</c:v>
                </c:pt>
                <c:pt idx="382">
                  <c:v>13.964</c:v>
                </c:pt>
                <c:pt idx="383">
                  <c:v>11.96</c:v>
                </c:pt>
                <c:pt idx="384">
                  <c:v>11.382</c:v>
                </c:pt>
                <c:pt idx="385">
                  <c:v>10.965999999999999</c:v>
                </c:pt>
                <c:pt idx="386">
                  <c:v>10.824</c:v>
                </c:pt>
                <c:pt idx="387">
                  <c:v>10.803000000000001</c:v>
                </c:pt>
                <c:pt idx="388">
                  <c:v>10.717000000000001</c:v>
                </c:pt>
                <c:pt idx="389">
                  <c:v>10.625999999999999</c:v>
                </c:pt>
                <c:pt idx="390">
                  <c:v>10.55</c:v>
                </c:pt>
                <c:pt idx="391">
                  <c:v>10.507999999999999</c:v>
                </c:pt>
                <c:pt idx="392">
                  <c:v>10.461</c:v>
                </c:pt>
                <c:pt idx="393">
                  <c:v>10.417</c:v>
                </c:pt>
                <c:pt idx="394">
                  <c:v>10.38</c:v>
                </c:pt>
                <c:pt idx="395">
                  <c:v>12.859</c:v>
                </c:pt>
                <c:pt idx="396">
                  <c:v>13.356999999999999</c:v>
                </c:pt>
                <c:pt idx="397">
                  <c:v>13.503</c:v>
                </c:pt>
                <c:pt idx="398">
                  <c:v>13.596</c:v>
                </c:pt>
                <c:pt idx="399">
                  <c:v>13.695</c:v>
                </c:pt>
                <c:pt idx="400">
                  <c:v>13.696999999999999</c:v>
                </c:pt>
                <c:pt idx="401">
                  <c:v>13.725</c:v>
                </c:pt>
                <c:pt idx="402">
                  <c:v>13.731</c:v>
                </c:pt>
                <c:pt idx="403">
                  <c:v>13.747</c:v>
                </c:pt>
                <c:pt idx="404">
                  <c:v>13.789</c:v>
                </c:pt>
                <c:pt idx="405">
                  <c:v>13.801</c:v>
                </c:pt>
                <c:pt idx="406">
                  <c:v>13.8</c:v>
                </c:pt>
                <c:pt idx="407">
                  <c:v>13.817</c:v>
                </c:pt>
                <c:pt idx="408">
                  <c:v>11.884</c:v>
                </c:pt>
                <c:pt idx="409">
                  <c:v>11.364000000000001</c:v>
                </c:pt>
                <c:pt idx="410">
                  <c:v>10.929</c:v>
                </c:pt>
                <c:pt idx="411">
                  <c:v>10.766999999999999</c:v>
                </c:pt>
                <c:pt idx="412">
                  <c:v>10.624000000000001</c:v>
                </c:pt>
                <c:pt idx="413">
                  <c:v>10.528</c:v>
                </c:pt>
                <c:pt idx="414">
                  <c:v>10.473000000000001</c:v>
                </c:pt>
                <c:pt idx="415">
                  <c:v>10.433999999999999</c:v>
                </c:pt>
                <c:pt idx="416">
                  <c:v>10.401</c:v>
                </c:pt>
                <c:pt idx="417">
                  <c:v>10.371</c:v>
                </c:pt>
                <c:pt idx="418">
                  <c:v>10.332000000000001</c:v>
                </c:pt>
                <c:pt idx="419">
                  <c:v>10.298999999999999</c:v>
                </c:pt>
                <c:pt idx="420">
                  <c:v>12.736000000000001</c:v>
                </c:pt>
                <c:pt idx="421">
                  <c:v>13.204000000000001</c:v>
                </c:pt>
                <c:pt idx="422">
                  <c:v>13.343999999999999</c:v>
                </c:pt>
                <c:pt idx="423">
                  <c:v>13.433999999999999</c:v>
                </c:pt>
                <c:pt idx="424">
                  <c:v>13.526999999999999</c:v>
                </c:pt>
                <c:pt idx="425">
                  <c:v>13.571</c:v>
                </c:pt>
                <c:pt idx="426">
                  <c:v>13.593999999999999</c:v>
                </c:pt>
                <c:pt idx="427">
                  <c:v>13.615</c:v>
                </c:pt>
                <c:pt idx="428">
                  <c:v>13.635999999999999</c:v>
                </c:pt>
                <c:pt idx="429">
                  <c:v>13.657</c:v>
                </c:pt>
                <c:pt idx="430">
                  <c:v>13.651</c:v>
                </c:pt>
                <c:pt idx="431">
                  <c:v>13.686999999999999</c:v>
                </c:pt>
                <c:pt idx="432">
                  <c:v>11.936</c:v>
                </c:pt>
                <c:pt idx="433">
                  <c:v>11.398</c:v>
                </c:pt>
                <c:pt idx="434">
                  <c:v>10.88</c:v>
                </c:pt>
                <c:pt idx="435">
                  <c:v>10.724</c:v>
                </c:pt>
                <c:pt idx="436">
                  <c:v>10.581</c:v>
                </c:pt>
                <c:pt idx="437">
                  <c:v>10.484</c:v>
                </c:pt>
                <c:pt idx="438">
                  <c:v>10.468</c:v>
                </c:pt>
                <c:pt idx="439">
                  <c:v>10.464</c:v>
                </c:pt>
                <c:pt idx="440">
                  <c:v>10.401999999999999</c:v>
                </c:pt>
                <c:pt idx="441">
                  <c:v>10.323</c:v>
                </c:pt>
                <c:pt idx="442">
                  <c:v>10.273999999999999</c:v>
                </c:pt>
                <c:pt idx="443">
                  <c:v>10.236000000000001</c:v>
                </c:pt>
                <c:pt idx="444">
                  <c:v>12.679</c:v>
                </c:pt>
                <c:pt idx="445">
                  <c:v>13.144</c:v>
                </c:pt>
                <c:pt idx="446">
                  <c:v>13.292</c:v>
                </c:pt>
                <c:pt idx="447">
                  <c:v>13.394</c:v>
                </c:pt>
                <c:pt idx="448">
                  <c:v>13.497</c:v>
                </c:pt>
                <c:pt idx="449">
                  <c:v>13.513999999999999</c:v>
                </c:pt>
                <c:pt idx="450">
                  <c:v>13.563000000000001</c:v>
                </c:pt>
                <c:pt idx="451">
                  <c:v>13.615</c:v>
                </c:pt>
                <c:pt idx="452">
                  <c:v>13.627000000000001</c:v>
                </c:pt>
                <c:pt idx="453">
                  <c:v>13.643000000000001</c:v>
                </c:pt>
                <c:pt idx="454">
                  <c:v>13.654999999999999</c:v>
                </c:pt>
                <c:pt idx="455">
                  <c:v>13.69</c:v>
                </c:pt>
                <c:pt idx="456">
                  <c:v>11.868</c:v>
                </c:pt>
                <c:pt idx="457">
                  <c:v>11.31</c:v>
                </c:pt>
                <c:pt idx="458">
                  <c:v>10.813000000000001</c:v>
                </c:pt>
                <c:pt idx="459">
                  <c:v>10.714</c:v>
                </c:pt>
                <c:pt idx="460">
                  <c:v>10.606999999999999</c:v>
                </c:pt>
                <c:pt idx="461">
                  <c:v>10.513999999999999</c:v>
                </c:pt>
                <c:pt idx="462">
                  <c:v>10.436</c:v>
                </c:pt>
                <c:pt idx="463">
                  <c:v>10.391</c:v>
                </c:pt>
                <c:pt idx="464">
                  <c:v>10.355</c:v>
                </c:pt>
                <c:pt idx="465">
                  <c:v>10.288</c:v>
                </c:pt>
                <c:pt idx="466">
                  <c:v>10.236000000000001</c:v>
                </c:pt>
                <c:pt idx="467">
                  <c:v>10.198</c:v>
                </c:pt>
                <c:pt idx="468">
                  <c:v>12.696999999999999</c:v>
                </c:pt>
                <c:pt idx="469">
                  <c:v>13.21</c:v>
                </c:pt>
                <c:pt idx="470">
                  <c:v>13.364000000000001</c:v>
                </c:pt>
                <c:pt idx="471">
                  <c:v>13.456</c:v>
                </c:pt>
                <c:pt idx="472">
                  <c:v>13.551</c:v>
                </c:pt>
                <c:pt idx="473">
                  <c:v>13.603999999999999</c:v>
                </c:pt>
                <c:pt idx="474">
                  <c:v>13.628</c:v>
                </c:pt>
                <c:pt idx="475">
                  <c:v>13.632</c:v>
                </c:pt>
                <c:pt idx="476">
                  <c:v>13.651999999999999</c:v>
                </c:pt>
                <c:pt idx="477">
                  <c:v>13.682</c:v>
                </c:pt>
                <c:pt idx="478">
                  <c:v>13.715999999999999</c:v>
                </c:pt>
                <c:pt idx="479">
                  <c:v>13.773999999999999</c:v>
                </c:pt>
                <c:pt idx="480">
                  <c:v>11.898999999999999</c:v>
                </c:pt>
                <c:pt idx="481">
                  <c:v>11.215</c:v>
                </c:pt>
                <c:pt idx="482">
                  <c:v>10.785</c:v>
                </c:pt>
                <c:pt idx="483">
                  <c:v>10.648</c:v>
                </c:pt>
                <c:pt idx="484">
                  <c:v>10.561</c:v>
                </c:pt>
                <c:pt idx="485">
                  <c:v>10.468999999999999</c:v>
                </c:pt>
                <c:pt idx="486">
                  <c:v>10.39</c:v>
                </c:pt>
                <c:pt idx="487">
                  <c:v>10.343</c:v>
                </c:pt>
                <c:pt idx="488">
                  <c:v>10.289</c:v>
                </c:pt>
                <c:pt idx="489">
                  <c:v>10.249000000000001</c:v>
                </c:pt>
                <c:pt idx="490">
                  <c:v>10.214</c:v>
                </c:pt>
                <c:pt idx="491">
                  <c:v>10.183999999999999</c:v>
                </c:pt>
                <c:pt idx="492">
                  <c:v>12.71</c:v>
                </c:pt>
                <c:pt idx="493">
                  <c:v>13.244999999999999</c:v>
                </c:pt>
                <c:pt idx="494">
                  <c:v>13.430999999999999</c:v>
                </c:pt>
                <c:pt idx="495">
                  <c:v>13.554</c:v>
                </c:pt>
                <c:pt idx="496">
                  <c:v>13.678000000000001</c:v>
                </c:pt>
                <c:pt idx="497">
                  <c:v>13.73</c:v>
                </c:pt>
                <c:pt idx="498">
                  <c:v>13.749000000000001</c:v>
                </c:pt>
                <c:pt idx="499">
                  <c:v>13.769</c:v>
                </c:pt>
                <c:pt idx="500">
                  <c:v>13.785</c:v>
                </c:pt>
                <c:pt idx="501">
                  <c:v>13.787000000000001</c:v>
                </c:pt>
                <c:pt idx="502">
                  <c:v>13.802</c:v>
                </c:pt>
                <c:pt idx="503">
                  <c:v>13.837999999999999</c:v>
                </c:pt>
                <c:pt idx="504">
                  <c:v>11.927</c:v>
                </c:pt>
                <c:pt idx="505">
                  <c:v>11.157999999999999</c:v>
                </c:pt>
                <c:pt idx="506">
                  <c:v>10.712</c:v>
                </c:pt>
                <c:pt idx="507">
                  <c:v>10.593</c:v>
                </c:pt>
                <c:pt idx="508">
                  <c:v>10.471</c:v>
                </c:pt>
                <c:pt idx="509">
                  <c:v>10.385</c:v>
                </c:pt>
                <c:pt idx="510">
                  <c:v>10.332000000000001</c:v>
                </c:pt>
                <c:pt idx="511">
                  <c:v>10.311999999999999</c:v>
                </c:pt>
                <c:pt idx="512">
                  <c:v>10.259</c:v>
                </c:pt>
                <c:pt idx="513">
                  <c:v>10.207000000000001</c:v>
                </c:pt>
                <c:pt idx="514">
                  <c:v>10.161</c:v>
                </c:pt>
                <c:pt idx="515">
                  <c:v>10.124000000000001</c:v>
                </c:pt>
                <c:pt idx="516">
                  <c:v>12.678000000000001</c:v>
                </c:pt>
                <c:pt idx="517">
                  <c:v>13.234999999999999</c:v>
                </c:pt>
                <c:pt idx="518">
                  <c:v>13.406000000000001</c:v>
                </c:pt>
                <c:pt idx="519">
                  <c:v>13.51</c:v>
                </c:pt>
                <c:pt idx="520">
                  <c:v>13.617000000000001</c:v>
                </c:pt>
                <c:pt idx="521">
                  <c:v>13.673</c:v>
                </c:pt>
                <c:pt idx="522">
                  <c:v>13.711</c:v>
                </c:pt>
                <c:pt idx="523">
                  <c:v>13.747</c:v>
                </c:pt>
                <c:pt idx="524">
                  <c:v>13.773</c:v>
                </c:pt>
                <c:pt idx="525">
                  <c:v>13.792999999999999</c:v>
                </c:pt>
                <c:pt idx="526">
                  <c:v>13.811</c:v>
                </c:pt>
                <c:pt idx="527">
                  <c:v>13.805</c:v>
                </c:pt>
                <c:pt idx="528">
                  <c:v>11.75</c:v>
                </c:pt>
                <c:pt idx="529">
                  <c:v>11.076000000000001</c:v>
                </c:pt>
                <c:pt idx="530">
                  <c:v>10.676</c:v>
                </c:pt>
                <c:pt idx="531">
                  <c:v>10.515000000000001</c:v>
                </c:pt>
                <c:pt idx="532">
                  <c:v>10.423</c:v>
                </c:pt>
                <c:pt idx="533">
                  <c:v>10.327999999999999</c:v>
                </c:pt>
                <c:pt idx="534">
                  <c:v>10.286</c:v>
                </c:pt>
                <c:pt idx="535">
                  <c:v>10.247</c:v>
                </c:pt>
                <c:pt idx="536">
                  <c:v>10.206</c:v>
                </c:pt>
                <c:pt idx="537">
                  <c:v>10.169</c:v>
                </c:pt>
                <c:pt idx="538">
                  <c:v>10.132999999999999</c:v>
                </c:pt>
                <c:pt idx="539">
                  <c:v>10.097</c:v>
                </c:pt>
                <c:pt idx="540">
                  <c:v>12.616</c:v>
                </c:pt>
                <c:pt idx="541">
                  <c:v>13.148</c:v>
                </c:pt>
                <c:pt idx="542">
                  <c:v>13.311999999999999</c:v>
                </c:pt>
                <c:pt idx="543">
                  <c:v>13.414</c:v>
                </c:pt>
                <c:pt idx="544">
                  <c:v>13.518000000000001</c:v>
                </c:pt>
                <c:pt idx="545">
                  <c:v>13.577999999999999</c:v>
                </c:pt>
                <c:pt idx="546">
                  <c:v>13.622</c:v>
                </c:pt>
                <c:pt idx="547">
                  <c:v>13.659000000000001</c:v>
                </c:pt>
                <c:pt idx="548">
                  <c:v>13.698</c:v>
                </c:pt>
                <c:pt idx="549">
                  <c:v>13.74</c:v>
                </c:pt>
                <c:pt idx="550">
                  <c:v>13.775</c:v>
                </c:pt>
                <c:pt idx="551">
                  <c:v>13.808999999999999</c:v>
                </c:pt>
                <c:pt idx="552">
                  <c:v>11.731999999999999</c:v>
                </c:pt>
                <c:pt idx="553">
                  <c:v>11.012</c:v>
                </c:pt>
                <c:pt idx="554">
                  <c:v>10.619</c:v>
                </c:pt>
                <c:pt idx="555">
                  <c:v>10.475</c:v>
                </c:pt>
                <c:pt idx="556">
                  <c:v>10.349</c:v>
                </c:pt>
                <c:pt idx="557">
                  <c:v>10.265000000000001</c:v>
                </c:pt>
                <c:pt idx="558">
                  <c:v>10.250999999999999</c:v>
                </c:pt>
                <c:pt idx="559">
                  <c:v>10.247</c:v>
                </c:pt>
                <c:pt idx="560">
                  <c:v>10.186999999999999</c:v>
                </c:pt>
                <c:pt idx="561">
                  <c:v>10.111000000000001</c:v>
                </c:pt>
                <c:pt idx="562">
                  <c:v>10.069000000000001</c:v>
                </c:pt>
                <c:pt idx="563">
                  <c:v>10.045</c:v>
                </c:pt>
                <c:pt idx="564">
                  <c:v>12.708</c:v>
                </c:pt>
                <c:pt idx="565">
                  <c:v>13.334</c:v>
                </c:pt>
                <c:pt idx="566">
                  <c:v>13.532</c:v>
                </c:pt>
                <c:pt idx="567">
                  <c:v>13.662000000000001</c:v>
                </c:pt>
                <c:pt idx="568">
                  <c:v>13.795</c:v>
                </c:pt>
                <c:pt idx="569">
                  <c:v>13.875999999999999</c:v>
                </c:pt>
                <c:pt idx="570">
                  <c:v>13.933999999999999</c:v>
                </c:pt>
                <c:pt idx="571">
                  <c:v>13.999000000000001</c:v>
                </c:pt>
                <c:pt idx="572">
                  <c:v>14.012</c:v>
                </c:pt>
                <c:pt idx="573">
                  <c:v>14.06</c:v>
                </c:pt>
                <c:pt idx="574">
                  <c:v>14.148999999999999</c:v>
                </c:pt>
                <c:pt idx="575">
                  <c:v>14.242000000000001</c:v>
                </c:pt>
                <c:pt idx="576">
                  <c:v>11.853</c:v>
                </c:pt>
                <c:pt idx="577">
                  <c:v>10.891</c:v>
                </c:pt>
                <c:pt idx="578">
                  <c:v>10.551</c:v>
                </c:pt>
                <c:pt idx="579">
                  <c:v>10.462</c:v>
                </c:pt>
                <c:pt idx="580">
                  <c:v>10.403</c:v>
                </c:pt>
                <c:pt idx="581">
                  <c:v>10.326000000000001</c:v>
                </c:pt>
                <c:pt idx="582">
                  <c:v>10.253</c:v>
                </c:pt>
                <c:pt idx="583">
                  <c:v>10.195</c:v>
                </c:pt>
                <c:pt idx="584">
                  <c:v>10.15</c:v>
                </c:pt>
                <c:pt idx="585">
                  <c:v>10.11</c:v>
                </c:pt>
                <c:pt idx="586">
                  <c:v>10.077</c:v>
                </c:pt>
                <c:pt idx="587">
                  <c:v>10.044</c:v>
                </c:pt>
                <c:pt idx="588">
                  <c:v>12.599</c:v>
                </c:pt>
                <c:pt idx="589">
                  <c:v>13.458</c:v>
                </c:pt>
                <c:pt idx="590">
                  <c:v>13.622999999999999</c:v>
                </c:pt>
                <c:pt idx="591">
                  <c:v>13.747999999999999</c:v>
                </c:pt>
                <c:pt idx="592">
                  <c:v>13.89</c:v>
                </c:pt>
                <c:pt idx="593">
                  <c:v>13.96</c:v>
                </c:pt>
                <c:pt idx="594">
                  <c:v>13.994999999999999</c:v>
                </c:pt>
                <c:pt idx="595">
                  <c:v>14.026</c:v>
                </c:pt>
                <c:pt idx="596">
                  <c:v>14.061999999999999</c:v>
                </c:pt>
                <c:pt idx="597">
                  <c:v>14.089</c:v>
                </c:pt>
                <c:pt idx="598">
                  <c:v>14.117000000000001</c:v>
                </c:pt>
                <c:pt idx="599">
                  <c:v>14.138</c:v>
                </c:pt>
                <c:pt idx="600">
                  <c:v>11.397</c:v>
                </c:pt>
                <c:pt idx="601">
                  <c:v>10.744</c:v>
                </c:pt>
                <c:pt idx="602">
                  <c:v>10.484</c:v>
                </c:pt>
                <c:pt idx="603">
                  <c:v>10.397</c:v>
                </c:pt>
                <c:pt idx="604">
                  <c:v>10.303000000000001</c:v>
                </c:pt>
                <c:pt idx="605">
                  <c:v>10.234</c:v>
                </c:pt>
                <c:pt idx="606">
                  <c:v>10.183999999999999</c:v>
                </c:pt>
                <c:pt idx="607">
                  <c:v>10.157999999999999</c:v>
                </c:pt>
                <c:pt idx="608">
                  <c:v>10.129</c:v>
                </c:pt>
                <c:pt idx="609">
                  <c:v>10.086</c:v>
                </c:pt>
                <c:pt idx="610">
                  <c:v>10.048999999999999</c:v>
                </c:pt>
                <c:pt idx="611">
                  <c:v>10.02</c:v>
                </c:pt>
                <c:pt idx="612">
                  <c:v>12.833</c:v>
                </c:pt>
                <c:pt idx="613">
                  <c:v>13.561999999999999</c:v>
                </c:pt>
                <c:pt idx="614">
                  <c:v>13.804</c:v>
                </c:pt>
                <c:pt idx="615">
                  <c:v>13.968</c:v>
                </c:pt>
                <c:pt idx="616">
                  <c:v>14.137</c:v>
                </c:pt>
                <c:pt idx="617">
                  <c:v>14.241</c:v>
                </c:pt>
                <c:pt idx="618">
                  <c:v>14.289</c:v>
                </c:pt>
                <c:pt idx="619">
                  <c:v>14.367000000000001</c:v>
                </c:pt>
                <c:pt idx="620">
                  <c:v>14.444000000000001</c:v>
                </c:pt>
                <c:pt idx="621">
                  <c:v>14.518000000000001</c:v>
                </c:pt>
                <c:pt idx="622">
                  <c:v>14.586</c:v>
                </c:pt>
                <c:pt idx="623">
                  <c:v>14.688000000000001</c:v>
                </c:pt>
                <c:pt idx="624">
                  <c:v>11.412000000000001</c:v>
                </c:pt>
                <c:pt idx="625">
                  <c:v>10.917</c:v>
                </c:pt>
                <c:pt idx="626">
                  <c:v>10.561999999999999</c:v>
                </c:pt>
                <c:pt idx="627">
                  <c:v>10.439</c:v>
                </c:pt>
                <c:pt idx="628">
                  <c:v>10.425000000000001</c:v>
                </c:pt>
                <c:pt idx="629">
                  <c:v>10.347</c:v>
                </c:pt>
                <c:pt idx="630">
                  <c:v>10.269</c:v>
                </c:pt>
                <c:pt idx="631">
                  <c:v>10.202999999999999</c:v>
                </c:pt>
                <c:pt idx="632">
                  <c:v>10.148999999999999</c:v>
                </c:pt>
                <c:pt idx="633">
                  <c:v>10.125999999999999</c:v>
                </c:pt>
                <c:pt idx="634">
                  <c:v>10.099</c:v>
                </c:pt>
                <c:pt idx="635">
                  <c:v>10.063000000000001</c:v>
                </c:pt>
                <c:pt idx="636">
                  <c:v>13.022</c:v>
                </c:pt>
                <c:pt idx="637">
                  <c:v>13.834</c:v>
                </c:pt>
                <c:pt idx="638">
                  <c:v>14.083</c:v>
                </c:pt>
                <c:pt idx="639">
                  <c:v>14.243</c:v>
                </c:pt>
                <c:pt idx="640">
                  <c:v>14.407</c:v>
                </c:pt>
                <c:pt idx="641">
                  <c:v>14.477</c:v>
                </c:pt>
                <c:pt idx="642">
                  <c:v>14.462</c:v>
                </c:pt>
                <c:pt idx="643">
                  <c:v>14.541</c:v>
                </c:pt>
                <c:pt idx="644">
                  <c:v>14.573</c:v>
                </c:pt>
                <c:pt idx="645">
                  <c:v>14.6</c:v>
                </c:pt>
                <c:pt idx="646">
                  <c:v>14.628</c:v>
                </c:pt>
                <c:pt idx="647">
                  <c:v>14.662000000000001</c:v>
                </c:pt>
                <c:pt idx="648">
                  <c:v>11.436</c:v>
                </c:pt>
                <c:pt idx="649">
                  <c:v>10.308999999999999</c:v>
                </c:pt>
                <c:pt idx="650">
                  <c:v>10.329000000000001</c:v>
                </c:pt>
                <c:pt idx="651">
                  <c:v>10.551</c:v>
                </c:pt>
                <c:pt idx="652">
                  <c:v>10.391999999999999</c:v>
                </c:pt>
                <c:pt idx="653">
                  <c:v>10.298</c:v>
                </c:pt>
                <c:pt idx="654">
                  <c:v>10.226000000000001</c:v>
                </c:pt>
                <c:pt idx="655">
                  <c:v>10.166</c:v>
                </c:pt>
                <c:pt idx="656">
                  <c:v>10.113</c:v>
                </c:pt>
                <c:pt idx="657">
                  <c:v>10.076000000000001</c:v>
                </c:pt>
                <c:pt idx="658">
                  <c:v>10.036</c:v>
                </c:pt>
                <c:pt idx="659">
                  <c:v>10.006</c:v>
                </c:pt>
                <c:pt idx="660">
                  <c:v>12.897</c:v>
                </c:pt>
                <c:pt idx="661">
                  <c:v>13.657999999999999</c:v>
                </c:pt>
                <c:pt idx="662">
                  <c:v>13.881</c:v>
                </c:pt>
                <c:pt idx="663">
                  <c:v>14.019</c:v>
                </c:pt>
                <c:pt idx="664">
                  <c:v>14.162000000000001</c:v>
                </c:pt>
                <c:pt idx="665">
                  <c:v>14.23</c:v>
                </c:pt>
                <c:pt idx="666">
                  <c:v>14.246</c:v>
                </c:pt>
                <c:pt idx="667">
                  <c:v>14.302</c:v>
                </c:pt>
                <c:pt idx="668">
                  <c:v>14.337</c:v>
                </c:pt>
                <c:pt idx="669">
                  <c:v>14.345000000000001</c:v>
                </c:pt>
                <c:pt idx="670">
                  <c:v>14.353</c:v>
                </c:pt>
                <c:pt idx="671">
                  <c:v>14.369</c:v>
                </c:pt>
                <c:pt idx="672">
                  <c:v>11.891999999999999</c:v>
                </c:pt>
                <c:pt idx="673">
                  <c:v>10.76</c:v>
                </c:pt>
                <c:pt idx="674">
                  <c:v>10.458</c:v>
                </c:pt>
                <c:pt idx="675">
                  <c:v>10.494999999999999</c:v>
                </c:pt>
                <c:pt idx="676">
                  <c:v>10.414999999999999</c:v>
                </c:pt>
                <c:pt idx="677">
                  <c:v>10.291</c:v>
                </c:pt>
                <c:pt idx="678">
                  <c:v>10.193</c:v>
                </c:pt>
                <c:pt idx="679">
                  <c:v>10.121</c:v>
                </c:pt>
                <c:pt idx="680">
                  <c:v>10.064</c:v>
                </c:pt>
                <c:pt idx="681">
                  <c:v>10.023999999999999</c:v>
                </c:pt>
                <c:pt idx="682">
                  <c:v>9.9884000000000004</c:v>
                </c:pt>
                <c:pt idx="683">
                  <c:v>9.9542000000000002</c:v>
                </c:pt>
                <c:pt idx="684">
                  <c:v>12.646000000000001</c:v>
                </c:pt>
                <c:pt idx="685">
                  <c:v>13.263</c:v>
                </c:pt>
                <c:pt idx="686">
                  <c:v>13.436999999999999</c:v>
                </c:pt>
                <c:pt idx="687">
                  <c:v>13.545999999999999</c:v>
                </c:pt>
                <c:pt idx="688">
                  <c:v>13.66</c:v>
                </c:pt>
                <c:pt idx="689">
                  <c:v>13.691000000000001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417-4670-82E4-807B52B5A721}"/>
            </c:ext>
          </c:extLst>
        </c:ser>
        <c:ser>
          <c:idx val="1"/>
          <c:order val="1"/>
          <c:tx>
            <c:strRef>
              <c:f>Feb!$O$10</c:f>
              <c:strCache>
                <c:ptCount val="1"/>
                <c:pt idx="0">
                  <c:v>T outlet (degC)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Feb!$M$11:$M$700</c:f>
              <c:numCache>
                <c:formatCode>0.00E+00</c:formatCode>
                <c:ptCount val="690"/>
                <c:pt idx="0" formatCode="General">
                  <c:v>0</c:v>
                </c:pt>
                <c:pt idx="1">
                  <c:v>2.7778000000000001E-5</c:v>
                </c:pt>
                <c:pt idx="2">
                  <c:v>5.5556000000000001E-5</c:v>
                </c:pt>
                <c:pt idx="3">
                  <c:v>1.1111E-4</c:v>
                </c:pt>
                <c:pt idx="4">
                  <c:v>2.2222E-4</c:v>
                </c:pt>
                <c:pt idx="5">
                  <c:v>4.4443999999999999E-4</c:v>
                </c:pt>
                <c:pt idx="6">
                  <c:v>8.8889000000000004E-4</c:v>
                </c:pt>
                <c:pt idx="7" formatCode="General">
                  <c:v>1.7778E-3</c:v>
                </c:pt>
                <c:pt idx="8" formatCode="General">
                  <c:v>3.5555999999999999E-3</c:v>
                </c:pt>
                <c:pt idx="9" formatCode="General">
                  <c:v>7.1111000000000004E-3</c:v>
                </c:pt>
                <c:pt idx="10" formatCode="General">
                  <c:v>1.4222E-2</c:v>
                </c:pt>
                <c:pt idx="11" formatCode="General">
                  <c:v>2.8444000000000001E-2</c:v>
                </c:pt>
                <c:pt idx="12" formatCode="General">
                  <c:v>5.6889000000000002E-2</c:v>
                </c:pt>
                <c:pt idx="13" formatCode="General">
                  <c:v>0.11378000000000001</c:v>
                </c:pt>
                <c:pt idx="14" formatCode="General">
                  <c:v>0.22756000000000001</c:v>
                </c:pt>
                <c:pt idx="15" formatCode="General">
                  <c:v>0.45511000000000001</c:v>
                </c:pt>
                <c:pt idx="16" formatCode="General">
                  <c:v>0.91022000000000003</c:v>
                </c:pt>
                <c:pt idx="17" formatCode="General">
                  <c:v>1.8204</c:v>
                </c:pt>
                <c:pt idx="18" formatCode="General">
                  <c:v>2.8203999999999998</c:v>
                </c:pt>
                <c:pt idx="19" formatCode="General">
                  <c:v>3.8203999999999998</c:v>
                </c:pt>
                <c:pt idx="20" formatCode="General">
                  <c:v>4.8204000000000002</c:v>
                </c:pt>
                <c:pt idx="21" formatCode="General">
                  <c:v>5.8204000000000002</c:v>
                </c:pt>
                <c:pt idx="22" formatCode="General">
                  <c:v>6.8204000000000002</c:v>
                </c:pt>
                <c:pt idx="23" formatCode="General">
                  <c:v>7.8204000000000002</c:v>
                </c:pt>
                <c:pt idx="24" formatCode="General">
                  <c:v>8.8203999999999994</c:v>
                </c:pt>
                <c:pt idx="25" formatCode="General">
                  <c:v>9.8203999999999994</c:v>
                </c:pt>
                <c:pt idx="26" formatCode="General">
                  <c:v>10.82</c:v>
                </c:pt>
                <c:pt idx="27" formatCode="General">
                  <c:v>11.82</c:v>
                </c:pt>
                <c:pt idx="28" formatCode="General">
                  <c:v>12.82</c:v>
                </c:pt>
                <c:pt idx="29" formatCode="General">
                  <c:v>13.82</c:v>
                </c:pt>
                <c:pt idx="30" formatCode="General">
                  <c:v>14.82</c:v>
                </c:pt>
                <c:pt idx="31" formatCode="General">
                  <c:v>15.82</c:v>
                </c:pt>
                <c:pt idx="32" formatCode="General">
                  <c:v>16.82</c:v>
                </c:pt>
                <c:pt idx="33" formatCode="General">
                  <c:v>17.82</c:v>
                </c:pt>
                <c:pt idx="34" formatCode="General">
                  <c:v>18.82</c:v>
                </c:pt>
                <c:pt idx="35" formatCode="General">
                  <c:v>19.82</c:v>
                </c:pt>
                <c:pt idx="36" formatCode="General">
                  <c:v>20.82</c:v>
                </c:pt>
                <c:pt idx="37" formatCode="General">
                  <c:v>21.82</c:v>
                </c:pt>
                <c:pt idx="38" formatCode="General">
                  <c:v>22.82</c:v>
                </c:pt>
                <c:pt idx="39" formatCode="General">
                  <c:v>23.82</c:v>
                </c:pt>
                <c:pt idx="40" formatCode="General">
                  <c:v>24.82</c:v>
                </c:pt>
                <c:pt idx="41" formatCode="General">
                  <c:v>25.82</c:v>
                </c:pt>
                <c:pt idx="42" formatCode="General">
                  <c:v>26.82</c:v>
                </c:pt>
                <c:pt idx="43" formatCode="General">
                  <c:v>27.82</c:v>
                </c:pt>
                <c:pt idx="44" formatCode="General">
                  <c:v>28.82</c:v>
                </c:pt>
                <c:pt idx="45" formatCode="General">
                  <c:v>29.82</c:v>
                </c:pt>
                <c:pt idx="46" formatCode="General">
                  <c:v>30.82</c:v>
                </c:pt>
                <c:pt idx="47" formatCode="General">
                  <c:v>31.82</c:v>
                </c:pt>
                <c:pt idx="48" formatCode="General">
                  <c:v>32.82</c:v>
                </c:pt>
                <c:pt idx="49" formatCode="General">
                  <c:v>33.82</c:v>
                </c:pt>
                <c:pt idx="50" formatCode="General">
                  <c:v>34.82</c:v>
                </c:pt>
                <c:pt idx="51" formatCode="General">
                  <c:v>35.82</c:v>
                </c:pt>
                <c:pt idx="52" formatCode="General">
                  <c:v>36.82</c:v>
                </c:pt>
                <c:pt idx="53" formatCode="General">
                  <c:v>37.82</c:v>
                </c:pt>
                <c:pt idx="54" formatCode="General">
                  <c:v>38.82</c:v>
                </c:pt>
                <c:pt idx="55" formatCode="General">
                  <c:v>39.82</c:v>
                </c:pt>
                <c:pt idx="56" formatCode="General">
                  <c:v>40.82</c:v>
                </c:pt>
                <c:pt idx="57" formatCode="General">
                  <c:v>41.82</c:v>
                </c:pt>
                <c:pt idx="58" formatCode="General">
                  <c:v>42.82</c:v>
                </c:pt>
                <c:pt idx="59" formatCode="General">
                  <c:v>43.82</c:v>
                </c:pt>
                <c:pt idx="60" formatCode="General">
                  <c:v>44.82</c:v>
                </c:pt>
                <c:pt idx="61" formatCode="General">
                  <c:v>45.82</c:v>
                </c:pt>
                <c:pt idx="62" formatCode="General">
                  <c:v>46.82</c:v>
                </c:pt>
                <c:pt idx="63" formatCode="General">
                  <c:v>47.82</c:v>
                </c:pt>
                <c:pt idx="64" formatCode="General">
                  <c:v>48.82</c:v>
                </c:pt>
                <c:pt idx="65" formatCode="General">
                  <c:v>49.82</c:v>
                </c:pt>
                <c:pt idx="66" formatCode="General">
                  <c:v>50.82</c:v>
                </c:pt>
                <c:pt idx="67" formatCode="General">
                  <c:v>51.82</c:v>
                </c:pt>
                <c:pt idx="68" formatCode="General">
                  <c:v>52.82</c:v>
                </c:pt>
                <c:pt idx="69" formatCode="General">
                  <c:v>53.82</c:v>
                </c:pt>
                <c:pt idx="70" formatCode="General">
                  <c:v>54.82</c:v>
                </c:pt>
                <c:pt idx="71" formatCode="General">
                  <c:v>55.82</c:v>
                </c:pt>
                <c:pt idx="72" formatCode="General">
                  <c:v>56.82</c:v>
                </c:pt>
                <c:pt idx="73" formatCode="General">
                  <c:v>57.82</c:v>
                </c:pt>
                <c:pt idx="74" formatCode="General">
                  <c:v>58.82</c:v>
                </c:pt>
                <c:pt idx="75" formatCode="General">
                  <c:v>59.82</c:v>
                </c:pt>
                <c:pt idx="76" formatCode="General">
                  <c:v>60.82</c:v>
                </c:pt>
                <c:pt idx="77" formatCode="General">
                  <c:v>61.82</c:v>
                </c:pt>
                <c:pt idx="78" formatCode="General">
                  <c:v>62.82</c:v>
                </c:pt>
                <c:pt idx="79" formatCode="General">
                  <c:v>63.82</c:v>
                </c:pt>
                <c:pt idx="80" formatCode="General">
                  <c:v>64.819999999999993</c:v>
                </c:pt>
                <c:pt idx="81" formatCode="General">
                  <c:v>65.819999999999993</c:v>
                </c:pt>
                <c:pt idx="82" formatCode="General">
                  <c:v>66.819999999999993</c:v>
                </c:pt>
                <c:pt idx="83" formatCode="General">
                  <c:v>67.819999999999993</c:v>
                </c:pt>
                <c:pt idx="84" formatCode="General">
                  <c:v>68.819999999999993</c:v>
                </c:pt>
                <c:pt idx="85" formatCode="General">
                  <c:v>69.819999999999993</c:v>
                </c:pt>
                <c:pt idx="86" formatCode="General">
                  <c:v>70.819999999999993</c:v>
                </c:pt>
                <c:pt idx="87" formatCode="General">
                  <c:v>71.819999999999993</c:v>
                </c:pt>
                <c:pt idx="88" formatCode="General">
                  <c:v>72.819999999999993</c:v>
                </c:pt>
                <c:pt idx="89" formatCode="General">
                  <c:v>73.819999999999993</c:v>
                </c:pt>
                <c:pt idx="90" formatCode="General">
                  <c:v>74.819999999999993</c:v>
                </c:pt>
                <c:pt idx="91" formatCode="General">
                  <c:v>75.819999999999993</c:v>
                </c:pt>
                <c:pt idx="92" formatCode="General">
                  <c:v>76.819999999999993</c:v>
                </c:pt>
                <c:pt idx="93" formatCode="General">
                  <c:v>77.819999999999993</c:v>
                </c:pt>
                <c:pt idx="94" formatCode="General">
                  <c:v>78.819999999999993</c:v>
                </c:pt>
                <c:pt idx="95" formatCode="General">
                  <c:v>79.819999999999993</c:v>
                </c:pt>
                <c:pt idx="96" formatCode="General">
                  <c:v>80.819999999999993</c:v>
                </c:pt>
                <c:pt idx="97" formatCode="General">
                  <c:v>81.819999999999993</c:v>
                </c:pt>
                <c:pt idx="98" formatCode="General">
                  <c:v>82.82</c:v>
                </c:pt>
                <c:pt idx="99" formatCode="General">
                  <c:v>83.82</c:v>
                </c:pt>
                <c:pt idx="100" formatCode="General">
                  <c:v>84.82</c:v>
                </c:pt>
                <c:pt idx="101" formatCode="General">
                  <c:v>85.82</c:v>
                </c:pt>
                <c:pt idx="102" formatCode="General">
                  <c:v>86.82</c:v>
                </c:pt>
                <c:pt idx="103" formatCode="General">
                  <c:v>87.82</c:v>
                </c:pt>
                <c:pt idx="104" formatCode="General">
                  <c:v>88.82</c:v>
                </c:pt>
                <c:pt idx="105" formatCode="General">
                  <c:v>89.82</c:v>
                </c:pt>
                <c:pt idx="106" formatCode="General">
                  <c:v>90.82</c:v>
                </c:pt>
                <c:pt idx="107" formatCode="General">
                  <c:v>91.82</c:v>
                </c:pt>
                <c:pt idx="108" formatCode="General">
                  <c:v>92.82</c:v>
                </c:pt>
                <c:pt idx="109" formatCode="General">
                  <c:v>93.82</c:v>
                </c:pt>
                <c:pt idx="110" formatCode="General">
                  <c:v>94.82</c:v>
                </c:pt>
                <c:pt idx="111" formatCode="General">
                  <c:v>95.82</c:v>
                </c:pt>
                <c:pt idx="112" formatCode="General">
                  <c:v>96.82</c:v>
                </c:pt>
                <c:pt idx="113" formatCode="General">
                  <c:v>97.82</c:v>
                </c:pt>
                <c:pt idx="114" formatCode="General">
                  <c:v>98.82</c:v>
                </c:pt>
                <c:pt idx="115" formatCode="General">
                  <c:v>99.82</c:v>
                </c:pt>
                <c:pt idx="116" formatCode="General">
                  <c:v>100.82</c:v>
                </c:pt>
                <c:pt idx="117" formatCode="General">
                  <c:v>101.82</c:v>
                </c:pt>
                <c:pt idx="118" formatCode="General">
                  <c:v>102.82</c:v>
                </c:pt>
                <c:pt idx="119" formatCode="General">
                  <c:v>103.82</c:v>
                </c:pt>
                <c:pt idx="120" formatCode="General">
                  <c:v>104.82</c:v>
                </c:pt>
                <c:pt idx="121" formatCode="General">
                  <c:v>105.82</c:v>
                </c:pt>
                <c:pt idx="122" formatCode="General">
                  <c:v>106.82</c:v>
                </c:pt>
                <c:pt idx="123" formatCode="General">
                  <c:v>107.82</c:v>
                </c:pt>
                <c:pt idx="124" formatCode="General">
                  <c:v>108.82</c:v>
                </c:pt>
                <c:pt idx="125" formatCode="General">
                  <c:v>109.82</c:v>
                </c:pt>
                <c:pt idx="126" formatCode="General">
                  <c:v>110.82</c:v>
                </c:pt>
                <c:pt idx="127" formatCode="General">
                  <c:v>111.82</c:v>
                </c:pt>
                <c:pt idx="128" formatCode="General">
                  <c:v>112.82</c:v>
                </c:pt>
                <c:pt idx="129" formatCode="General">
                  <c:v>113.82</c:v>
                </c:pt>
                <c:pt idx="130" formatCode="General">
                  <c:v>114.82</c:v>
                </c:pt>
                <c:pt idx="131" formatCode="General">
                  <c:v>115.82</c:v>
                </c:pt>
                <c:pt idx="132" formatCode="General">
                  <c:v>116.82</c:v>
                </c:pt>
                <c:pt idx="133" formatCode="General">
                  <c:v>117.82</c:v>
                </c:pt>
                <c:pt idx="134" formatCode="General">
                  <c:v>118.82</c:v>
                </c:pt>
                <c:pt idx="135" formatCode="General">
                  <c:v>119.82</c:v>
                </c:pt>
                <c:pt idx="136" formatCode="General">
                  <c:v>120.82</c:v>
                </c:pt>
                <c:pt idx="137" formatCode="General">
                  <c:v>121.82</c:v>
                </c:pt>
                <c:pt idx="138" formatCode="General">
                  <c:v>122.82</c:v>
                </c:pt>
                <c:pt idx="139" formatCode="General">
                  <c:v>123.82</c:v>
                </c:pt>
                <c:pt idx="140" formatCode="General">
                  <c:v>124.82</c:v>
                </c:pt>
                <c:pt idx="141" formatCode="General">
                  <c:v>125.82</c:v>
                </c:pt>
                <c:pt idx="142" formatCode="General">
                  <c:v>126.82</c:v>
                </c:pt>
                <c:pt idx="143" formatCode="General">
                  <c:v>127.82</c:v>
                </c:pt>
                <c:pt idx="144" formatCode="General">
                  <c:v>128.82</c:v>
                </c:pt>
                <c:pt idx="145" formatCode="General">
                  <c:v>129.82</c:v>
                </c:pt>
                <c:pt idx="146" formatCode="General">
                  <c:v>130.82</c:v>
                </c:pt>
                <c:pt idx="147" formatCode="General">
                  <c:v>131.82</c:v>
                </c:pt>
                <c:pt idx="148" formatCode="General">
                  <c:v>132.82</c:v>
                </c:pt>
                <c:pt idx="149" formatCode="General">
                  <c:v>133.82</c:v>
                </c:pt>
                <c:pt idx="150" formatCode="General">
                  <c:v>134.82</c:v>
                </c:pt>
                <c:pt idx="151" formatCode="General">
                  <c:v>135.82</c:v>
                </c:pt>
                <c:pt idx="152" formatCode="General">
                  <c:v>136.82</c:v>
                </c:pt>
                <c:pt idx="153" formatCode="General">
                  <c:v>137.82</c:v>
                </c:pt>
                <c:pt idx="154" formatCode="General">
                  <c:v>138.82</c:v>
                </c:pt>
                <c:pt idx="155" formatCode="General">
                  <c:v>139.82</c:v>
                </c:pt>
                <c:pt idx="156" formatCode="General">
                  <c:v>140.82</c:v>
                </c:pt>
                <c:pt idx="157" formatCode="General">
                  <c:v>141.82</c:v>
                </c:pt>
                <c:pt idx="158" formatCode="General">
                  <c:v>142.82</c:v>
                </c:pt>
                <c:pt idx="159" formatCode="General">
                  <c:v>143.82</c:v>
                </c:pt>
                <c:pt idx="160" formatCode="General">
                  <c:v>144.82</c:v>
                </c:pt>
                <c:pt idx="161" formatCode="General">
                  <c:v>145.82</c:v>
                </c:pt>
                <c:pt idx="162" formatCode="General">
                  <c:v>146.82</c:v>
                </c:pt>
                <c:pt idx="163" formatCode="General">
                  <c:v>147.82</c:v>
                </c:pt>
                <c:pt idx="164" formatCode="General">
                  <c:v>148.82</c:v>
                </c:pt>
                <c:pt idx="165" formatCode="General">
                  <c:v>149.82</c:v>
                </c:pt>
                <c:pt idx="166" formatCode="General">
                  <c:v>150.82</c:v>
                </c:pt>
                <c:pt idx="167" formatCode="General">
                  <c:v>151.82</c:v>
                </c:pt>
                <c:pt idx="168" formatCode="General">
                  <c:v>152.82</c:v>
                </c:pt>
                <c:pt idx="169" formatCode="General">
                  <c:v>153.82</c:v>
                </c:pt>
                <c:pt idx="170" formatCode="General">
                  <c:v>154.82</c:v>
                </c:pt>
                <c:pt idx="171" formatCode="General">
                  <c:v>155.82</c:v>
                </c:pt>
                <c:pt idx="172" formatCode="General">
                  <c:v>156.82</c:v>
                </c:pt>
                <c:pt idx="173" formatCode="General">
                  <c:v>157.82</c:v>
                </c:pt>
                <c:pt idx="174" formatCode="General">
                  <c:v>158.82</c:v>
                </c:pt>
                <c:pt idx="175" formatCode="General">
                  <c:v>159.82</c:v>
                </c:pt>
                <c:pt idx="176" formatCode="General">
                  <c:v>160.82</c:v>
                </c:pt>
                <c:pt idx="177" formatCode="General">
                  <c:v>161.82</c:v>
                </c:pt>
                <c:pt idx="178" formatCode="General">
                  <c:v>162.82</c:v>
                </c:pt>
                <c:pt idx="179" formatCode="General">
                  <c:v>163.82</c:v>
                </c:pt>
                <c:pt idx="180" formatCode="General">
                  <c:v>164.82</c:v>
                </c:pt>
                <c:pt idx="181" formatCode="General">
                  <c:v>165.82</c:v>
                </c:pt>
                <c:pt idx="182" formatCode="General">
                  <c:v>166.82</c:v>
                </c:pt>
                <c:pt idx="183" formatCode="General">
                  <c:v>167.82</c:v>
                </c:pt>
                <c:pt idx="184" formatCode="General">
                  <c:v>168.82</c:v>
                </c:pt>
                <c:pt idx="185" formatCode="General">
                  <c:v>169.82</c:v>
                </c:pt>
                <c:pt idx="186" formatCode="General">
                  <c:v>170.82</c:v>
                </c:pt>
                <c:pt idx="187" formatCode="General">
                  <c:v>171.82</c:v>
                </c:pt>
                <c:pt idx="188" formatCode="General">
                  <c:v>172.82</c:v>
                </c:pt>
                <c:pt idx="189" formatCode="General">
                  <c:v>173.82</c:v>
                </c:pt>
                <c:pt idx="190" formatCode="General">
                  <c:v>174.82</c:v>
                </c:pt>
                <c:pt idx="191" formatCode="General">
                  <c:v>175.82</c:v>
                </c:pt>
                <c:pt idx="192" formatCode="General">
                  <c:v>176.82</c:v>
                </c:pt>
                <c:pt idx="193" formatCode="General">
                  <c:v>177.82</c:v>
                </c:pt>
                <c:pt idx="194" formatCode="General">
                  <c:v>178.82</c:v>
                </c:pt>
                <c:pt idx="195" formatCode="General">
                  <c:v>179.82</c:v>
                </c:pt>
                <c:pt idx="196" formatCode="General">
                  <c:v>180.82</c:v>
                </c:pt>
                <c:pt idx="197" formatCode="General">
                  <c:v>181.82</c:v>
                </c:pt>
                <c:pt idx="198" formatCode="General">
                  <c:v>182.82</c:v>
                </c:pt>
                <c:pt idx="199" formatCode="General">
                  <c:v>183.82</c:v>
                </c:pt>
                <c:pt idx="200" formatCode="General">
                  <c:v>184.82</c:v>
                </c:pt>
                <c:pt idx="201" formatCode="General">
                  <c:v>185.82</c:v>
                </c:pt>
                <c:pt idx="202" formatCode="General">
                  <c:v>186.82</c:v>
                </c:pt>
                <c:pt idx="203" formatCode="General">
                  <c:v>187.82</c:v>
                </c:pt>
                <c:pt idx="204" formatCode="General">
                  <c:v>188.82</c:v>
                </c:pt>
                <c:pt idx="205" formatCode="General">
                  <c:v>189.82</c:v>
                </c:pt>
                <c:pt idx="206" formatCode="General">
                  <c:v>190.82</c:v>
                </c:pt>
                <c:pt idx="207" formatCode="General">
                  <c:v>191.82</c:v>
                </c:pt>
                <c:pt idx="208" formatCode="General">
                  <c:v>192.82</c:v>
                </c:pt>
                <c:pt idx="209" formatCode="General">
                  <c:v>193.82</c:v>
                </c:pt>
                <c:pt idx="210" formatCode="General">
                  <c:v>194.82</c:v>
                </c:pt>
                <c:pt idx="211" formatCode="General">
                  <c:v>195.82</c:v>
                </c:pt>
                <c:pt idx="212" formatCode="General">
                  <c:v>196.82</c:v>
                </c:pt>
                <c:pt idx="213" formatCode="General">
                  <c:v>197.82</c:v>
                </c:pt>
                <c:pt idx="214" formatCode="General">
                  <c:v>198.82</c:v>
                </c:pt>
                <c:pt idx="215" formatCode="General">
                  <c:v>199.82</c:v>
                </c:pt>
                <c:pt idx="216" formatCode="General">
                  <c:v>200.82</c:v>
                </c:pt>
                <c:pt idx="217" formatCode="General">
                  <c:v>201.82</c:v>
                </c:pt>
                <c:pt idx="218" formatCode="General">
                  <c:v>202.82</c:v>
                </c:pt>
                <c:pt idx="219" formatCode="General">
                  <c:v>203.82</c:v>
                </c:pt>
                <c:pt idx="220" formatCode="General">
                  <c:v>204.82</c:v>
                </c:pt>
                <c:pt idx="221" formatCode="General">
                  <c:v>205.82</c:v>
                </c:pt>
                <c:pt idx="222" formatCode="General">
                  <c:v>206.82</c:v>
                </c:pt>
                <c:pt idx="223" formatCode="General">
                  <c:v>207.82</c:v>
                </c:pt>
                <c:pt idx="224" formatCode="General">
                  <c:v>208.82</c:v>
                </c:pt>
                <c:pt idx="225" formatCode="General">
                  <c:v>209.82</c:v>
                </c:pt>
                <c:pt idx="226" formatCode="General">
                  <c:v>210.82</c:v>
                </c:pt>
                <c:pt idx="227" formatCode="General">
                  <c:v>211.82</c:v>
                </c:pt>
                <c:pt idx="228" formatCode="General">
                  <c:v>212.82</c:v>
                </c:pt>
                <c:pt idx="229" formatCode="General">
                  <c:v>213.82</c:v>
                </c:pt>
                <c:pt idx="230" formatCode="General">
                  <c:v>214.82</c:v>
                </c:pt>
                <c:pt idx="231" formatCode="General">
                  <c:v>215.82</c:v>
                </c:pt>
                <c:pt idx="232" formatCode="General">
                  <c:v>216.82</c:v>
                </c:pt>
                <c:pt idx="233" formatCode="General">
                  <c:v>217.82</c:v>
                </c:pt>
                <c:pt idx="234" formatCode="General">
                  <c:v>218.82</c:v>
                </c:pt>
                <c:pt idx="235" formatCode="General">
                  <c:v>219.82</c:v>
                </c:pt>
                <c:pt idx="236" formatCode="General">
                  <c:v>220.82</c:v>
                </c:pt>
                <c:pt idx="237" formatCode="General">
                  <c:v>221.82</c:v>
                </c:pt>
                <c:pt idx="238" formatCode="General">
                  <c:v>222.82</c:v>
                </c:pt>
                <c:pt idx="239" formatCode="General">
                  <c:v>223.82</c:v>
                </c:pt>
                <c:pt idx="240" formatCode="General">
                  <c:v>224.82</c:v>
                </c:pt>
                <c:pt idx="241" formatCode="General">
                  <c:v>225.82</c:v>
                </c:pt>
                <c:pt idx="242" formatCode="General">
                  <c:v>226.82</c:v>
                </c:pt>
                <c:pt idx="243" formatCode="General">
                  <c:v>227.82</c:v>
                </c:pt>
                <c:pt idx="244" formatCode="General">
                  <c:v>228.82</c:v>
                </c:pt>
                <c:pt idx="245" formatCode="General">
                  <c:v>229.82</c:v>
                </c:pt>
                <c:pt idx="246" formatCode="General">
                  <c:v>230.82</c:v>
                </c:pt>
                <c:pt idx="247" formatCode="General">
                  <c:v>231.82</c:v>
                </c:pt>
                <c:pt idx="248" formatCode="General">
                  <c:v>232.82</c:v>
                </c:pt>
                <c:pt idx="249" formatCode="General">
                  <c:v>233.82</c:v>
                </c:pt>
                <c:pt idx="250" formatCode="General">
                  <c:v>234.82</c:v>
                </c:pt>
                <c:pt idx="251" formatCode="General">
                  <c:v>235.82</c:v>
                </c:pt>
                <c:pt idx="252" formatCode="General">
                  <c:v>236.82</c:v>
                </c:pt>
                <c:pt idx="253" formatCode="General">
                  <c:v>237.82</c:v>
                </c:pt>
                <c:pt idx="254" formatCode="General">
                  <c:v>238.82</c:v>
                </c:pt>
                <c:pt idx="255" formatCode="General">
                  <c:v>239.82</c:v>
                </c:pt>
                <c:pt idx="256" formatCode="General">
                  <c:v>240.82</c:v>
                </c:pt>
                <c:pt idx="257" formatCode="General">
                  <c:v>241.82</c:v>
                </c:pt>
                <c:pt idx="258" formatCode="General">
                  <c:v>242.82</c:v>
                </c:pt>
                <c:pt idx="259" formatCode="General">
                  <c:v>243.82</c:v>
                </c:pt>
                <c:pt idx="260" formatCode="General">
                  <c:v>244.82</c:v>
                </c:pt>
                <c:pt idx="261" formatCode="General">
                  <c:v>245.82</c:v>
                </c:pt>
                <c:pt idx="262" formatCode="General">
                  <c:v>246.82</c:v>
                </c:pt>
                <c:pt idx="263" formatCode="General">
                  <c:v>247.82</c:v>
                </c:pt>
                <c:pt idx="264" formatCode="General">
                  <c:v>248.82</c:v>
                </c:pt>
                <c:pt idx="265" formatCode="General">
                  <c:v>249.82</c:v>
                </c:pt>
                <c:pt idx="266" formatCode="General">
                  <c:v>250.82</c:v>
                </c:pt>
                <c:pt idx="267" formatCode="General">
                  <c:v>251.82</c:v>
                </c:pt>
                <c:pt idx="268" formatCode="General">
                  <c:v>252.82</c:v>
                </c:pt>
                <c:pt idx="269" formatCode="General">
                  <c:v>253.82</c:v>
                </c:pt>
                <c:pt idx="270" formatCode="General">
                  <c:v>254.82</c:v>
                </c:pt>
                <c:pt idx="271" formatCode="General">
                  <c:v>255.82</c:v>
                </c:pt>
                <c:pt idx="272" formatCode="General">
                  <c:v>256.82</c:v>
                </c:pt>
                <c:pt idx="273" formatCode="General">
                  <c:v>257.82</c:v>
                </c:pt>
                <c:pt idx="274" formatCode="General">
                  <c:v>258.82</c:v>
                </c:pt>
                <c:pt idx="275" formatCode="General">
                  <c:v>259.82</c:v>
                </c:pt>
                <c:pt idx="276" formatCode="General">
                  <c:v>260.82</c:v>
                </c:pt>
                <c:pt idx="277" formatCode="General">
                  <c:v>261.82</c:v>
                </c:pt>
                <c:pt idx="278" formatCode="General">
                  <c:v>262.82</c:v>
                </c:pt>
                <c:pt idx="279" formatCode="General">
                  <c:v>263.82</c:v>
                </c:pt>
                <c:pt idx="280" formatCode="General">
                  <c:v>264.82</c:v>
                </c:pt>
                <c:pt idx="281" formatCode="General">
                  <c:v>265.82</c:v>
                </c:pt>
                <c:pt idx="282" formatCode="General">
                  <c:v>266.82</c:v>
                </c:pt>
                <c:pt idx="283" formatCode="General">
                  <c:v>267.82</c:v>
                </c:pt>
                <c:pt idx="284" formatCode="General">
                  <c:v>268.82</c:v>
                </c:pt>
                <c:pt idx="285" formatCode="General">
                  <c:v>269.82</c:v>
                </c:pt>
                <c:pt idx="286" formatCode="General">
                  <c:v>270.82</c:v>
                </c:pt>
                <c:pt idx="287" formatCode="General">
                  <c:v>271.82</c:v>
                </c:pt>
                <c:pt idx="288" formatCode="General">
                  <c:v>272.82</c:v>
                </c:pt>
                <c:pt idx="289" formatCode="General">
                  <c:v>273.82</c:v>
                </c:pt>
                <c:pt idx="290" formatCode="General">
                  <c:v>274.82</c:v>
                </c:pt>
                <c:pt idx="291" formatCode="General">
                  <c:v>275.82</c:v>
                </c:pt>
                <c:pt idx="292" formatCode="General">
                  <c:v>276.82</c:v>
                </c:pt>
                <c:pt idx="293" formatCode="General">
                  <c:v>277.82</c:v>
                </c:pt>
                <c:pt idx="294" formatCode="General">
                  <c:v>278.82</c:v>
                </c:pt>
                <c:pt idx="295" formatCode="General">
                  <c:v>279.82</c:v>
                </c:pt>
                <c:pt idx="296" formatCode="General">
                  <c:v>280.82</c:v>
                </c:pt>
                <c:pt idx="297" formatCode="General">
                  <c:v>281.82</c:v>
                </c:pt>
                <c:pt idx="298" formatCode="General">
                  <c:v>282.82</c:v>
                </c:pt>
                <c:pt idx="299" formatCode="General">
                  <c:v>283.82</c:v>
                </c:pt>
                <c:pt idx="300" formatCode="General">
                  <c:v>284.82</c:v>
                </c:pt>
                <c:pt idx="301" formatCode="General">
                  <c:v>285.82</c:v>
                </c:pt>
                <c:pt idx="302" formatCode="General">
                  <c:v>286.82</c:v>
                </c:pt>
                <c:pt idx="303" formatCode="General">
                  <c:v>287.82</c:v>
                </c:pt>
                <c:pt idx="304" formatCode="General">
                  <c:v>288.82</c:v>
                </c:pt>
                <c:pt idx="305" formatCode="General">
                  <c:v>289.82</c:v>
                </c:pt>
                <c:pt idx="306" formatCode="General">
                  <c:v>290.82</c:v>
                </c:pt>
                <c:pt idx="307" formatCode="General">
                  <c:v>291.82</c:v>
                </c:pt>
                <c:pt idx="308" formatCode="General">
                  <c:v>292.82</c:v>
                </c:pt>
                <c:pt idx="309" formatCode="General">
                  <c:v>293.82</c:v>
                </c:pt>
                <c:pt idx="310" formatCode="General">
                  <c:v>294.82</c:v>
                </c:pt>
                <c:pt idx="311" formatCode="General">
                  <c:v>295.82</c:v>
                </c:pt>
                <c:pt idx="312" formatCode="General">
                  <c:v>296.82</c:v>
                </c:pt>
                <c:pt idx="313" formatCode="General">
                  <c:v>297.82</c:v>
                </c:pt>
                <c:pt idx="314" formatCode="General">
                  <c:v>298.82</c:v>
                </c:pt>
                <c:pt idx="315" formatCode="General">
                  <c:v>299.82</c:v>
                </c:pt>
                <c:pt idx="316" formatCode="General">
                  <c:v>300.82</c:v>
                </c:pt>
                <c:pt idx="317" formatCode="General">
                  <c:v>301.82</c:v>
                </c:pt>
                <c:pt idx="318" formatCode="General">
                  <c:v>302.82</c:v>
                </c:pt>
                <c:pt idx="319" formatCode="General">
                  <c:v>303.82</c:v>
                </c:pt>
                <c:pt idx="320" formatCode="General">
                  <c:v>304.82</c:v>
                </c:pt>
                <c:pt idx="321" formatCode="General">
                  <c:v>305.82</c:v>
                </c:pt>
                <c:pt idx="322" formatCode="General">
                  <c:v>306.82</c:v>
                </c:pt>
                <c:pt idx="323" formatCode="General">
                  <c:v>307.82</c:v>
                </c:pt>
                <c:pt idx="324" formatCode="General">
                  <c:v>308.82</c:v>
                </c:pt>
                <c:pt idx="325" formatCode="General">
                  <c:v>309.82</c:v>
                </c:pt>
                <c:pt idx="326" formatCode="General">
                  <c:v>310.82</c:v>
                </c:pt>
                <c:pt idx="327" formatCode="General">
                  <c:v>311.82</c:v>
                </c:pt>
                <c:pt idx="328" formatCode="General">
                  <c:v>312.82</c:v>
                </c:pt>
                <c:pt idx="329" formatCode="General">
                  <c:v>313.82</c:v>
                </c:pt>
                <c:pt idx="330" formatCode="General">
                  <c:v>314.82</c:v>
                </c:pt>
                <c:pt idx="331" formatCode="General">
                  <c:v>315.82</c:v>
                </c:pt>
                <c:pt idx="332" formatCode="General">
                  <c:v>316.82</c:v>
                </c:pt>
                <c:pt idx="333" formatCode="General">
                  <c:v>317.82</c:v>
                </c:pt>
                <c:pt idx="334" formatCode="General">
                  <c:v>318.82</c:v>
                </c:pt>
                <c:pt idx="335" formatCode="General">
                  <c:v>319.82</c:v>
                </c:pt>
                <c:pt idx="336" formatCode="General">
                  <c:v>320.82</c:v>
                </c:pt>
                <c:pt idx="337" formatCode="General">
                  <c:v>321.82</c:v>
                </c:pt>
                <c:pt idx="338" formatCode="General">
                  <c:v>322.82</c:v>
                </c:pt>
                <c:pt idx="339" formatCode="General">
                  <c:v>323.82</c:v>
                </c:pt>
                <c:pt idx="340" formatCode="General">
                  <c:v>324.82</c:v>
                </c:pt>
                <c:pt idx="341" formatCode="General">
                  <c:v>325.82</c:v>
                </c:pt>
                <c:pt idx="342" formatCode="General">
                  <c:v>326.82</c:v>
                </c:pt>
                <c:pt idx="343" formatCode="General">
                  <c:v>327.82</c:v>
                </c:pt>
                <c:pt idx="344" formatCode="General">
                  <c:v>328.82</c:v>
                </c:pt>
                <c:pt idx="345" formatCode="General">
                  <c:v>329.82</c:v>
                </c:pt>
                <c:pt idx="346" formatCode="General">
                  <c:v>330.82</c:v>
                </c:pt>
                <c:pt idx="347" formatCode="General">
                  <c:v>331.82</c:v>
                </c:pt>
                <c:pt idx="348" formatCode="General">
                  <c:v>332.82</c:v>
                </c:pt>
                <c:pt idx="349" formatCode="General">
                  <c:v>333.82</c:v>
                </c:pt>
                <c:pt idx="350" formatCode="General">
                  <c:v>334.82</c:v>
                </c:pt>
                <c:pt idx="351" formatCode="General">
                  <c:v>335.82</c:v>
                </c:pt>
                <c:pt idx="352" formatCode="General">
                  <c:v>336.82</c:v>
                </c:pt>
                <c:pt idx="353" formatCode="General">
                  <c:v>337.82</c:v>
                </c:pt>
                <c:pt idx="354" formatCode="General">
                  <c:v>338.82</c:v>
                </c:pt>
                <c:pt idx="355" formatCode="General">
                  <c:v>339.82</c:v>
                </c:pt>
                <c:pt idx="356" formatCode="General">
                  <c:v>340.82</c:v>
                </c:pt>
                <c:pt idx="357" formatCode="General">
                  <c:v>341.82</c:v>
                </c:pt>
                <c:pt idx="358" formatCode="General">
                  <c:v>342.82</c:v>
                </c:pt>
                <c:pt idx="359" formatCode="General">
                  <c:v>343.82</c:v>
                </c:pt>
                <c:pt idx="360" formatCode="General">
                  <c:v>344.82</c:v>
                </c:pt>
                <c:pt idx="361" formatCode="General">
                  <c:v>345.82</c:v>
                </c:pt>
                <c:pt idx="362" formatCode="General">
                  <c:v>346.82</c:v>
                </c:pt>
                <c:pt idx="363" formatCode="General">
                  <c:v>347.82</c:v>
                </c:pt>
                <c:pt idx="364" formatCode="General">
                  <c:v>348.82</c:v>
                </c:pt>
                <c:pt idx="365" formatCode="General">
                  <c:v>349.82</c:v>
                </c:pt>
                <c:pt idx="366" formatCode="General">
                  <c:v>350.82</c:v>
                </c:pt>
                <c:pt idx="367" formatCode="General">
                  <c:v>351.82</c:v>
                </c:pt>
                <c:pt idx="368" formatCode="General">
                  <c:v>352.82</c:v>
                </c:pt>
                <c:pt idx="369" formatCode="General">
                  <c:v>353.82</c:v>
                </c:pt>
                <c:pt idx="370" formatCode="General">
                  <c:v>354.82</c:v>
                </c:pt>
                <c:pt idx="371" formatCode="General">
                  <c:v>355.82</c:v>
                </c:pt>
                <c:pt idx="372" formatCode="General">
                  <c:v>356.82</c:v>
                </c:pt>
                <c:pt idx="373" formatCode="General">
                  <c:v>357.82</c:v>
                </c:pt>
                <c:pt idx="374" formatCode="General">
                  <c:v>358.82</c:v>
                </c:pt>
                <c:pt idx="375" formatCode="General">
                  <c:v>359.82</c:v>
                </c:pt>
                <c:pt idx="376" formatCode="General">
                  <c:v>360.82</c:v>
                </c:pt>
                <c:pt idx="377" formatCode="General">
                  <c:v>361.82</c:v>
                </c:pt>
                <c:pt idx="378" formatCode="General">
                  <c:v>362.82</c:v>
                </c:pt>
                <c:pt idx="379" formatCode="General">
                  <c:v>363.82</c:v>
                </c:pt>
                <c:pt idx="380" formatCode="General">
                  <c:v>364.82</c:v>
                </c:pt>
                <c:pt idx="381" formatCode="General">
                  <c:v>365.82</c:v>
                </c:pt>
                <c:pt idx="382" formatCode="General">
                  <c:v>366.82</c:v>
                </c:pt>
                <c:pt idx="383" formatCode="General">
                  <c:v>367.82</c:v>
                </c:pt>
                <c:pt idx="384" formatCode="General">
                  <c:v>368.82</c:v>
                </c:pt>
                <c:pt idx="385" formatCode="General">
                  <c:v>369.82</c:v>
                </c:pt>
                <c:pt idx="386" formatCode="General">
                  <c:v>370.82</c:v>
                </c:pt>
                <c:pt idx="387" formatCode="General">
                  <c:v>371.82</c:v>
                </c:pt>
                <c:pt idx="388" formatCode="General">
                  <c:v>372.82</c:v>
                </c:pt>
                <c:pt idx="389" formatCode="General">
                  <c:v>373.82</c:v>
                </c:pt>
                <c:pt idx="390" formatCode="General">
                  <c:v>374.82</c:v>
                </c:pt>
                <c:pt idx="391" formatCode="General">
                  <c:v>375.82</c:v>
                </c:pt>
                <c:pt idx="392" formatCode="General">
                  <c:v>376.82</c:v>
                </c:pt>
                <c:pt idx="393" formatCode="General">
                  <c:v>377.82</c:v>
                </c:pt>
                <c:pt idx="394" formatCode="General">
                  <c:v>378.82</c:v>
                </c:pt>
                <c:pt idx="395" formatCode="General">
                  <c:v>379.82</c:v>
                </c:pt>
                <c:pt idx="396" formatCode="General">
                  <c:v>380.82</c:v>
                </c:pt>
                <c:pt idx="397" formatCode="General">
                  <c:v>381.82</c:v>
                </c:pt>
                <c:pt idx="398" formatCode="General">
                  <c:v>382.82</c:v>
                </c:pt>
                <c:pt idx="399" formatCode="General">
                  <c:v>383.82</c:v>
                </c:pt>
                <c:pt idx="400" formatCode="General">
                  <c:v>384.82</c:v>
                </c:pt>
                <c:pt idx="401" formatCode="General">
                  <c:v>385.82</c:v>
                </c:pt>
                <c:pt idx="402" formatCode="General">
                  <c:v>386.07</c:v>
                </c:pt>
                <c:pt idx="403" formatCode="General">
                  <c:v>386.57</c:v>
                </c:pt>
                <c:pt idx="404" formatCode="General">
                  <c:v>387.57</c:v>
                </c:pt>
                <c:pt idx="405" formatCode="General">
                  <c:v>388.57</c:v>
                </c:pt>
                <c:pt idx="406" formatCode="General">
                  <c:v>389.57</c:v>
                </c:pt>
                <c:pt idx="407" formatCode="General">
                  <c:v>390.57</c:v>
                </c:pt>
                <c:pt idx="408" formatCode="General">
                  <c:v>391.57</c:v>
                </c:pt>
                <c:pt idx="409" formatCode="General">
                  <c:v>392.57</c:v>
                </c:pt>
                <c:pt idx="410" formatCode="General">
                  <c:v>393.57</c:v>
                </c:pt>
                <c:pt idx="411" formatCode="General">
                  <c:v>394.57</c:v>
                </c:pt>
                <c:pt idx="412" formatCode="General">
                  <c:v>395.57</c:v>
                </c:pt>
                <c:pt idx="413" formatCode="General">
                  <c:v>396.57</c:v>
                </c:pt>
                <c:pt idx="414" formatCode="General">
                  <c:v>397.57</c:v>
                </c:pt>
                <c:pt idx="415" formatCode="General">
                  <c:v>398.57</c:v>
                </c:pt>
                <c:pt idx="416" formatCode="General">
                  <c:v>399.57</c:v>
                </c:pt>
                <c:pt idx="417" formatCode="General">
                  <c:v>400.57</c:v>
                </c:pt>
                <c:pt idx="418" formatCode="General">
                  <c:v>401.57</c:v>
                </c:pt>
                <c:pt idx="419" formatCode="General">
                  <c:v>402.57</c:v>
                </c:pt>
                <c:pt idx="420" formatCode="General">
                  <c:v>403.57</c:v>
                </c:pt>
                <c:pt idx="421" formatCode="General">
                  <c:v>404.57</c:v>
                </c:pt>
                <c:pt idx="422" formatCode="General">
                  <c:v>405.57</c:v>
                </c:pt>
                <c:pt idx="423" formatCode="General">
                  <c:v>406.57</c:v>
                </c:pt>
                <c:pt idx="424" formatCode="General">
                  <c:v>407.57</c:v>
                </c:pt>
                <c:pt idx="425" formatCode="General">
                  <c:v>408.57</c:v>
                </c:pt>
                <c:pt idx="426" formatCode="General">
                  <c:v>409.57</c:v>
                </c:pt>
                <c:pt idx="427" formatCode="General">
                  <c:v>410.57</c:v>
                </c:pt>
                <c:pt idx="428" formatCode="General">
                  <c:v>411.57</c:v>
                </c:pt>
                <c:pt idx="429" formatCode="General">
                  <c:v>412.57</c:v>
                </c:pt>
                <c:pt idx="430" formatCode="General">
                  <c:v>413.57</c:v>
                </c:pt>
                <c:pt idx="431" formatCode="General">
                  <c:v>414.57</c:v>
                </c:pt>
                <c:pt idx="432" formatCode="General">
                  <c:v>415.57</c:v>
                </c:pt>
                <c:pt idx="433" formatCode="General">
                  <c:v>416.57</c:v>
                </c:pt>
                <c:pt idx="434" formatCode="General">
                  <c:v>417.57</c:v>
                </c:pt>
                <c:pt idx="435" formatCode="General">
                  <c:v>418.57</c:v>
                </c:pt>
                <c:pt idx="436" formatCode="General">
                  <c:v>419.57</c:v>
                </c:pt>
                <c:pt idx="437" formatCode="General">
                  <c:v>420.57</c:v>
                </c:pt>
                <c:pt idx="438" formatCode="General">
                  <c:v>421.57</c:v>
                </c:pt>
                <c:pt idx="439" formatCode="General">
                  <c:v>422.57</c:v>
                </c:pt>
                <c:pt idx="440" formatCode="General">
                  <c:v>423.57</c:v>
                </c:pt>
                <c:pt idx="441" formatCode="General">
                  <c:v>424.57</c:v>
                </c:pt>
                <c:pt idx="442" formatCode="General">
                  <c:v>425.57</c:v>
                </c:pt>
                <c:pt idx="443" formatCode="General">
                  <c:v>426.57</c:v>
                </c:pt>
                <c:pt idx="444" formatCode="General">
                  <c:v>427.57</c:v>
                </c:pt>
                <c:pt idx="445" formatCode="General">
                  <c:v>428.57</c:v>
                </c:pt>
                <c:pt idx="446" formatCode="General">
                  <c:v>429.57</c:v>
                </c:pt>
                <c:pt idx="447" formatCode="General">
                  <c:v>430.57</c:v>
                </c:pt>
                <c:pt idx="448" formatCode="General">
                  <c:v>431.57</c:v>
                </c:pt>
                <c:pt idx="449" formatCode="General">
                  <c:v>432.57</c:v>
                </c:pt>
                <c:pt idx="450" formatCode="General">
                  <c:v>433.57</c:v>
                </c:pt>
                <c:pt idx="451" formatCode="General">
                  <c:v>434.57</c:v>
                </c:pt>
                <c:pt idx="452" formatCode="General">
                  <c:v>435.57</c:v>
                </c:pt>
                <c:pt idx="453" formatCode="General">
                  <c:v>436.57</c:v>
                </c:pt>
                <c:pt idx="454" formatCode="General">
                  <c:v>437.57</c:v>
                </c:pt>
                <c:pt idx="455" formatCode="General">
                  <c:v>438.57</c:v>
                </c:pt>
                <c:pt idx="456" formatCode="General">
                  <c:v>439.57</c:v>
                </c:pt>
                <c:pt idx="457" formatCode="General">
                  <c:v>440.57</c:v>
                </c:pt>
                <c:pt idx="458" formatCode="General">
                  <c:v>441.57</c:v>
                </c:pt>
                <c:pt idx="459" formatCode="General">
                  <c:v>442.57</c:v>
                </c:pt>
                <c:pt idx="460" formatCode="General">
                  <c:v>443.57</c:v>
                </c:pt>
                <c:pt idx="461" formatCode="General">
                  <c:v>444.57</c:v>
                </c:pt>
                <c:pt idx="462" formatCode="General">
                  <c:v>445.57</c:v>
                </c:pt>
                <c:pt idx="463" formatCode="General">
                  <c:v>446.57</c:v>
                </c:pt>
                <c:pt idx="464" formatCode="General">
                  <c:v>447.57</c:v>
                </c:pt>
                <c:pt idx="465" formatCode="General">
                  <c:v>448.57</c:v>
                </c:pt>
                <c:pt idx="466" formatCode="General">
                  <c:v>449.57</c:v>
                </c:pt>
                <c:pt idx="467" formatCode="General">
                  <c:v>450.57</c:v>
                </c:pt>
                <c:pt idx="468" formatCode="General">
                  <c:v>451.57</c:v>
                </c:pt>
                <c:pt idx="469" formatCode="General">
                  <c:v>452.57</c:v>
                </c:pt>
                <c:pt idx="470" formatCode="General">
                  <c:v>453.57</c:v>
                </c:pt>
                <c:pt idx="471" formatCode="General">
                  <c:v>454.57</c:v>
                </c:pt>
                <c:pt idx="472" formatCode="General">
                  <c:v>455.57</c:v>
                </c:pt>
                <c:pt idx="473" formatCode="General">
                  <c:v>456.57</c:v>
                </c:pt>
                <c:pt idx="474" formatCode="General">
                  <c:v>457.57</c:v>
                </c:pt>
                <c:pt idx="475" formatCode="General">
                  <c:v>458.57</c:v>
                </c:pt>
                <c:pt idx="476" formatCode="General">
                  <c:v>459.57</c:v>
                </c:pt>
                <c:pt idx="477" formatCode="General">
                  <c:v>460.57</c:v>
                </c:pt>
                <c:pt idx="478" formatCode="General">
                  <c:v>461.57</c:v>
                </c:pt>
                <c:pt idx="479" formatCode="General">
                  <c:v>462.57</c:v>
                </c:pt>
                <c:pt idx="480" formatCode="General">
                  <c:v>463.57</c:v>
                </c:pt>
                <c:pt idx="481" formatCode="General">
                  <c:v>464.57</c:v>
                </c:pt>
                <c:pt idx="482" formatCode="General">
                  <c:v>465.57</c:v>
                </c:pt>
                <c:pt idx="483" formatCode="General">
                  <c:v>466.57</c:v>
                </c:pt>
                <c:pt idx="484" formatCode="General">
                  <c:v>467.57</c:v>
                </c:pt>
                <c:pt idx="485" formatCode="General">
                  <c:v>468.57</c:v>
                </c:pt>
                <c:pt idx="486" formatCode="General">
                  <c:v>469.57</c:v>
                </c:pt>
                <c:pt idx="487" formatCode="General">
                  <c:v>470.57</c:v>
                </c:pt>
                <c:pt idx="488" formatCode="General">
                  <c:v>471.57</c:v>
                </c:pt>
                <c:pt idx="489" formatCode="General">
                  <c:v>472.57</c:v>
                </c:pt>
                <c:pt idx="490" formatCode="General">
                  <c:v>473.57</c:v>
                </c:pt>
                <c:pt idx="491" formatCode="General">
                  <c:v>474.57</c:v>
                </c:pt>
                <c:pt idx="492" formatCode="General">
                  <c:v>475.57</c:v>
                </c:pt>
                <c:pt idx="493" formatCode="General">
                  <c:v>476.57</c:v>
                </c:pt>
                <c:pt idx="494" formatCode="General">
                  <c:v>477.57</c:v>
                </c:pt>
                <c:pt idx="495" formatCode="General">
                  <c:v>478.57</c:v>
                </c:pt>
                <c:pt idx="496" formatCode="General">
                  <c:v>479.57</c:v>
                </c:pt>
                <c:pt idx="497" formatCode="General">
                  <c:v>480.57</c:v>
                </c:pt>
                <c:pt idx="498" formatCode="General">
                  <c:v>481.57</c:v>
                </c:pt>
                <c:pt idx="499" formatCode="General">
                  <c:v>482.57</c:v>
                </c:pt>
                <c:pt idx="500" formatCode="General">
                  <c:v>483.57</c:v>
                </c:pt>
                <c:pt idx="501" formatCode="General">
                  <c:v>484.57</c:v>
                </c:pt>
                <c:pt idx="502" formatCode="General">
                  <c:v>485.57</c:v>
                </c:pt>
                <c:pt idx="503" formatCode="General">
                  <c:v>486.57</c:v>
                </c:pt>
                <c:pt idx="504" formatCode="General">
                  <c:v>487.57</c:v>
                </c:pt>
                <c:pt idx="505" formatCode="General">
                  <c:v>488.57</c:v>
                </c:pt>
                <c:pt idx="506" formatCode="General">
                  <c:v>489.57</c:v>
                </c:pt>
                <c:pt idx="507" formatCode="General">
                  <c:v>490.57</c:v>
                </c:pt>
                <c:pt idx="508" formatCode="General">
                  <c:v>491.57</c:v>
                </c:pt>
                <c:pt idx="509" formatCode="General">
                  <c:v>492.57</c:v>
                </c:pt>
                <c:pt idx="510" formatCode="General">
                  <c:v>493.57</c:v>
                </c:pt>
                <c:pt idx="511" formatCode="General">
                  <c:v>494.57</c:v>
                </c:pt>
                <c:pt idx="512" formatCode="General">
                  <c:v>495.57</c:v>
                </c:pt>
                <c:pt idx="513" formatCode="General">
                  <c:v>496.57</c:v>
                </c:pt>
                <c:pt idx="514" formatCode="General">
                  <c:v>497.57</c:v>
                </c:pt>
                <c:pt idx="515" formatCode="General">
                  <c:v>498.57</c:v>
                </c:pt>
                <c:pt idx="516" formatCode="General">
                  <c:v>499.57</c:v>
                </c:pt>
                <c:pt idx="517" formatCode="General">
                  <c:v>500.57</c:v>
                </c:pt>
                <c:pt idx="518" formatCode="General">
                  <c:v>501.57</c:v>
                </c:pt>
                <c:pt idx="519" formatCode="General">
                  <c:v>502.57</c:v>
                </c:pt>
                <c:pt idx="520" formatCode="General">
                  <c:v>503.57</c:v>
                </c:pt>
                <c:pt idx="521" formatCode="General">
                  <c:v>504.57</c:v>
                </c:pt>
                <c:pt idx="522" formatCode="General">
                  <c:v>505.57</c:v>
                </c:pt>
                <c:pt idx="523" formatCode="General">
                  <c:v>506.57</c:v>
                </c:pt>
                <c:pt idx="524" formatCode="General">
                  <c:v>507.57</c:v>
                </c:pt>
                <c:pt idx="525" formatCode="General">
                  <c:v>508.57</c:v>
                </c:pt>
                <c:pt idx="526" formatCode="General">
                  <c:v>509.57</c:v>
                </c:pt>
                <c:pt idx="527" formatCode="General">
                  <c:v>510.57</c:v>
                </c:pt>
                <c:pt idx="528" formatCode="General">
                  <c:v>511.57</c:v>
                </c:pt>
                <c:pt idx="529" formatCode="General">
                  <c:v>512.57000000000005</c:v>
                </c:pt>
                <c:pt idx="530" formatCode="General">
                  <c:v>513.57000000000005</c:v>
                </c:pt>
                <c:pt idx="531" formatCode="General">
                  <c:v>514.57000000000005</c:v>
                </c:pt>
                <c:pt idx="532" formatCode="General">
                  <c:v>515.57000000000005</c:v>
                </c:pt>
                <c:pt idx="533" formatCode="General">
                  <c:v>516.57000000000005</c:v>
                </c:pt>
                <c:pt idx="534" formatCode="General">
                  <c:v>517.57000000000005</c:v>
                </c:pt>
                <c:pt idx="535" formatCode="General">
                  <c:v>518.57000000000005</c:v>
                </c:pt>
                <c:pt idx="536" formatCode="General">
                  <c:v>519.57000000000005</c:v>
                </c:pt>
                <c:pt idx="537" formatCode="General">
                  <c:v>520.57000000000005</c:v>
                </c:pt>
                <c:pt idx="538" formatCode="General">
                  <c:v>521.57000000000005</c:v>
                </c:pt>
                <c:pt idx="539" formatCode="General">
                  <c:v>522.57000000000005</c:v>
                </c:pt>
                <c:pt idx="540" formatCode="General">
                  <c:v>523.57000000000005</c:v>
                </c:pt>
                <c:pt idx="541" formatCode="General">
                  <c:v>524.57000000000005</c:v>
                </c:pt>
                <c:pt idx="542" formatCode="General">
                  <c:v>525.57000000000005</c:v>
                </c:pt>
                <c:pt idx="543" formatCode="General">
                  <c:v>526.57000000000005</c:v>
                </c:pt>
                <c:pt idx="544" formatCode="General">
                  <c:v>527.57000000000005</c:v>
                </c:pt>
                <c:pt idx="545" formatCode="General">
                  <c:v>528.57000000000005</c:v>
                </c:pt>
                <c:pt idx="546" formatCode="General">
                  <c:v>529.57000000000005</c:v>
                </c:pt>
                <c:pt idx="547" formatCode="General">
                  <c:v>530.57000000000005</c:v>
                </c:pt>
                <c:pt idx="548" formatCode="General">
                  <c:v>531.57000000000005</c:v>
                </c:pt>
                <c:pt idx="549" formatCode="General">
                  <c:v>532.57000000000005</c:v>
                </c:pt>
                <c:pt idx="550" formatCode="General">
                  <c:v>533.57000000000005</c:v>
                </c:pt>
                <c:pt idx="551" formatCode="General">
                  <c:v>534.57000000000005</c:v>
                </c:pt>
                <c:pt idx="552" formatCode="General">
                  <c:v>535.57000000000005</c:v>
                </c:pt>
                <c:pt idx="553" formatCode="General">
                  <c:v>536.57000000000005</c:v>
                </c:pt>
                <c:pt idx="554" formatCode="General">
                  <c:v>537.57000000000005</c:v>
                </c:pt>
                <c:pt idx="555" formatCode="General">
                  <c:v>538.57000000000005</c:v>
                </c:pt>
                <c:pt idx="556" formatCode="General">
                  <c:v>539.57000000000005</c:v>
                </c:pt>
                <c:pt idx="557" formatCode="General">
                  <c:v>540.57000000000005</c:v>
                </c:pt>
                <c:pt idx="558" formatCode="General">
                  <c:v>541.57000000000005</c:v>
                </c:pt>
                <c:pt idx="559" formatCode="General">
                  <c:v>542.57000000000005</c:v>
                </c:pt>
                <c:pt idx="560" formatCode="General">
                  <c:v>543.57000000000005</c:v>
                </c:pt>
                <c:pt idx="561" formatCode="General">
                  <c:v>544.57000000000005</c:v>
                </c:pt>
                <c:pt idx="562" formatCode="General">
                  <c:v>545.57000000000005</c:v>
                </c:pt>
                <c:pt idx="563" formatCode="General">
                  <c:v>546.57000000000005</c:v>
                </c:pt>
                <c:pt idx="564" formatCode="General">
                  <c:v>547.57000000000005</c:v>
                </c:pt>
                <c:pt idx="565" formatCode="General">
                  <c:v>548.57000000000005</c:v>
                </c:pt>
                <c:pt idx="566" formatCode="General">
                  <c:v>549.57000000000005</c:v>
                </c:pt>
                <c:pt idx="567" formatCode="General">
                  <c:v>550.57000000000005</c:v>
                </c:pt>
                <c:pt idx="568" formatCode="General">
                  <c:v>551.57000000000005</c:v>
                </c:pt>
                <c:pt idx="569" formatCode="General">
                  <c:v>552.57000000000005</c:v>
                </c:pt>
                <c:pt idx="570" formatCode="General">
                  <c:v>553.57000000000005</c:v>
                </c:pt>
                <c:pt idx="571" formatCode="General">
                  <c:v>554.57000000000005</c:v>
                </c:pt>
                <c:pt idx="572" formatCode="General">
                  <c:v>555.57000000000005</c:v>
                </c:pt>
                <c:pt idx="573" formatCode="General">
                  <c:v>556.57000000000005</c:v>
                </c:pt>
                <c:pt idx="574" formatCode="General">
                  <c:v>557.57000000000005</c:v>
                </c:pt>
                <c:pt idx="575" formatCode="General">
                  <c:v>558.57000000000005</c:v>
                </c:pt>
                <c:pt idx="576" formatCode="General">
                  <c:v>559.57000000000005</c:v>
                </c:pt>
                <c:pt idx="577" formatCode="General">
                  <c:v>560.57000000000005</c:v>
                </c:pt>
                <c:pt idx="578" formatCode="General">
                  <c:v>561.57000000000005</c:v>
                </c:pt>
                <c:pt idx="579" formatCode="General">
                  <c:v>562.57000000000005</c:v>
                </c:pt>
                <c:pt idx="580" formatCode="General">
                  <c:v>563.57000000000005</c:v>
                </c:pt>
                <c:pt idx="581" formatCode="General">
                  <c:v>564.57000000000005</c:v>
                </c:pt>
                <c:pt idx="582" formatCode="General">
                  <c:v>565.57000000000005</c:v>
                </c:pt>
                <c:pt idx="583" formatCode="General">
                  <c:v>566.57000000000005</c:v>
                </c:pt>
                <c:pt idx="584" formatCode="General">
                  <c:v>567.57000000000005</c:v>
                </c:pt>
                <c:pt idx="585" formatCode="General">
                  <c:v>568.57000000000005</c:v>
                </c:pt>
                <c:pt idx="586" formatCode="General">
                  <c:v>569.57000000000005</c:v>
                </c:pt>
                <c:pt idx="587" formatCode="General">
                  <c:v>570.57000000000005</c:v>
                </c:pt>
                <c:pt idx="588" formatCode="General">
                  <c:v>571.57000000000005</c:v>
                </c:pt>
                <c:pt idx="589" formatCode="General">
                  <c:v>572.57000000000005</c:v>
                </c:pt>
                <c:pt idx="590" formatCode="General">
                  <c:v>573.57000000000005</c:v>
                </c:pt>
                <c:pt idx="591" formatCode="General">
                  <c:v>574.57000000000005</c:v>
                </c:pt>
                <c:pt idx="592" formatCode="General">
                  <c:v>575.57000000000005</c:v>
                </c:pt>
                <c:pt idx="593" formatCode="General">
                  <c:v>576.57000000000005</c:v>
                </c:pt>
                <c:pt idx="594" formatCode="General">
                  <c:v>577.57000000000005</c:v>
                </c:pt>
                <c:pt idx="595" formatCode="General">
                  <c:v>578.57000000000005</c:v>
                </c:pt>
                <c:pt idx="596" formatCode="General">
                  <c:v>579.57000000000005</c:v>
                </c:pt>
                <c:pt idx="597" formatCode="General">
                  <c:v>580.57000000000005</c:v>
                </c:pt>
                <c:pt idx="598" formatCode="General">
                  <c:v>581.57000000000005</c:v>
                </c:pt>
                <c:pt idx="599" formatCode="General">
                  <c:v>582.57000000000005</c:v>
                </c:pt>
                <c:pt idx="600" formatCode="General">
                  <c:v>583.57000000000005</c:v>
                </c:pt>
                <c:pt idx="601" formatCode="General">
                  <c:v>584.57000000000005</c:v>
                </c:pt>
                <c:pt idx="602" formatCode="General">
                  <c:v>585.57000000000005</c:v>
                </c:pt>
                <c:pt idx="603" formatCode="General">
                  <c:v>586.57000000000005</c:v>
                </c:pt>
                <c:pt idx="604" formatCode="General">
                  <c:v>587.57000000000005</c:v>
                </c:pt>
                <c:pt idx="605" formatCode="General">
                  <c:v>588.57000000000005</c:v>
                </c:pt>
                <c:pt idx="606" formatCode="General">
                  <c:v>589.57000000000005</c:v>
                </c:pt>
                <c:pt idx="607" formatCode="General">
                  <c:v>590.57000000000005</c:v>
                </c:pt>
                <c:pt idx="608" formatCode="General">
                  <c:v>591.57000000000005</c:v>
                </c:pt>
                <c:pt idx="609" formatCode="General">
                  <c:v>592.57000000000005</c:v>
                </c:pt>
                <c:pt idx="610" formatCode="General">
                  <c:v>593.57000000000005</c:v>
                </c:pt>
                <c:pt idx="611" formatCode="General">
                  <c:v>594.57000000000005</c:v>
                </c:pt>
                <c:pt idx="612" formatCode="General">
                  <c:v>595.57000000000005</c:v>
                </c:pt>
                <c:pt idx="613" formatCode="General">
                  <c:v>596.57000000000005</c:v>
                </c:pt>
                <c:pt idx="614" formatCode="General">
                  <c:v>597.57000000000005</c:v>
                </c:pt>
                <c:pt idx="615" formatCode="General">
                  <c:v>598.57000000000005</c:v>
                </c:pt>
                <c:pt idx="616" formatCode="General">
                  <c:v>599.57000000000005</c:v>
                </c:pt>
                <c:pt idx="617" formatCode="General">
                  <c:v>600.57000000000005</c:v>
                </c:pt>
                <c:pt idx="618" formatCode="General">
                  <c:v>601.57000000000005</c:v>
                </c:pt>
                <c:pt idx="619" formatCode="General">
                  <c:v>602.57000000000005</c:v>
                </c:pt>
                <c:pt idx="620" formatCode="General">
                  <c:v>603.57000000000005</c:v>
                </c:pt>
                <c:pt idx="621" formatCode="General">
                  <c:v>604.57000000000005</c:v>
                </c:pt>
                <c:pt idx="622" formatCode="General">
                  <c:v>605.57000000000005</c:v>
                </c:pt>
                <c:pt idx="623" formatCode="General">
                  <c:v>606.57000000000005</c:v>
                </c:pt>
                <c:pt idx="624" formatCode="General">
                  <c:v>607.57000000000005</c:v>
                </c:pt>
                <c:pt idx="625" formatCode="General">
                  <c:v>608.57000000000005</c:v>
                </c:pt>
                <c:pt idx="626" formatCode="General">
                  <c:v>609.57000000000005</c:v>
                </c:pt>
                <c:pt idx="627" formatCode="General">
                  <c:v>610.57000000000005</c:v>
                </c:pt>
                <c:pt idx="628" formatCode="General">
                  <c:v>611.57000000000005</c:v>
                </c:pt>
                <c:pt idx="629" formatCode="General">
                  <c:v>612.57000000000005</c:v>
                </c:pt>
                <c:pt idx="630" formatCode="General">
                  <c:v>613.57000000000005</c:v>
                </c:pt>
                <c:pt idx="631" formatCode="General">
                  <c:v>614.57000000000005</c:v>
                </c:pt>
                <c:pt idx="632" formatCode="General">
                  <c:v>615.57000000000005</c:v>
                </c:pt>
                <c:pt idx="633" formatCode="General">
                  <c:v>616.57000000000005</c:v>
                </c:pt>
                <c:pt idx="634" formatCode="General">
                  <c:v>617.57000000000005</c:v>
                </c:pt>
                <c:pt idx="635" formatCode="General">
                  <c:v>618.57000000000005</c:v>
                </c:pt>
                <c:pt idx="636" formatCode="General">
                  <c:v>619.57000000000005</c:v>
                </c:pt>
                <c:pt idx="637" formatCode="General">
                  <c:v>620.57000000000005</c:v>
                </c:pt>
                <c:pt idx="638" formatCode="General">
                  <c:v>621.57000000000005</c:v>
                </c:pt>
                <c:pt idx="639" formatCode="General">
                  <c:v>622.57000000000005</c:v>
                </c:pt>
                <c:pt idx="640" formatCode="General">
                  <c:v>623.57000000000005</c:v>
                </c:pt>
                <c:pt idx="641" formatCode="General">
                  <c:v>624.57000000000005</c:v>
                </c:pt>
                <c:pt idx="642" formatCode="General">
                  <c:v>625.57000000000005</c:v>
                </c:pt>
                <c:pt idx="643" formatCode="General">
                  <c:v>626.57000000000005</c:v>
                </c:pt>
                <c:pt idx="644" formatCode="General">
                  <c:v>627.57000000000005</c:v>
                </c:pt>
                <c:pt idx="645" formatCode="General">
                  <c:v>628.57000000000005</c:v>
                </c:pt>
                <c:pt idx="646" formatCode="General">
                  <c:v>629.57000000000005</c:v>
                </c:pt>
                <c:pt idx="647" formatCode="General">
                  <c:v>630.57000000000005</c:v>
                </c:pt>
                <c:pt idx="648" formatCode="General">
                  <c:v>631.57000000000005</c:v>
                </c:pt>
                <c:pt idx="649" formatCode="General">
                  <c:v>632.57000000000005</c:v>
                </c:pt>
                <c:pt idx="650" formatCode="General">
                  <c:v>633.57000000000005</c:v>
                </c:pt>
                <c:pt idx="651" formatCode="General">
                  <c:v>634.57000000000005</c:v>
                </c:pt>
                <c:pt idx="652" formatCode="General">
                  <c:v>635.57000000000005</c:v>
                </c:pt>
                <c:pt idx="653" formatCode="General">
                  <c:v>636.57000000000005</c:v>
                </c:pt>
                <c:pt idx="654" formatCode="General">
                  <c:v>637.57000000000005</c:v>
                </c:pt>
                <c:pt idx="655" formatCode="General">
                  <c:v>638.57000000000005</c:v>
                </c:pt>
                <c:pt idx="656" formatCode="General">
                  <c:v>639.57000000000005</c:v>
                </c:pt>
                <c:pt idx="657" formatCode="General">
                  <c:v>640.57000000000005</c:v>
                </c:pt>
                <c:pt idx="658" formatCode="General">
                  <c:v>641.57000000000005</c:v>
                </c:pt>
                <c:pt idx="659" formatCode="General">
                  <c:v>642.57000000000005</c:v>
                </c:pt>
                <c:pt idx="660" formatCode="General">
                  <c:v>643.57000000000005</c:v>
                </c:pt>
                <c:pt idx="661" formatCode="General">
                  <c:v>644.57000000000005</c:v>
                </c:pt>
                <c:pt idx="662" formatCode="General">
                  <c:v>645.57000000000005</c:v>
                </c:pt>
                <c:pt idx="663" formatCode="General">
                  <c:v>646.57000000000005</c:v>
                </c:pt>
                <c:pt idx="664" formatCode="General">
                  <c:v>647.57000000000005</c:v>
                </c:pt>
                <c:pt idx="665" formatCode="General">
                  <c:v>648.57000000000005</c:v>
                </c:pt>
                <c:pt idx="666" formatCode="General">
                  <c:v>649.57000000000005</c:v>
                </c:pt>
                <c:pt idx="667" formatCode="General">
                  <c:v>650.57000000000005</c:v>
                </c:pt>
                <c:pt idx="668" formatCode="General">
                  <c:v>651.57000000000005</c:v>
                </c:pt>
                <c:pt idx="669" formatCode="General">
                  <c:v>652.57000000000005</c:v>
                </c:pt>
                <c:pt idx="670" formatCode="General">
                  <c:v>653.57000000000005</c:v>
                </c:pt>
                <c:pt idx="671" formatCode="General">
                  <c:v>654.57000000000005</c:v>
                </c:pt>
                <c:pt idx="672" formatCode="General">
                  <c:v>655.57</c:v>
                </c:pt>
                <c:pt idx="673" formatCode="General">
                  <c:v>656.57</c:v>
                </c:pt>
                <c:pt idx="674" formatCode="General">
                  <c:v>657.57</c:v>
                </c:pt>
                <c:pt idx="675" formatCode="General">
                  <c:v>658.57</c:v>
                </c:pt>
                <c:pt idx="676" formatCode="General">
                  <c:v>659.57</c:v>
                </c:pt>
                <c:pt idx="677" formatCode="General">
                  <c:v>660.57</c:v>
                </c:pt>
                <c:pt idx="678" formatCode="General">
                  <c:v>661.57</c:v>
                </c:pt>
                <c:pt idx="679" formatCode="General">
                  <c:v>662.57</c:v>
                </c:pt>
                <c:pt idx="680" formatCode="General">
                  <c:v>663.57</c:v>
                </c:pt>
                <c:pt idx="681" formatCode="General">
                  <c:v>664.57</c:v>
                </c:pt>
                <c:pt idx="682" formatCode="General">
                  <c:v>665.57</c:v>
                </c:pt>
                <c:pt idx="683" formatCode="General">
                  <c:v>666.57</c:v>
                </c:pt>
                <c:pt idx="684" formatCode="General">
                  <c:v>667.57</c:v>
                </c:pt>
                <c:pt idx="685" formatCode="General">
                  <c:v>668.57</c:v>
                </c:pt>
                <c:pt idx="686" formatCode="General">
                  <c:v>669.57</c:v>
                </c:pt>
                <c:pt idx="687" formatCode="General">
                  <c:v>670.57</c:v>
                </c:pt>
                <c:pt idx="688" formatCode="General">
                  <c:v>671.57</c:v>
                </c:pt>
                <c:pt idx="689" formatCode="General">
                  <c:v>672.57</c:v>
                </c:pt>
              </c:numCache>
            </c:numRef>
          </c:xVal>
          <c:yVal>
            <c:numRef>
              <c:f>Feb!$O$11:$O$700</c:f>
              <c:numCache>
                <c:formatCode>General</c:formatCode>
                <c:ptCount val="690"/>
                <c:pt idx="0">
                  <c:v>12.6</c:v>
                </c:pt>
                <c:pt idx="1">
                  <c:v>12.6</c:v>
                </c:pt>
                <c:pt idx="2">
                  <c:v>12.6</c:v>
                </c:pt>
                <c:pt idx="3">
                  <c:v>12.6</c:v>
                </c:pt>
                <c:pt idx="4">
                  <c:v>12.6</c:v>
                </c:pt>
                <c:pt idx="5">
                  <c:v>12.6</c:v>
                </c:pt>
                <c:pt idx="6">
                  <c:v>12.601000000000001</c:v>
                </c:pt>
                <c:pt idx="7">
                  <c:v>12.601000000000001</c:v>
                </c:pt>
                <c:pt idx="8">
                  <c:v>12.603</c:v>
                </c:pt>
                <c:pt idx="9">
                  <c:v>12.605</c:v>
                </c:pt>
                <c:pt idx="10">
                  <c:v>12.611000000000001</c:v>
                </c:pt>
                <c:pt idx="11">
                  <c:v>12.621</c:v>
                </c:pt>
                <c:pt idx="12">
                  <c:v>12.64</c:v>
                </c:pt>
                <c:pt idx="13">
                  <c:v>12.673999999999999</c:v>
                </c:pt>
                <c:pt idx="14">
                  <c:v>12.734</c:v>
                </c:pt>
                <c:pt idx="15">
                  <c:v>12.834</c:v>
                </c:pt>
                <c:pt idx="16">
                  <c:v>12.984999999999999</c:v>
                </c:pt>
                <c:pt idx="17">
                  <c:v>13.167</c:v>
                </c:pt>
                <c:pt idx="18">
                  <c:v>13.361000000000001</c:v>
                </c:pt>
                <c:pt idx="19">
                  <c:v>13.504</c:v>
                </c:pt>
                <c:pt idx="20">
                  <c:v>13.643000000000001</c:v>
                </c:pt>
                <c:pt idx="21">
                  <c:v>13.769</c:v>
                </c:pt>
                <c:pt idx="22">
                  <c:v>13.893000000000001</c:v>
                </c:pt>
                <c:pt idx="23">
                  <c:v>14.294</c:v>
                </c:pt>
                <c:pt idx="24">
                  <c:v>13.882999999999999</c:v>
                </c:pt>
                <c:pt idx="25">
                  <c:v>13.512</c:v>
                </c:pt>
                <c:pt idx="26">
                  <c:v>13.284000000000001</c:v>
                </c:pt>
                <c:pt idx="27">
                  <c:v>13.145</c:v>
                </c:pt>
                <c:pt idx="28">
                  <c:v>13.047000000000001</c:v>
                </c:pt>
                <c:pt idx="29">
                  <c:v>12.962999999999999</c:v>
                </c:pt>
                <c:pt idx="30">
                  <c:v>12.898</c:v>
                </c:pt>
                <c:pt idx="31">
                  <c:v>12.848000000000001</c:v>
                </c:pt>
                <c:pt idx="32">
                  <c:v>12.803000000000001</c:v>
                </c:pt>
                <c:pt idx="33">
                  <c:v>12.763999999999999</c:v>
                </c:pt>
                <c:pt idx="34">
                  <c:v>12.728999999999999</c:v>
                </c:pt>
                <c:pt idx="35">
                  <c:v>13.551</c:v>
                </c:pt>
                <c:pt idx="36">
                  <c:v>13.904999999999999</c:v>
                </c:pt>
                <c:pt idx="37">
                  <c:v>14.074</c:v>
                </c:pt>
                <c:pt idx="38">
                  <c:v>14.179</c:v>
                </c:pt>
                <c:pt idx="39">
                  <c:v>14.255000000000001</c:v>
                </c:pt>
                <c:pt idx="40">
                  <c:v>14.317</c:v>
                </c:pt>
                <c:pt idx="41">
                  <c:v>14.358000000000001</c:v>
                </c:pt>
                <c:pt idx="42">
                  <c:v>14.388</c:v>
                </c:pt>
                <c:pt idx="43">
                  <c:v>14.398999999999999</c:v>
                </c:pt>
                <c:pt idx="44">
                  <c:v>14.407</c:v>
                </c:pt>
                <c:pt idx="45">
                  <c:v>14.413</c:v>
                </c:pt>
                <c:pt idx="46">
                  <c:v>14.457000000000001</c:v>
                </c:pt>
                <c:pt idx="47">
                  <c:v>14.346</c:v>
                </c:pt>
                <c:pt idx="48">
                  <c:v>13.772</c:v>
                </c:pt>
                <c:pt idx="49">
                  <c:v>13.425000000000001</c:v>
                </c:pt>
                <c:pt idx="50">
                  <c:v>13.239000000000001</c:v>
                </c:pt>
                <c:pt idx="51">
                  <c:v>13.103</c:v>
                </c:pt>
                <c:pt idx="52">
                  <c:v>13.023999999999999</c:v>
                </c:pt>
                <c:pt idx="53">
                  <c:v>12.959</c:v>
                </c:pt>
                <c:pt idx="54">
                  <c:v>12.903</c:v>
                </c:pt>
                <c:pt idx="55">
                  <c:v>12.853999999999999</c:v>
                </c:pt>
                <c:pt idx="56">
                  <c:v>12.802</c:v>
                </c:pt>
                <c:pt idx="57">
                  <c:v>12.765000000000001</c:v>
                </c:pt>
                <c:pt idx="58">
                  <c:v>12.74</c:v>
                </c:pt>
                <c:pt idx="59">
                  <c:v>13.411</c:v>
                </c:pt>
                <c:pt idx="60">
                  <c:v>13.848000000000001</c:v>
                </c:pt>
                <c:pt idx="61">
                  <c:v>14.006</c:v>
                </c:pt>
                <c:pt idx="62">
                  <c:v>14.103</c:v>
                </c:pt>
                <c:pt idx="63">
                  <c:v>14.173999999999999</c:v>
                </c:pt>
                <c:pt idx="64">
                  <c:v>14.225</c:v>
                </c:pt>
                <c:pt idx="65">
                  <c:v>14.262</c:v>
                </c:pt>
                <c:pt idx="66">
                  <c:v>14.295999999999999</c:v>
                </c:pt>
                <c:pt idx="67">
                  <c:v>14.318</c:v>
                </c:pt>
                <c:pt idx="68">
                  <c:v>14.319000000000001</c:v>
                </c:pt>
                <c:pt idx="69">
                  <c:v>14.349</c:v>
                </c:pt>
                <c:pt idx="70">
                  <c:v>14.401999999999999</c:v>
                </c:pt>
                <c:pt idx="71">
                  <c:v>14.316000000000001</c:v>
                </c:pt>
                <c:pt idx="72">
                  <c:v>13.747</c:v>
                </c:pt>
                <c:pt idx="73">
                  <c:v>13.404999999999999</c:v>
                </c:pt>
                <c:pt idx="74">
                  <c:v>13.23</c:v>
                </c:pt>
                <c:pt idx="75">
                  <c:v>13.093999999999999</c:v>
                </c:pt>
                <c:pt idx="76">
                  <c:v>12.994</c:v>
                </c:pt>
                <c:pt idx="77">
                  <c:v>12.922000000000001</c:v>
                </c:pt>
                <c:pt idx="78">
                  <c:v>12.877000000000001</c:v>
                </c:pt>
                <c:pt idx="79">
                  <c:v>12.843</c:v>
                </c:pt>
                <c:pt idx="80">
                  <c:v>12.803000000000001</c:v>
                </c:pt>
                <c:pt idx="81">
                  <c:v>12.755000000000001</c:v>
                </c:pt>
                <c:pt idx="82">
                  <c:v>12.72</c:v>
                </c:pt>
                <c:pt idx="83">
                  <c:v>13.526999999999999</c:v>
                </c:pt>
                <c:pt idx="84">
                  <c:v>13.872999999999999</c:v>
                </c:pt>
                <c:pt idx="85">
                  <c:v>14.038</c:v>
                </c:pt>
                <c:pt idx="86">
                  <c:v>14.151999999999999</c:v>
                </c:pt>
                <c:pt idx="87">
                  <c:v>14.215999999999999</c:v>
                </c:pt>
                <c:pt idx="88">
                  <c:v>14.256</c:v>
                </c:pt>
                <c:pt idx="89">
                  <c:v>14.332000000000001</c:v>
                </c:pt>
                <c:pt idx="90">
                  <c:v>14.34</c:v>
                </c:pt>
                <c:pt idx="91">
                  <c:v>14.336</c:v>
                </c:pt>
                <c:pt idx="92">
                  <c:v>14.337</c:v>
                </c:pt>
                <c:pt idx="93">
                  <c:v>14.348000000000001</c:v>
                </c:pt>
                <c:pt idx="94">
                  <c:v>14.395</c:v>
                </c:pt>
                <c:pt idx="95">
                  <c:v>14.141</c:v>
                </c:pt>
                <c:pt idx="96">
                  <c:v>13.672000000000001</c:v>
                </c:pt>
                <c:pt idx="97">
                  <c:v>13.355</c:v>
                </c:pt>
                <c:pt idx="98">
                  <c:v>13.185</c:v>
                </c:pt>
                <c:pt idx="99">
                  <c:v>13.055</c:v>
                </c:pt>
                <c:pt idx="100">
                  <c:v>12.962</c:v>
                </c:pt>
                <c:pt idx="101">
                  <c:v>12.904999999999999</c:v>
                </c:pt>
                <c:pt idx="102">
                  <c:v>12.853</c:v>
                </c:pt>
                <c:pt idx="103">
                  <c:v>12.804</c:v>
                </c:pt>
                <c:pt idx="104">
                  <c:v>12.763999999999999</c:v>
                </c:pt>
                <c:pt idx="105">
                  <c:v>12.734</c:v>
                </c:pt>
                <c:pt idx="106">
                  <c:v>12.712999999999999</c:v>
                </c:pt>
                <c:pt idx="107">
                  <c:v>13.663</c:v>
                </c:pt>
                <c:pt idx="108">
                  <c:v>14.071999999999999</c:v>
                </c:pt>
                <c:pt idx="109">
                  <c:v>14.286</c:v>
                </c:pt>
                <c:pt idx="110">
                  <c:v>14.42</c:v>
                </c:pt>
                <c:pt idx="111">
                  <c:v>14.518000000000001</c:v>
                </c:pt>
                <c:pt idx="112">
                  <c:v>14.6</c:v>
                </c:pt>
                <c:pt idx="113">
                  <c:v>14.669</c:v>
                </c:pt>
                <c:pt idx="114">
                  <c:v>14.72</c:v>
                </c:pt>
                <c:pt idx="115">
                  <c:v>14.775</c:v>
                </c:pt>
                <c:pt idx="116">
                  <c:v>14.829000000000001</c:v>
                </c:pt>
                <c:pt idx="117">
                  <c:v>14.881</c:v>
                </c:pt>
                <c:pt idx="118">
                  <c:v>14.954000000000001</c:v>
                </c:pt>
                <c:pt idx="119">
                  <c:v>14.388</c:v>
                </c:pt>
                <c:pt idx="120">
                  <c:v>13.669</c:v>
                </c:pt>
                <c:pt idx="121">
                  <c:v>13.377000000000001</c:v>
                </c:pt>
                <c:pt idx="122">
                  <c:v>13.218999999999999</c:v>
                </c:pt>
                <c:pt idx="123">
                  <c:v>13.101000000000001</c:v>
                </c:pt>
                <c:pt idx="124">
                  <c:v>13.026999999999999</c:v>
                </c:pt>
                <c:pt idx="125">
                  <c:v>12.961</c:v>
                </c:pt>
                <c:pt idx="126">
                  <c:v>12.904</c:v>
                </c:pt>
                <c:pt idx="127">
                  <c:v>12.853999999999999</c:v>
                </c:pt>
                <c:pt idx="128">
                  <c:v>12.819000000000001</c:v>
                </c:pt>
                <c:pt idx="129">
                  <c:v>12.795</c:v>
                </c:pt>
                <c:pt idx="130">
                  <c:v>12.773999999999999</c:v>
                </c:pt>
                <c:pt idx="131">
                  <c:v>13.916</c:v>
                </c:pt>
                <c:pt idx="132">
                  <c:v>14.416</c:v>
                </c:pt>
                <c:pt idx="133">
                  <c:v>14.68</c:v>
                </c:pt>
                <c:pt idx="134">
                  <c:v>14.836</c:v>
                </c:pt>
                <c:pt idx="135">
                  <c:v>14.956</c:v>
                </c:pt>
                <c:pt idx="136">
                  <c:v>15.055</c:v>
                </c:pt>
                <c:pt idx="137">
                  <c:v>15.128</c:v>
                </c:pt>
                <c:pt idx="138">
                  <c:v>15.191000000000001</c:v>
                </c:pt>
                <c:pt idx="139">
                  <c:v>15.255000000000001</c:v>
                </c:pt>
                <c:pt idx="140">
                  <c:v>15.321</c:v>
                </c:pt>
                <c:pt idx="141">
                  <c:v>15.362</c:v>
                </c:pt>
                <c:pt idx="142">
                  <c:v>15.416</c:v>
                </c:pt>
                <c:pt idx="143">
                  <c:v>14.124000000000001</c:v>
                </c:pt>
                <c:pt idx="144">
                  <c:v>13.507999999999999</c:v>
                </c:pt>
                <c:pt idx="145">
                  <c:v>13.259</c:v>
                </c:pt>
                <c:pt idx="146">
                  <c:v>13.175000000000001</c:v>
                </c:pt>
                <c:pt idx="147">
                  <c:v>13.096</c:v>
                </c:pt>
                <c:pt idx="148">
                  <c:v>13.025</c:v>
                </c:pt>
                <c:pt idx="149">
                  <c:v>12.965999999999999</c:v>
                </c:pt>
                <c:pt idx="150">
                  <c:v>12.916</c:v>
                </c:pt>
                <c:pt idx="151">
                  <c:v>12.871</c:v>
                </c:pt>
                <c:pt idx="152">
                  <c:v>12.83</c:v>
                </c:pt>
                <c:pt idx="153">
                  <c:v>12.792999999999999</c:v>
                </c:pt>
                <c:pt idx="154">
                  <c:v>12.762</c:v>
                </c:pt>
                <c:pt idx="155">
                  <c:v>13.896000000000001</c:v>
                </c:pt>
                <c:pt idx="156">
                  <c:v>14.372</c:v>
                </c:pt>
                <c:pt idx="157">
                  <c:v>14.606</c:v>
                </c:pt>
                <c:pt idx="158">
                  <c:v>14.739000000000001</c:v>
                </c:pt>
                <c:pt idx="159">
                  <c:v>14.816000000000001</c:v>
                </c:pt>
                <c:pt idx="160">
                  <c:v>14.875999999999999</c:v>
                </c:pt>
                <c:pt idx="161">
                  <c:v>14.917999999999999</c:v>
                </c:pt>
                <c:pt idx="162">
                  <c:v>14.957000000000001</c:v>
                </c:pt>
                <c:pt idx="163">
                  <c:v>14.986000000000001</c:v>
                </c:pt>
                <c:pt idx="164">
                  <c:v>15.006</c:v>
                </c:pt>
                <c:pt idx="165">
                  <c:v>15.022</c:v>
                </c:pt>
                <c:pt idx="166">
                  <c:v>15.065</c:v>
                </c:pt>
                <c:pt idx="167">
                  <c:v>14.182</c:v>
                </c:pt>
                <c:pt idx="168">
                  <c:v>13.611000000000001</c:v>
                </c:pt>
                <c:pt idx="169">
                  <c:v>13.318</c:v>
                </c:pt>
                <c:pt idx="170">
                  <c:v>13.164</c:v>
                </c:pt>
                <c:pt idx="171">
                  <c:v>13.064</c:v>
                </c:pt>
                <c:pt idx="172">
                  <c:v>12.981999999999999</c:v>
                </c:pt>
                <c:pt idx="173">
                  <c:v>12.92</c:v>
                </c:pt>
                <c:pt idx="174">
                  <c:v>12.863</c:v>
                </c:pt>
                <c:pt idx="175">
                  <c:v>12.811999999999999</c:v>
                </c:pt>
                <c:pt idx="176">
                  <c:v>12.766</c:v>
                </c:pt>
                <c:pt idx="177">
                  <c:v>12.722</c:v>
                </c:pt>
                <c:pt idx="178">
                  <c:v>12.691000000000001</c:v>
                </c:pt>
                <c:pt idx="179">
                  <c:v>13.765000000000001</c:v>
                </c:pt>
                <c:pt idx="180">
                  <c:v>14.218</c:v>
                </c:pt>
                <c:pt idx="181">
                  <c:v>14.438000000000001</c:v>
                </c:pt>
                <c:pt idx="182">
                  <c:v>14.558</c:v>
                </c:pt>
                <c:pt idx="183">
                  <c:v>14.634</c:v>
                </c:pt>
                <c:pt idx="184">
                  <c:v>14.694000000000001</c:v>
                </c:pt>
                <c:pt idx="185">
                  <c:v>14.724</c:v>
                </c:pt>
                <c:pt idx="186">
                  <c:v>14.757</c:v>
                </c:pt>
                <c:pt idx="187">
                  <c:v>14.766999999999999</c:v>
                </c:pt>
                <c:pt idx="188">
                  <c:v>14.773</c:v>
                </c:pt>
                <c:pt idx="189">
                  <c:v>14.792</c:v>
                </c:pt>
                <c:pt idx="190">
                  <c:v>14.805</c:v>
                </c:pt>
                <c:pt idx="191">
                  <c:v>14.087</c:v>
                </c:pt>
                <c:pt idx="192">
                  <c:v>13.539</c:v>
                </c:pt>
                <c:pt idx="193">
                  <c:v>13.273</c:v>
                </c:pt>
                <c:pt idx="194">
                  <c:v>13.109</c:v>
                </c:pt>
                <c:pt idx="195">
                  <c:v>13.006</c:v>
                </c:pt>
                <c:pt idx="196">
                  <c:v>12.925000000000001</c:v>
                </c:pt>
                <c:pt idx="197">
                  <c:v>12.864000000000001</c:v>
                </c:pt>
                <c:pt idx="198">
                  <c:v>12.808</c:v>
                </c:pt>
                <c:pt idx="199">
                  <c:v>12.756</c:v>
                </c:pt>
                <c:pt idx="200">
                  <c:v>12.702999999999999</c:v>
                </c:pt>
                <c:pt idx="201">
                  <c:v>12.669</c:v>
                </c:pt>
                <c:pt idx="202">
                  <c:v>12.64</c:v>
                </c:pt>
                <c:pt idx="203">
                  <c:v>13.569000000000001</c:v>
                </c:pt>
                <c:pt idx="204">
                  <c:v>13.959</c:v>
                </c:pt>
                <c:pt idx="205">
                  <c:v>14.16</c:v>
                </c:pt>
                <c:pt idx="206">
                  <c:v>14.275</c:v>
                </c:pt>
                <c:pt idx="207">
                  <c:v>14.353</c:v>
                </c:pt>
                <c:pt idx="208">
                  <c:v>14.39</c:v>
                </c:pt>
                <c:pt idx="209">
                  <c:v>14.446999999999999</c:v>
                </c:pt>
                <c:pt idx="210">
                  <c:v>14.472</c:v>
                </c:pt>
                <c:pt idx="211">
                  <c:v>14.484</c:v>
                </c:pt>
                <c:pt idx="212">
                  <c:v>14.492000000000001</c:v>
                </c:pt>
                <c:pt idx="213">
                  <c:v>14.513</c:v>
                </c:pt>
                <c:pt idx="214">
                  <c:v>14.531000000000001</c:v>
                </c:pt>
                <c:pt idx="215">
                  <c:v>14.057</c:v>
                </c:pt>
                <c:pt idx="216">
                  <c:v>13.53</c:v>
                </c:pt>
                <c:pt idx="217">
                  <c:v>13.212999999999999</c:v>
                </c:pt>
                <c:pt idx="218">
                  <c:v>13.055999999999999</c:v>
                </c:pt>
                <c:pt idx="219">
                  <c:v>12.952999999999999</c:v>
                </c:pt>
                <c:pt idx="220">
                  <c:v>12.843999999999999</c:v>
                </c:pt>
                <c:pt idx="221">
                  <c:v>12.776</c:v>
                </c:pt>
                <c:pt idx="222">
                  <c:v>12.73</c:v>
                </c:pt>
                <c:pt idx="223">
                  <c:v>12.670999999999999</c:v>
                </c:pt>
                <c:pt idx="224">
                  <c:v>12.625999999999999</c:v>
                </c:pt>
                <c:pt idx="225">
                  <c:v>12.583</c:v>
                </c:pt>
                <c:pt idx="226">
                  <c:v>12.547000000000001</c:v>
                </c:pt>
                <c:pt idx="227">
                  <c:v>13.449</c:v>
                </c:pt>
                <c:pt idx="228">
                  <c:v>13.837999999999999</c:v>
                </c:pt>
                <c:pt idx="229">
                  <c:v>14.022</c:v>
                </c:pt>
                <c:pt idx="230">
                  <c:v>14.124000000000001</c:v>
                </c:pt>
                <c:pt idx="231">
                  <c:v>14.196</c:v>
                </c:pt>
                <c:pt idx="232">
                  <c:v>14.238</c:v>
                </c:pt>
                <c:pt idx="233">
                  <c:v>14.275</c:v>
                </c:pt>
                <c:pt idx="234">
                  <c:v>14.298999999999999</c:v>
                </c:pt>
                <c:pt idx="235">
                  <c:v>14.321</c:v>
                </c:pt>
                <c:pt idx="236">
                  <c:v>14.333</c:v>
                </c:pt>
                <c:pt idx="237">
                  <c:v>14.37</c:v>
                </c:pt>
                <c:pt idx="238">
                  <c:v>14.4</c:v>
                </c:pt>
                <c:pt idx="239">
                  <c:v>13.957000000000001</c:v>
                </c:pt>
                <c:pt idx="240">
                  <c:v>13.446999999999999</c:v>
                </c:pt>
                <c:pt idx="241">
                  <c:v>13.141</c:v>
                </c:pt>
                <c:pt idx="242">
                  <c:v>12.973000000000001</c:v>
                </c:pt>
                <c:pt idx="243">
                  <c:v>12.87</c:v>
                </c:pt>
                <c:pt idx="244">
                  <c:v>12.789</c:v>
                </c:pt>
                <c:pt idx="245">
                  <c:v>12.714</c:v>
                </c:pt>
                <c:pt idx="246">
                  <c:v>12.647</c:v>
                </c:pt>
                <c:pt idx="247">
                  <c:v>12.59</c:v>
                </c:pt>
                <c:pt idx="248">
                  <c:v>12.553000000000001</c:v>
                </c:pt>
                <c:pt idx="249">
                  <c:v>12.528</c:v>
                </c:pt>
                <c:pt idx="250">
                  <c:v>12.493</c:v>
                </c:pt>
                <c:pt idx="251">
                  <c:v>13.22</c:v>
                </c:pt>
                <c:pt idx="252">
                  <c:v>13.727</c:v>
                </c:pt>
                <c:pt idx="253">
                  <c:v>13.96</c:v>
                </c:pt>
                <c:pt idx="254">
                  <c:v>14.09</c:v>
                </c:pt>
                <c:pt idx="255">
                  <c:v>14.180999999999999</c:v>
                </c:pt>
                <c:pt idx="256">
                  <c:v>14.234999999999999</c:v>
                </c:pt>
                <c:pt idx="257">
                  <c:v>14.276</c:v>
                </c:pt>
                <c:pt idx="258">
                  <c:v>14.3</c:v>
                </c:pt>
                <c:pt idx="259">
                  <c:v>14.319000000000001</c:v>
                </c:pt>
                <c:pt idx="260">
                  <c:v>14.332000000000001</c:v>
                </c:pt>
                <c:pt idx="261">
                  <c:v>14.329000000000001</c:v>
                </c:pt>
                <c:pt idx="262">
                  <c:v>14.4</c:v>
                </c:pt>
                <c:pt idx="263">
                  <c:v>14.106999999999999</c:v>
                </c:pt>
                <c:pt idx="264">
                  <c:v>13.444000000000001</c:v>
                </c:pt>
                <c:pt idx="265">
                  <c:v>13.096</c:v>
                </c:pt>
                <c:pt idx="266">
                  <c:v>12.920999999999999</c:v>
                </c:pt>
                <c:pt idx="267">
                  <c:v>12.792999999999999</c:v>
                </c:pt>
                <c:pt idx="268">
                  <c:v>12.704000000000001</c:v>
                </c:pt>
                <c:pt idx="269">
                  <c:v>12.64</c:v>
                </c:pt>
                <c:pt idx="270">
                  <c:v>12.587</c:v>
                </c:pt>
                <c:pt idx="271">
                  <c:v>12.537000000000001</c:v>
                </c:pt>
                <c:pt idx="272">
                  <c:v>12.491</c:v>
                </c:pt>
                <c:pt idx="273">
                  <c:v>12.45</c:v>
                </c:pt>
                <c:pt idx="274">
                  <c:v>12.416</c:v>
                </c:pt>
                <c:pt idx="275">
                  <c:v>13.154</c:v>
                </c:pt>
                <c:pt idx="276">
                  <c:v>13.667</c:v>
                </c:pt>
                <c:pt idx="277">
                  <c:v>13.859</c:v>
                </c:pt>
                <c:pt idx="278">
                  <c:v>13.975</c:v>
                </c:pt>
                <c:pt idx="279">
                  <c:v>14.055</c:v>
                </c:pt>
                <c:pt idx="280">
                  <c:v>14.117000000000001</c:v>
                </c:pt>
                <c:pt idx="281">
                  <c:v>14.164</c:v>
                </c:pt>
                <c:pt idx="282">
                  <c:v>14.22</c:v>
                </c:pt>
                <c:pt idx="283">
                  <c:v>14.226000000000001</c:v>
                </c:pt>
                <c:pt idx="284">
                  <c:v>14.257999999999999</c:v>
                </c:pt>
                <c:pt idx="285">
                  <c:v>14.244999999999999</c:v>
                </c:pt>
                <c:pt idx="286">
                  <c:v>14.265000000000001</c:v>
                </c:pt>
                <c:pt idx="287">
                  <c:v>13.837</c:v>
                </c:pt>
                <c:pt idx="288">
                  <c:v>13.324</c:v>
                </c:pt>
                <c:pt idx="289">
                  <c:v>12.997999999999999</c:v>
                </c:pt>
                <c:pt idx="290">
                  <c:v>12.815</c:v>
                </c:pt>
                <c:pt idx="291">
                  <c:v>12.695</c:v>
                </c:pt>
                <c:pt idx="292">
                  <c:v>12.62</c:v>
                </c:pt>
                <c:pt idx="293">
                  <c:v>12.558</c:v>
                </c:pt>
                <c:pt idx="294">
                  <c:v>12.507</c:v>
                </c:pt>
                <c:pt idx="295">
                  <c:v>12.462</c:v>
                </c:pt>
                <c:pt idx="296">
                  <c:v>12.423</c:v>
                </c:pt>
                <c:pt idx="297">
                  <c:v>12.388999999999999</c:v>
                </c:pt>
                <c:pt idx="298">
                  <c:v>12.356</c:v>
                </c:pt>
                <c:pt idx="299">
                  <c:v>13.053000000000001</c:v>
                </c:pt>
                <c:pt idx="300">
                  <c:v>13.532999999999999</c:v>
                </c:pt>
                <c:pt idx="301">
                  <c:v>13.72</c:v>
                </c:pt>
                <c:pt idx="302">
                  <c:v>13.829000000000001</c:v>
                </c:pt>
                <c:pt idx="303">
                  <c:v>13.913</c:v>
                </c:pt>
                <c:pt idx="304">
                  <c:v>13.978</c:v>
                </c:pt>
                <c:pt idx="305">
                  <c:v>14.028</c:v>
                </c:pt>
                <c:pt idx="306">
                  <c:v>14.073</c:v>
                </c:pt>
                <c:pt idx="307">
                  <c:v>14.117000000000001</c:v>
                </c:pt>
                <c:pt idx="308">
                  <c:v>14.154</c:v>
                </c:pt>
                <c:pt idx="309">
                  <c:v>14.189</c:v>
                </c:pt>
                <c:pt idx="310">
                  <c:v>14.228999999999999</c:v>
                </c:pt>
                <c:pt idx="311">
                  <c:v>13.772</c:v>
                </c:pt>
                <c:pt idx="312">
                  <c:v>13.247999999999999</c:v>
                </c:pt>
                <c:pt idx="313">
                  <c:v>12.928000000000001</c:v>
                </c:pt>
                <c:pt idx="314">
                  <c:v>12.763999999999999</c:v>
                </c:pt>
                <c:pt idx="315">
                  <c:v>12.637</c:v>
                </c:pt>
                <c:pt idx="316">
                  <c:v>12.545</c:v>
                </c:pt>
                <c:pt idx="317">
                  <c:v>12.494</c:v>
                </c:pt>
                <c:pt idx="318">
                  <c:v>12.451000000000001</c:v>
                </c:pt>
                <c:pt idx="319">
                  <c:v>12.401999999999999</c:v>
                </c:pt>
                <c:pt idx="320">
                  <c:v>12.355</c:v>
                </c:pt>
                <c:pt idx="321">
                  <c:v>12.315</c:v>
                </c:pt>
                <c:pt idx="322">
                  <c:v>12.29</c:v>
                </c:pt>
                <c:pt idx="323">
                  <c:v>13.109</c:v>
                </c:pt>
                <c:pt idx="324">
                  <c:v>13.666</c:v>
                </c:pt>
                <c:pt idx="325">
                  <c:v>13.891</c:v>
                </c:pt>
                <c:pt idx="326">
                  <c:v>14.032</c:v>
                </c:pt>
                <c:pt idx="327">
                  <c:v>14.14</c:v>
                </c:pt>
                <c:pt idx="328">
                  <c:v>14.223000000000001</c:v>
                </c:pt>
                <c:pt idx="329">
                  <c:v>14.301</c:v>
                </c:pt>
                <c:pt idx="330">
                  <c:v>14.363</c:v>
                </c:pt>
                <c:pt idx="331">
                  <c:v>14.364000000000001</c:v>
                </c:pt>
                <c:pt idx="332">
                  <c:v>14.451000000000001</c:v>
                </c:pt>
                <c:pt idx="333">
                  <c:v>14.534000000000001</c:v>
                </c:pt>
                <c:pt idx="334">
                  <c:v>14.571</c:v>
                </c:pt>
                <c:pt idx="335">
                  <c:v>13.757</c:v>
                </c:pt>
                <c:pt idx="336">
                  <c:v>13.161</c:v>
                </c:pt>
                <c:pt idx="337">
                  <c:v>12.879</c:v>
                </c:pt>
                <c:pt idx="338">
                  <c:v>12.723000000000001</c:v>
                </c:pt>
                <c:pt idx="339">
                  <c:v>12.622999999999999</c:v>
                </c:pt>
                <c:pt idx="340">
                  <c:v>12.539</c:v>
                </c:pt>
                <c:pt idx="341">
                  <c:v>12.47</c:v>
                </c:pt>
                <c:pt idx="342">
                  <c:v>12.417999999999999</c:v>
                </c:pt>
                <c:pt idx="343">
                  <c:v>12.372999999999999</c:v>
                </c:pt>
                <c:pt idx="344">
                  <c:v>12.333</c:v>
                </c:pt>
                <c:pt idx="345">
                  <c:v>12.292999999999999</c:v>
                </c:pt>
                <c:pt idx="346">
                  <c:v>12.259</c:v>
                </c:pt>
                <c:pt idx="347">
                  <c:v>13.25</c:v>
                </c:pt>
                <c:pt idx="348">
                  <c:v>13.673</c:v>
                </c:pt>
                <c:pt idx="349">
                  <c:v>13.877000000000001</c:v>
                </c:pt>
                <c:pt idx="350">
                  <c:v>13.99</c:v>
                </c:pt>
                <c:pt idx="351">
                  <c:v>14.061999999999999</c:v>
                </c:pt>
                <c:pt idx="352">
                  <c:v>14.112</c:v>
                </c:pt>
                <c:pt idx="353">
                  <c:v>14.148</c:v>
                </c:pt>
                <c:pt idx="354">
                  <c:v>14.172000000000001</c:v>
                </c:pt>
                <c:pt idx="355">
                  <c:v>14.185</c:v>
                </c:pt>
                <c:pt idx="356">
                  <c:v>14.2</c:v>
                </c:pt>
                <c:pt idx="357">
                  <c:v>14.196999999999999</c:v>
                </c:pt>
                <c:pt idx="358">
                  <c:v>14.205</c:v>
                </c:pt>
                <c:pt idx="359">
                  <c:v>13.645</c:v>
                </c:pt>
                <c:pt idx="360">
                  <c:v>13.111000000000001</c:v>
                </c:pt>
                <c:pt idx="361">
                  <c:v>12.856</c:v>
                </c:pt>
                <c:pt idx="362">
                  <c:v>12.695</c:v>
                </c:pt>
                <c:pt idx="363">
                  <c:v>12.576000000000001</c:v>
                </c:pt>
                <c:pt idx="364">
                  <c:v>12.496</c:v>
                </c:pt>
                <c:pt idx="365">
                  <c:v>12.429</c:v>
                </c:pt>
                <c:pt idx="366">
                  <c:v>12.368</c:v>
                </c:pt>
                <c:pt idx="367">
                  <c:v>12.311999999999999</c:v>
                </c:pt>
                <c:pt idx="368">
                  <c:v>12.259</c:v>
                </c:pt>
                <c:pt idx="369">
                  <c:v>12.221</c:v>
                </c:pt>
                <c:pt idx="370">
                  <c:v>12.182</c:v>
                </c:pt>
                <c:pt idx="371">
                  <c:v>13.029</c:v>
                </c:pt>
                <c:pt idx="372">
                  <c:v>13.378</c:v>
                </c:pt>
                <c:pt idx="373">
                  <c:v>13.548999999999999</c:v>
                </c:pt>
                <c:pt idx="374">
                  <c:v>13.654999999999999</c:v>
                </c:pt>
                <c:pt idx="375">
                  <c:v>13.731</c:v>
                </c:pt>
                <c:pt idx="376">
                  <c:v>13.782</c:v>
                </c:pt>
                <c:pt idx="377">
                  <c:v>13.821999999999999</c:v>
                </c:pt>
                <c:pt idx="378">
                  <c:v>13.856999999999999</c:v>
                </c:pt>
                <c:pt idx="379">
                  <c:v>13.888</c:v>
                </c:pt>
                <c:pt idx="380">
                  <c:v>13.914</c:v>
                </c:pt>
                <c:pt idx="381">
                  <c:v>13.938000000000001</c:v>
                </c:pt>
                <c:pt idx="382">
                  <c:v>13.964</c:v>
                </c:pt>
                <c:pt idx="383">
                  <c:v>13.571999999999999</c:v>
                </c:pt>
                <c:pt idx="384">
                  <c:v>13.06</c:v>
                </c:pt>
                <c:pt idx="385">
                  <c:v>12.75</c:v>
                </c:pt>
                <c:pt idx="386">
                  <c:v>12.589</c:v>
                </c:pt>
                <c:pt idx="387">
                  <c:v>12.496</c:v>
                </c:pt>
                <c:pt idx="388">
                  <c:v>12.419</c:v>
                </c:pt>
                <c:pt idx="389">
                  <c:v>12.343999999999999</c:v>
                </c:pt>
                <c:pt idx="390">
                  <c:v>12.28</c:v>
                </c:pt>
                <c:pt idx="391">
                  <c:v>12.228999999999999</c:v>
                </c:pt>
                <c:pt idx="392">
                  <c:v>12.182</c:v>
                </c:pt>
                <c:pt idx="393">
                  <c:v>12.138999999999999</c:v>
                </c:pt>
                <c:pt idx="394">
                  <c:v>12.103</c:v>
                </c:pt>
                <c:pt idx="395">
                  <c:v>12.946999999999999</c:v>
                </c:pt>
                <c:pt idx="396">
                  <c:v>13.308999999999999</c:v>
                </c:pt>
                <c:pt idx="397">
                  <c:v>13.484</c:v>
                </c:pt>
                <c:pt idx="398">
                  <c:v>13.589</c:v>
                </c:pt>
                <c:pt idx="399">
                  <c:v>13.657999999999999</c:v>
                </c:pt>
                <c:pt idx="400">
                  <c:v>13.693</c:v>
                </c:pt>
                <c:pt idx="401">
                  <c:v>13.723000000000001</c:v>
                </c:pt>
                <c:pt idx="402">
                  <c:v>13.731</c:v>
                </c:pt>
                <c:pt idx="403">
                  <c:v>13.750999999999999</c:v>
                </c:pt>
                <c:pt idx="404">
                  <c:v>13.773999999999999</c:v>
                </c:pt>
                <c:pt idx="405">
                  <c:v>13.786</c:v>
                </c:pt>
                <c:pt idx="406">
                  <c:v>13.794</c:v>
                </c:pt>
                <c:pt idx="407">
                  <c:v>13.819000000000001</c:v>
                </c:pt>
                <c:pt idx="408">
                  <c:v>13.51</c:v>
                </c:pt>
                <c:pt idx="409">
                  <c:v>13.023</c:v>
                </c:pt>
                <c:pt idx="410">
                  <c:v>12.7</c:v>
                </c:pt>
                <c:pt idx="411">
                  <c:v>12.522</c:v>
                </c:pt>
                <c:pt idx="412">
                  <c:v>12.385999999999999</c:v>
                </c:pt>
                <c:pt idx="413">
                  <c:v>12.29</c:v>
                </c:pt>
                <c:pt idx="414">
                  <c:v>12.221</c:v>
                </c:pt>
                <c:pt idx="415">
                  <c:v>12.17</c:v>
                </c:pt>
                <c:pt idx="416">
                  <c:v>12.128</c:v>
                </c:pt>
                <c:pt idx="417">
                  <c:v>12.087999999999999</c:v>
                </c:pt>
                <c:pt idx="418">
                  <c:v>12.048999999999999</c:v>
                </c:pt>
                <c:pt idx="419">
                  <c:v>12.019</c:v>
                </c:pt>
                <c:pt idx="420">
                  <c:v>12.819000000000001</c:v>
                </c:pt>
                <c:pt idx="421">
                  <c:v>13.157999999999999</c:v>
                </c:pt>
                <c:pt idx="422">
                  <c:v>13.327</c:v>
                </c:pt>
                <c:pt idx="423">
                  <c:v>13.427</c:v>
                </c:pt>
                <c:pt idx="424">
                  <c:v>13.496</c:v>
                </c:pt>
                <c:pt idx="425">
                  <c:v>13.544</c:v>
                </c:pt>
                <c:pt idx="426">
                  <c:v>13.58</c:v>
                </c:pt>
                <c:pt idx="427">
                  <c:v>13.608000000000001</c:v>
                </c:pt>
                <c:pt idx="428">
                  <c:v>13.632</c:v>
                </c:pt>
                <c:pt idx="429">
                  <c:v>13.651</c:v>
                </c:pt>
                <c:pt idx="430">
                  <c:v>13.648999999999999</c:v>
                </c:pt>
                <c:pt idx="431">
                  <c:v>13.694000000000001</c:v>
                </c:pt>
                <c:pt idx="432">
                  <c:v>13.596</c:v>
                </c:pt>
                <c:pt idx="433">
                  <c:v>13.013999999999999</c:v>
                </c:pt>
                <c:pt idx="434">
                  <c:v>12.678000000000001</c:v>
                </c:pt>
                <c:pt idx="435">
                  <c:v>12.489000000000001</c:v>
                </c:pt>
                <c:pt idx="436">
                  <c:v>12.348000000000001</c:v>
                </c:pt>
                <c:pt idx="437">
                  <c:v>12.247999999999999</c:v>
                </c:pt>
                <c:pt idx="438">
                  <c:v>12.189</c:v>
                </c:pt>
                <c:pt idx="439">
                  <c:v>12.156000000000001</c:v>
                </c:pt>
                <c:pt idx="440">
                  <c:v>12.106999999999999</c:v>
                </c:pt>
                <c:pt idx="441">
                  <c:v>12.045</c:v>
                </c:pt>
                <c:pt idx="442">
                  <c:v>11.999000000000001</c:v>
                </c:pt>
                <c:pt idx="443">
                  <c:v>11.965</c:v>
                </c:pt>
                <c:pt idx="444">
                  <c:v>12.760999999999999</c:v>
                </c:pt>
                <c:pt idx="445">
                  <c:v>13.098000000000001</c:v>
                </c:pt>
                <c:pt idx="446">
                  <c:v>13.276</c:v>
                </c:pt>
                <c:pt idx="447">
                  <c:v>13.387</c:v>
                </c:pt>
                <c:pt idx="448">
                  <c:v>13.465</c:v>
                </c:pt>
                <c:pt idx="449">
                  <c:v>13.510999999999999</c:v>
                </c:pt>
                <c:pt idx="450">
                  <c:v>13.563000000000001</c:v>
                </c:pt>
                <c:pt idx="451">
                  <c:v>13.606</c:v>
                </c:pt>
                <c:pt idx="452">
                  <c:v>13.625</c:v>
                </c:pt>
                <c:pt idx="453">
                  <c:v>13.64</c:v>
                </c:pt>
                <c:pt idx="454">
                  <c:v>13.662000000000001</c:v>
                </c:pt>
                <c:pt idx="455">
                  <c:v>13.69</c:v>
                </c:pt>
                <c:pt idx="456">
                  <c:v>13.539</c:v>
                </c:pt>
                <c:pt idx="457">
                  <c:v>12.948</c:v>
                </c:pt>
                <c:pt idx="458">
                  <c:v>12.615</c:v>
                </c:pt>
                <c:pt idx="459">
                  <c:v>12.455</c:v>
                </c:pt>
                <c:pt idx="460">
                  <c:v>12.339</c:v>
                </c:pt>
                <c:pt idx="461">
                  <c:v>12.234999999999999</c:v>
                </c:pt>
                <c:pt idx="462">
                  <c:v>12.163</c:v>
                </c:pt>
                <c:pt idx="463">
                  <c:v>12.116</c:v>
                </c:pt>
                <c:pt idx="464">
                  <c:v>12.061</c:v>
                </c:pt>
                <c:pt idx="465">
                  <c:v>12.007999999999999</c:v>
                </c:pt>
                <c:pt idx="466">
                  <c:v>11.962</c:v>
                </c:pt>
                <c:pt idx="467">
                  <c:v>11.923999999999999</c:v>
                </c:pt>
                <c:pt idx="468">
                  <c:v>12.787000000000001</c:v>
                </c:pt>
                <c:pt idx="469">
                  <c:v>13.161</c:v>
                </c:pt>
                <c:pt idx="470">
                  <c:v>13.345000000000001</c:v>
                </c:pt>
                <c:pt idx="471">
                  <c:v>13.448</c:v>
                </c:pt>
                <c:pt idx="472">
                  <c:v>13.523999999999999</c:v>
                </c:pt>
                <c:pt idx="473">
                  <c:v>13.574</c:v>
                </c:pt>
                <c:pt idx="474">
                  <c:v>13.611000000000001</c:v>
                </c:pt>
                <c:pt idx="475">
                  <c:v>13.638</c:v>
                </c:pt>
                <c:pt idx="476">
                  <c:v>13.662000000000001</c:v>
                </c:pt>
                <c:pt idx="477">
                  <c:v>13.680999999999999</c:v>
                </c:pt>
                <c:pt idx="478">
                  <c:v>13.718999999999999</c:v>
                </c:pt>
                <c:pt idx="479">
                  <c:v>13.766999999999999</c:v>
                </c:pt>
                <c:pt idx="480">
                  <c:v>13.53</c:v>
                </c:pt>
                <c:pt idx="481">
                  <c:v>12.904</c:v>
                </c:pt>
                <c:pt idx="482">
                  <c:v>12.586</c:v>
                </c:pt>
                <c:pt idx="483">
                  <c:v>12.411</c:v>
                </c:pt>
                <c:pt idx="484">
                  <c:v>12.298</c:v>
                </c:pt>
                <c:pt idx="485">
                  <c:v>12.202999999999999</c:v>
                </c:pt>
                <c:pt idx="486">
                  <c:v>12.125999999999999</c:v>
                </c:pt>
                <c:pt idx="487">
                  <c:v>12.065</c:v>
                </c:pt>
                <c:pt idx="488">
                  <c:v>12.010999999999999</c:v>
                </c:pt>
                <c:pt idx="489">
                  <c:v>11.971</c:v>
                </c:pt>
                <c:pt idx="490">
                  <c:v>11.936</c:v>
                </c:pt>
                <c:pt idx="491">
                  <c:v>11.903</c:v>
                </c:pt>
                <c:pt idx="492">
                  <c:v>12.803000000000001</c:v>
                </c:pt>
                <c:pt idx="493">
                  <c:v>13.194000000000001</c:v>
                </c:pt>
                <c:pt idx="494">
                  <c:v>13.413</c:v>
                </c:pt>
                <c:pt idx="495">
                  <c:v>13.545999999999999</c:v>
                </c:pt>
                <c:pt idx="496">
                  <c:v>13.634</c:v>
                </c:pt>
                <c:pt idx="497">
                  <c:v>13.69</c:v>
                </c:pt>
                <c:pt idx="498">
                  <c:v>13.728999999999999</c:v>
                </c:pt>
                <c:pt idx="499">
                  <c:v>13.757</c:v>
                </c:pt>
                <c:pt idx="500">
                  <c:v>13.776</c:v>
                </c:pt>
                <c:pt idx="501">
                  <c:v>13.792</c:v>
                </c:pt>
                <c:pt idx="502">
                  <c:v>13.795999999999999</c:v>
                </c:pt>
                <c:pt idx="503">
                  <c:v>13.843</c:v>
                </c:pt>
                <c:pt idx="504">
                  <c:v>13.534000000000001</c:v>
                </c:pt>
                <c:pt idx="505">
                  <c:v>12.875999999999999</c:v>
                </c:pt>
                <c:pt idx="506">
                  <c:v>12.532</c:v>
                </c:pt>
                <c:pt idx="507">
                  <c:v>12.36</c:v>
                </c:pt>
                <c:pt idx="508">
                  <c:v>12.233000000000001</c:v>
                </c:pt>
                <c:pt idx="509">
                  <c:v>12.143000000000001</c:v>
                </c:pt>
                <c:pt idx="510">
                  <c:v>12.077999999999999</c:v>
                </c:pt>
                <c:pt idx="511">
                  <c:v>12.025</c:v>
                </c:pt>
                <c:pt idx="512">
                  <c:v>11.972</c:v>
                </c:pt>
                <c:pt idx="513">
                  <c:v>11.925000000000001</c:v>
                </c:pt>
                <c:pt idx="514">
                  <c:v>11.884</c:v>
                </c:pt>
                <c:pt idx="515">
                  <c:v>11.848000000000001</c:v>
                </c:pt>
                <c:pt idx="516">
                  <c:v>12.773999999999999</c:v>
                </c:pt>
                <c:pt idx="517">
                  <c:v>13.183</c:v>
                </c:pt>
                <c:pt idx="518">
                  <c:v>13.385</c:v>
                </c:pt>
                <c:pt idx="519">
                  <c:v>13.502000000000001</c:v>
                </c:pt>
                <c:pt idx="520">
                  <c:v>13.584</c:v>
                </c:pt>
                <c:pt idx="521">
                  <c:v>13.647</c:v>
                </c:pt>
                <c:pt idx="522">
                  <c:v>13.696</c:v>
                </c:pt>
                <c:pt idx="523">
                  <c:v>13.747</c:v>
                </c:pt>
                <c:pt idx="524">
                  <c:v>13.77</c:v>
                </c:pt>
                <c:pt idx="525">
                  <c:v>13.79</c:v>
                </c:pt>
                <c:pt idx="526">
                  <c:v>13.795999999999999</c:v>
                </c:pt>
                <c:pt idx="527">
                  <c:v>13.802</c:v>
                </c:pt>
                <c:pt idx="528">
                  <c:v>13.308</c:v>
                </c:pt>
                <c:pt idx="529">
                  <c:v>12.782999999999999</c:v>
                </c:pt>
                <c:pt idx="530">
                  <c:v>12.46</c:v>
                </c:pt>
                <c:pt idx="531">
                  <c:v>12.278</c:v>
                </c:pt>
                <c:pt idx="532">
                  <c:v>12.161</c:v>
                </c:pt>
                <c:pt idx="533">
                  <c:v>12.069000000000001</c:v>
                </c:pt>
                <c:pt idx="534">
                  <c:v>12.016</c:v>
                </c:pt>
                <c:pt idx="535">
                  <c:v>11.968999999999999</c:v>
                </c:pt>
                <c:pt idx="536">
                  <c:v>11.926</c:v>
                </c:pt>
                <c:pt idx="537">
                  <c:v>11.885999999999999</c:v>
                </c:pt>
                <c:pt idx="538">
                  <c:v>11.85</c:v>
                </c:pt>
                <c:pt idx="539">
                  <c:v>11.815</c:v>
                </c:pt>
                <c:pt idx="540">
                  <c:v>12.709</c:v>
                </c:pt>
                <c:pt idx="541">
                  <c:v>13.097</c:v>
                </c:pt>
                <c:pt idx="542">
                  <c:v>13.292999999999999</c:v>
                </c:pt>
                <c:pt idx="543">
                  <c:v>13.406000000000001</c:v>
                </c:pt>
                <c:pt idx="544">
                  <c:v>13.49</c:v>
                </c:pt>
                <c:pt idx="545">
                  <c:v>13.555</c:v>
                </c:pt>
                <c:pt idx="546">
                  <c:v>13.606999999999999</c:v>
                </c:pt>
                <c:pt idx="547">
                  <c:v>13.651999999999999</c:v>
                </c:pt>
                <c:pt idx="548">
                  <c:v>13.696</c:v>
                </c:pt>
                <c:pt idx="549">
                  <c:v>13.734999999999999</c:v>
                </c:pt>
                <c:pt idx="550">
                  <c:v>13.77</c:v>
                </c:pt>
                <c:pt idx="551">
                  <c:v>13.808999999999999</c:v>
                </c:pt>
                <c:pt idx="552">
                  <c:v>13.269</c:v>
                </c:pt>
                <c:pt idx="553">
                  <c:v>12.728999999999999</c:v>
                </c:pt>
                <c:pt idx="554">
                  <c:v>12.409000000000001</c:v>
                </c:pt>
                <c:pt idx="555">
                  <c:v>12.238</c:v>
                </c:pt>
                <c:pt idx="556">
                  <c:v>12.112</c:v>
                </c:pt>
                <c:pt idx="557">
                  <c:v>12.023</c:v>
                </c:pt>
                <c:pt idx="558">
                  <c:v>11.971</c:v>
                </c:pt>
                <c:pt idx="559">
                  <c:v>11.939</c:v>
                </c:pt>
                <c:pt idx="560">
                  <c:v>11.893000000000001</c:v>
                </c:pt>
                <c:pt idx="561">
                  <c:v>11.836</c:v>
                </c:pt>
                <c:pt idx="562">
                  <c:v>11.792999999999999</c:v>
                </c:pt>
                <c:pt idx="563">
                  <c:v>11.766999999999999</c:v>
                </c:pt>
                <c:pt idx="564">
                  <c:v>12.816000000000001</c:v>
                </c:pt>
                <c:pt idx="565">
                  <c:v>13.275</c:v>
                </c:pt>
                <c:pt idx="566">
                  <c:v>13.509</c:v>
                </c:pt>
                <c:pt idx="567">
                  <c:v>13.651999999999999</c:v>
                </c:pt>
                <c:pt idx="568">
                  <c:v>13.762</c:v>
                </c:pt>
                <c:pt idx="569">
                  <c:v>13.846</c:v>
                </c:pt>
                <c:pt idx="570">
                  <c:v>13.923</c:v>
                </c:pt>
                <c:pt idx="571">
                  <c:v>13.99</c:v>
                </c:pt>
                <c:pt idx="572">
                  <c:v>14.007</c:v>
                </c:pt>
                <c:pt idx="573">
                  <c:v>14.063000000000001</c:v>
                </c:pt>
                <c:pt idx="574">
                  <c:v>14.153</c:v>
                </c:pt>
                <c:pt idx="575">
                  <c:v>14.206</c:v>
                </c:pt>
                <c:pt idx="576">
                  <c:v>13.298999999999999</c:v>
                </c:pt>
                <c:pt idx="577">
                  <c:v>12.676</c:v>
                </c:pt>
                <c:pt idx="578">
                  <c:v>12.372999999999999</c:v>
                </c:pt>
                <c:pt idx="579">
                  <c:v>12.231</c:v>
                </c:pt>
                <c:pt idx="580">
                  <c:v>12.135999999999999</c:v>
                </c:pt>
                <c:pt idx="581">
                  <c:v>12.053000000000001</c:v>
                </c:pt>
                <c:pt idx="582">
                  <c:v>11.983000000000001</c:v>
                </c:pt>
                <c:pt idx="583">
                  <c:v>11.926</c:v>
                </c:pt>
                <c:pt idx="584">
                  <c:v>11.877000000000001</c:v>
                </c:pt>
                <c:pt idx="585">
                  <c:v>11.833</c:v>
                </c:pt>
                <c:pt idx="586">
                  <c:v>11.794</c:v>
                </c:pt>
                <c:pt idx="587">
                  <c:v>11.762</c:v>
                </c:pt>
                <c:pt idx="588">
                  <c:v>12.694000000000001</c:v>
                </c:pt>
                <c:pt idx="589">
                  <c:v>13.331</c:v>
                </c:pt>
                <c:pt idx="590">
                  <c:v>13.584</c:v>
                </c:pt>
                <c:pt idx="591">
                  <c:v>13.738</c:v>
                </c:pt>
                <c:pt idx="592">
                  <c:v>13.845000000000001</c:v>
                </c:pt>
                <c:pt idx="593">
                  <c:v>13.917999999999999</c:v>
                </c:pt>
                <c:pt idx="594">
                  <c:v>13.972</c:v>
                </c:pt>
                <c:pt idx="595">
                  <c:v>14.016999999999999</c:v>
                </c:pt>
                <c:pt idx="596">
                  <c:v>14.058999999999999</c:v>
                </c:pt>
                <c:pt idx="597">
                  <c:v>14.087999999999999</c:v>
                </c:pt>
                <c:pt idx="598">
                  <c:v>14.113</c:v>
                </c:pt>
                <c:pt idx="599">
                  <c:v>14.141999999999999</c:v>
                </c:pt>
                <c:pt idx="600">
                  <c:v>13.114000000000001</c:v>
                </c:pt>
                <c:pt idx="601">
                  <c:v>12.56</c:v>
                </c:pt>
                <c:pt idx="602">
                  <c:v>12.294</c:v>
                </c:pt>
                <c:pt idx="603">
                  <c:v>12.156000000000001</c:v>
                </c:pt>
                <c:pt idx="604">
                  <c:v>12.055</c:v>
                </c:pt>
                <c:pt idx="605">
                  <c:v>11.978999999999999</c:v>
                </c:pt>
                <c:pt idx="606">
                  <c:v>11.919</c:v>
                </c:pt>
                <c:pt idx="607">
                  <c:v>11.874000000000001</c:v>
                </c:pt>
                <c:pt idx="608">
                  <c:v>11.835000000000001</c:v>
                </c:pt>
                <c:pt idx="609">
                  <c:v>11.798</c:v>
                </c:pt>
                <c:pt idx="610">
                  <c:v>11.768000000000001</c:v>
                </c:pt>
                <c:pt idx="611">
                  <c:v>11.74</c:v>
                </c:pt>
                <c:pt idx="612">
                  <c:v>12.957000000000001</c:v>
                </c:pt>
                <c:pt idx="613">
                  <c:v>13.494</c:v>
                </c:pt>
                <c:pt idx="614">
                  <c:v>13.778</c:v>
                </c:pt>
                <c:pt idx="615">
                  <c:v>13.958</c:v>
                </c:pt>
                <c:pt idx="616">
                  <c:v>14.096</c:v>
                </c:pt>
                <c:pt idx="617">
                  <c:v>14.202</c:v>
                </c:pt>
                <c:pt idx="618">
                  <c:v>14.287000000000001</c:v>
                </c:pt>
                <c:pt idx="619">
                  <c:v>14.369</c:v>
                </c:pt>
                <c:pt idx="620">
                  <c:v>14.443</c:v>
                </c:pt>
                <c:pt idx="621">
                  <c:v>14.513999999999999</c:v>
                </c:pt>
                <c:pt idx="622">
                  <c:v>14.592000000000001</c:v>
                </c:pt>
                <c:pt idx="623">
                  <c:v>14.69</c:v>
                </c:pt>
                <c:pt idx="624">
                  <c:v>13.13</c:v>
                </c:pt>
                <c:pt idx="625">
                  <c:v>12.632999999999999</c:v>
                </c:pt>
                <c:pt idx="626">
                  <c:v>12.348000000000001</c:v>
                </c:pt>
                <c:pt idx="627">
                  <c:v>12.202</c:v>
                </c:pt>
                <c:pt idx="628">
                  <c:v>12.119</c:v>
                </c:pt>
                <c:pt idx="629">
                  <c:v>12.048999999999999</c:v>
                </c:pt>
                <c:pt idx="630">
                  <c:v>11.983000000000001</c:v>
                </c:pt>
                <c:pt idx="631">
                  <c:v>11.917999999999999</c:v>
                </c:pt>
                <c:pt idx="632">
                  <c:v>11.872</c:v>
                </c:pt>
                <c:pt idx="633">
                  <c:v>11.842000000000001</c:v>
                </c:pt>
                <c:pt idx="634">
                  <c:v>11.81</c:v>
                </c:pt>
                <c:pt idx="635">
                  <c:v>11.779</c:v>
                </c:pt>
                <c:pt idx="636">
                  <c:v>13.163</c:v>
                </c:pt>
                <c:pt idx="637">
                  <c:v>13.754</c:v>
                </c:pt>
                <c:pt idx="638">
                  <c:v>14.054</c:v>
                </c:pt>
                <c:pt idx="639">
                  <c:v>14.231</c:v>
                </c:pt>
                <c:pt idx="640">
                  <c:v>14.349</c:v>
                </c:pt>
                <c:pt idx="641">
                  <c:v>14.426</c:v>
                </c:pt>
                <c:pt idx="642">
                  <c:v>14.484999999999999</c:v>
                </c:pt>
                <c:pt idx="643">
                  <c:v>14.54</c:v>
                </c:pt>
                <c:pt idx="644">
                  <c:v>14.57</c:v>
                </c:pt>
                <c:pt idx="645">
                  <c:v>14.593</c:v>
                </c:pt>
                <c:pt idx="646">
                  <c:v>14.629</c:v>
                </c:pt>
                <c:pt idx="647">
                  <c:v>14.662000000000001</c:v>
                </c:pt>
                <c:pt idx="648">
                  <c:v>13.153</c:v>
                </c:pt>
                <c:pt idx="649">
                  <c:v>12.42</c:v>
                </c:pt>
                <c:pt idx="650">
                  <c:v>12.207000000000001</c:v>
                </c:pt>
                <c:pt idx="651">
                  <c:v>12.170999999999999</c:v>
                </c:pt>
                <c:pt idx="652">
                  <c:v>12.097</c:v>
                </c:pt>
                <c:pt idx="653">
                  <c:v>12.021000000000001</c:v>
                </c:pt>
                <c:pt idx="654">
                  <c:v>11.952</c:v>
                </c:pt>
                <c:pt idx="655">
                  <c:v>11.891999999999999</c:v>
                </c:pt>
                <c:pt idx="656">
                  <c:v>11.837999999999999</c:v>
                </c:pt>
                <c:pt idx="657">
                  <c:v>11.795</c:v>
                </c:pt>
                <c:pt idx="658">
                  <c:v>11.76</c:v>
                </c:pt>
                <c:pt idx="659">
                  <c:v>11.731</c:v>
                </c:pt>
                <c:pt idx="660">
                  <c:v>13.03</c:v>
                </c:pt>
                <c:pt idx="661">
                  <c:v>13.583</c:v>
                </c:pt>
                <c:pt idx="662">
                  <c:v>13.852</c:v>
                </c:pt>
                <c:pt idx="663">
                  <c:v>14.007999999999999</c:v>
                </c:pt>
                <c:pt idx="664">
                  <c:v>14.115</c:v>
                </c:pt>
                <c:pt idx="665">
                  <c:v>14.183999999999999</c:v>
                </c:pt>
                <c:pt idx="666">
                  <c:v>14.244999999999999</c:v>
                </c:pt>
                <c:pt idx="667">
                  <c:v>14.29</c:v>
                </c:pt>
                <c:pt idx="668">
                  <c:v>14.316000000000001</c:v>
                </c:pt>
                <c:pt idx="669">
                  <c:v>14.335000000000001</c:v>
                </c:pt>
                <c:pt idx="670">
                  <c:v>14.348000000000001</c:v>
                </c:pt>
                <c:pt idx="671">
                  <c:v>14.37</c:v>
                </c:pt>
                <c:pt idx="672">
                  <c:v>13.291</c:v>
                </c:pt>
                <c:pt idx="673">
                  <c:v>12.611000000000001</c:v>
                </c:pt>
                <c:pt idx="674">
                  <c:v>12.289</c:v>
                </c:pt>
                <c:pt idx="675">
                  <c:v>12.162000000000001</c:v>
                </c:pt>
                <c:pt idx="676">
                  <c:v>12.092000000000001</c:v>
                </c:pt>
                <c:pt idx="677">
                  <c:v>12.000999999999999</c:v>
                </c:pt>
                <c:pt idx="678">
                  <c:v>11.91</c:v>
                </c:pt>
                <c:pt idx="679">
                  <c:v>11.846</c:v>
                </c:pt>
                <c:pt idx="680">
                  <c:v>11.795</c:v>
                </c:pt>
                <c:pt idx="681">
                  <c:v>11.75</c:v>
                </c:pt>
                <c:pt idx="682">
                  <c:v>11.71</c:v>
                </c:pt>
                <c:pt idx="683">
                  <c:v>11.676</c:v>
                </c:pt>
                <c:pt idx="684">
                  <c:v>12.757999999999999</c:v>
                </c:pt>
                <c:pt idx="685">
                  <c:v>13.199</c:v>
                </c:pt>
                <c:pt idx="686">
                  <c:v>13.414</c:v>
                </c:pt>
                <c:pt idx="687">
                  <c:v>13.537000000000001</c:v>
                </c:pt>
                <c:pt idx="688">
                  <c:v>13.61</c:v>
                </c:pt>
                <c:pt idx="689">
                  <c:v>13.654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417-4670-82E4-807B52B5A721}"/>
            </c:ext>
          </c:extLst>
        </c:ser>
        <c:ser>
          <c:idx val="3"/>
          <c:order val="3"/>
          <c:tx>
            <c:strRef>
              <c:f>Feb!$Q$10</c:f>
              <c:strCache>
                <c:ptCount val="1"/>
                <c:pt idx="0">
                  <c:v>Temperature (degC), foundation contact with house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Feb!$M$11:$M$700</c:f>
              <c:numCache>
                <c:formatCode>0.00E+00</c:formatCode>
                <c:ptCount val="690"/>
                <c:pt idx="0" formatCode="General">
                  <c:v>0</c:v>
                </c:pt>
                <c:pt idx="1">
                  <c:v>2.7778000000000001E-5</c:v>
                </c:pt>
                <c:pt idx="2">
                  <c:v>5.5556000000000001E-5</c:v>
                </c:pt>
                <c:pt idx="3">
                  <c:v>1.1111E-4</c:v>
                </c:pt>
                <c:pt idx="4">
                  <c:v>2.2222E-4</c:v>
                </c:pt>
                <c:pt idx="5">
                  <c:v>4.4443999999999999E-4</c:v>
                </c:pt>
                <c:pt idx="6">
                  <c:v>8.8889000000000004E-4</c:v>
                </c:pt>
                <c:pt idx="7" formatCode="General">
                  <c:v>1.7778E-3</c:v>
                </c:pt>
                <c:pt idx="8" formatCode="General">
                  <c:v>3.5555999999999999E-3</c:v>
                </c:pt>
                <c:pt idx="9" formatCode="General">
                  <c:v>7.1111000000000004E-3</c:v>
                </c:pt>
                <c:pt idx="10" formatCode="General">
                  <c:v>1.4222E-2</c:v>
                </c:pt>
                <c:pt idx="11" formatCode="General">
                  <c:v>2.8444000000000001E-2</c:v>
                </c:pt>
                <c:pt idx="12" formatCode="General">
                  <c:v>5.6889000000000002E-2</c:v>
                </c:pt>
                <c:pt idx="13" formatCode="General">
                  <c:v>0.11378000000000001</c:v>
                </c:pt>
                <c:pt idx="14" formatCode="General">
                  <c:v>0.22756000000000001</c:v>
                </c:pt>
                <c:pt idx="15" formatCode="General">
                  <c:v>0.45511000000000001</c:v>
                </c:pt>
                <c:pt idx="16" formatCode="General">
                  <c:v>0.91022000000000003</c:v>
                </c:pt>
                <c:pt idx="17" formatCode="General">
                  <c:v>1.8204</c:v>
                </c:pt>
                <c:pt idx="18" formatCode="General">
                  <c:v>2.8203999999999998</c:v>
                </c:pt>
                <c:pt idx="19" formatCode="General">
                  <c:v>3.8203999999999998</c:v>
                </c:pt>
                <c:pt idx="20" formatCode="General">
                  <c:v>4.8204000000000002</c:v>
                </c:pt>
                <c:pt idx="21" formatCode="General">
                  <c:v>5.8204000000000002</c:v>
                </c:pt>
                <c:pt idx="22" formatCode="General">
                  <c:v>6.8204000000000002</c:v>
                </c:pt>
                <c:pt idx="23" formatCode="General">
                  <c:v>7.8204000000000002</c:v>
                </c:pt>
                <c:pt idx="24" formatCode="General">
                  <c:v>8.8203999999999994</c:v>
                </c:pt>
                <c:pt idx="25" formatCode="General">
                  <c:v>9.8203999999999994</c:v>
                </c:pt>
                <c:pt idx="26" formatCode="General">
                  <c:v>10.82</c:v>
                </c:pt>
                <c:pt idx="27" formatCode="General">
                  <c:v>11.82</c:v>
                </c:pt>
                <c:pt idx="28" formatCode="General">
                  <c:v>12.82</c:v>
                </c:pt>
                <c:pt idx="29" formatCode="General">
                  <c:v>13.82</c:v>
                </c:pt>
                <c:pt idx="30" formatCode="General">
                  <c:v>14.82</c:v>
                </c:pt>
                <c:pt idx="31" formatCode="General">
                  <c:v>15.82</c:v>
                </c:pt>
                <c:pt idx="32" formatCode="General">
                  <c:v>16.82</c:v>
                </c:pt>
                <c:pt idx="33" formatCode="General">
                  <c:v>17.82</c:v>
                </c:pt>
                <c:pt idx="34" formatCode="General">
                  <c:v>18.82</c:v>
                </c:pt>
                <c:pt idx="35" formatCode="General">
                  <c:v>19.82</c:v>
                </c:pt>
                <c:pt idx="36" formatCode="General">
                  <c:v>20.82</c:v>
                </c:pt>
                <c:pt idx="37" formatCode="General">
                  <c:v>21.82</c:v>
                </c:pt>
                <c:pt idx="38" formatCode="General">
                  <c:v>22.82</c:v>
                </c:pt>
                <c:pt idx="39" formatCode="General">
                  <c:v>23.82</c:v>
                </c:pt>
                <c:pt idx="40" formatCode="General">
                  <c:v>24.82</c:v>
                </c:pt>
                <c:pt idx="41" formatCode="General">
                  <c:v>25.82</c:v>
                </c:pt>
                <c:pt idx="42" formatCode="General">
                  <c:v>26.82</c:v>
                </c:pt>
                <c:pt idx="43" formatCode="General">
                  <c:v>27.82</c:v>
                </c:pt>
                <c:pt idx="44" formatCode="General">
                  <c:v>28.82</c:v>
                </c:pt>
                <c:pt idx="45" formatCode="General">
                  <c:v>29.82</c:v>
                </c:pt>
                <c:pt idx="46" formatCode="General">
                  <c:v>30.82</c:v>
                </c:pt>
                <c:pt idx="47" formatCode="General">
                  <c:v>31.82</c:v>
                </c:pt>
                <c:pt idx="48" formatCode="General">
                  <c:v>32.82</c:v>
                </c:pt>
                <c:pt idx="49" formatCode="General">
                  <c:v>33.82</c:v>
                </c:pt>
                <c:pt idx="50" formatCode="General">
                  <c:v>34.82</c:v>
                </c:pt>
                <c:pt idx="51" formatCode="General">
                  <c:v>35.82</c:v>
                </c:pt>
                <c:pt idx="52" formatCode="General">
                  <c:v>36.82</c:v>
                </c:pt>
                <c:pt idx="53" formatCode="General">
                  <c:v>37.82</c:v>
                </c:pt>
                <c:pt idx="54" formatCode="General">
                  <c:v>38.82</c:v>
                </c:pt>
                <c:pt idx="55" formatCode="General">
                  <c:v>39.82</c:v>
                </c:pt>
                <c:pt idx="56" formatCode="General">
                  <c:v>40.82</c:v>
                </c:pt>
                <c:pt idx="57" formatCode="General">
                  <c:v>41.82</c:v>
                </c:pt>
                <c:pt idx="58" formatCode="General">
                  <c:v>42.82</c:v>
                </c:pt>
                <c:pt idx="59" formatCode="General">
                  <c:v>43.82</c:v>
                </c:pt>
                <c:pt idx="60" formatCode="General">
                  <c:v>44.82</c:v>
                </c:pt>
                <c:pt idx="61" formatCode="General">
                  <c:v>45.82</c:v>
                </c:pt>
                <c:pt idx="62" formatCode="General">
                  <c:v>46.82</c:v>
                </c:pt>
                <c:pt idx="63" formatCode="General">
                  <c:v>47.82</c:v>
                </c:pt>
                <c:pt idx="64" formatCode="General">
                  <c:v>48.82</c:v>
                </c:pt>
                <c:pt idx="65" formatCode="General">
                  <c:v>49.82</c:v>
                </c:pt>
                <c:pt idx="66" formatCode="General">
                  <c:v>50.82</c:v>
                </c:pt>
                <c:pt idx="67" formatCode="General">
                  <c:v>51.82</c:v>
                </c:pt>
                <c:pt idx="68" formatCode="General">
                  <c:v>52.82</c:v>
                </c:pt>
                <c:pt idx="69" formatCode="General">
                  <c:v>53.82</c:v>
                </c:pt>
                <c:pt idx="70" formatCode="General">
                  <c:v>54.82</c:v>
                </c:pt>
                <c:pt idx="71" formatCode="General">
                  <c:v>55.82</c:v>
                </c:pt>
                <c:pt idx="72" formatCode="General">
                  <c:v>56.82</c:v>
                </c:pt>
                <c:pt idx="73" formatCode="General">
                  <c:v>57.82</c:v>
                </c:pt>
                <c:pt idx="74" formatCode="General">
                  <c:v>58.82</c:v>
                </c:pt>
                <c:pt idx="75" formatCode="General">
                  <c:v>59.82</c:v>
                </c:pt>
                <c:pt idx="76" formatCode="General">
                  <c:v>60.82</c:v>
                </c:pt>
                <c:pt idx="77" formatCode="General">
                  <c:v>61.82</c:v>
                </c:pt>
                <c:pt idx="78" formatCode="General">
                  <c:v>62.82</c:v>
                </c:pt>
                <c:pt idx="79" formatCode="General">
                  <c:v>63.82</c:v>
                </c:pt>
                <c:pt idx="80" formatCode="General">
                  <c:v>64.819999999999993</c:v>
                </c:pt>
                <c:pt idx="81" formatCode="General">
                  <c:v>65.819999999999993</c:v>
                </c:pt>
                <c:pt idx="82" formatCode="General">
                  <c:v>66.819999999999993</c:v>
                </c:pt>
                <c:pt idx="83" formatCode="General">
                  <c:v>67.819999999999993</c:v>
                </c:pt>
                <c:pt idx="84" formatCode="General">
                  <c:v>68.819999999999993</c:v>
                </c:pt>
                <c:pt idx="85" formatCode="General">
                  <c:v>69.819999999999993</c:v>
                </c:pt>
                <c:pt idx="86" formatCode="General">
                  <c:v>70.819999999999993</c:v>
                </c:pt>
                <c:pt idx="87" formatCode="General">
                  <c:v>71.819999999999993</c:v>
                </c:pt>
                <c:pt idx="88" formatCode="General">
                  <c:v>72.819999999999993</c:v>
                </c:pt>
                <c:pt idx="89" formatCode="General">
                  <c:v>73.819999999999993</c:v>
                </c:pt>
                <c:pt idx="90" formatCode="General">
                  <c:v>74.819999999999993</c:v>
                </c:pt>
                <c:pt idx="91" formatCode="General">
                  <c:v>75.819999999999993</c:v>
                </c:pt>
                <c:pt idx="92" formatCode="General">
                  <c:v>76.819999999999993</c:v>
                </c:pt>
                <c:pt idx="93" formatCode="General">
                  <c:v>77.819999999999993</c:v>
                </c:pt>
                <c:pt idx="94" formatCode="General">
                  <c:v>78.819999999999993</c:v>
                </c:pt>
                <c:pt idx="95" formatCode="General">
                  <c:v>79.819999999999993</c:v>
                </c:pt>
                <c:pt idx="96" formatCode="General">
                  <c:v>80.819999999999993</c:v>
                </c:pt>
                <c:pt idx="97" formatCode="General">
                  <c:v>81.819999999999993</c:v>
                </c:pt>
                <c:pt idx="98" formatCode="General">
                  <c:v>82.82</c:v>
                </c:pt>
                <c:pt idx="99" formatCode="General">
                  <c:v>83.82</c:v>
                </c:pt>
                <c:pt idx="100" formatCode="General">
                  <c:v>84.82</c:v>
                </c:pt>
                <c:pt idx="101" formatCode="General">
                  <c:v>85.82</c:v>
                </c:pt>
                <c:pt idx="102" formatCode="General">
                  <c:v>86.82</c:v>
                </c:pt>
                <c:pt idx="103" formatCode="General">
                  <c:v>87.82</c:v>
                </c:pt>
                <c:pt idx="104" formatCode="General">
                  <c:v>88.82</c:v>
                </c:pt>
                <c:pt idx="105" formatCode="General">
                  <c:v>89.82</c:v>
                </c:pt>
                <c:pt idx="106" formatCode="General">
                  <c:v>90.82</c:v>
                </c:pt>
                <c:pt idx="107" formatCode="General">
                  <c:v>91.82</c:v>
                </c:pt>
                <c:pt idx="108" formatCode="General">
                  <c:v>92.82</c:v>
                </c:pt>
                <c:pt idx="109" formatCode="General">
                  <c:v>93.82</c:v>
                </c:pt>
                <c:pt idx="110" formatCode="General">
                  <c:v>94.82</c:v>
                </c:pt>
                <c:pt idx="111" formatCode="General">
                  <c:v>95.82</c:v>
                </c:pt>
                <c:pt idx="112" formatCode="General">
                  <c:v>96.82</c:v>
                </c:pt>
                <c:pt idx="113" formatCode="General">
                  <c:v>97.82</c:v>
                </c:pt>
                <c:pt idx="114" formatCode="General">
                  <c:v>98.82</c:v>
                </c:pt>
                <c:pt idx="115" formatCode="General">
                  <c:v>99.82</c:v>
                </c:pt>
                <c:pt idx="116" formatCode="General">
                  <c:v>100.82</c:v>
                </c:pt>
                <c:pt idx="117" formatCode="General">
                  <c:v>101.82</c:v>
                </c:pt>
                <c:pt idx="118" formatCode="General">
                  <c:v>102.82</c:v>
                </c:pt>
                <c:pt idx="119" formatCode="General">
                  <c:v>103.82</c:v>
                </c:pt>
                <c:pt idx="120" formatCode="General">
                  <c:v>104.82</c:v>
                </c:pt>
                <c:pt idx="121" formatCode="General">
                  <c:v>105.82</c:v>
                </c:pt>
                <c:pt idx="122" formatCode="General">
                  <c:v>106.82</c:v>
                </c:pt>
                <c:pt idx="123" formatCode="General">
                  <c:v>107.82</c:v>
                </c:pt>
                <c:pt idx="124" formatCode="General">
                  <c:v>108.82</c:v>
                </c:pt>
                <c:pt idx="125" formatCode="General">
                  <c:v>109.82</c:v>
                </c:pt>
                <c:pt idx="126" formatCode="General">
                  <c:v>110.82</c:v>
                </c:pt>
                <c:pt idx="127" formatCode="General">
                  <c:v>111.82</c:v>
                </c:pt>
                <c:pt idx="128" formatCode="General">
                  <c:v>112.82</c:v>
                </c:pt>
                <c:pt idx="129" formatCode="General">
                  <c:v>113.82</c:v>
                </c:pt>
                <c:pt idx="130" formatCode="General">
                  <c:v>114.82</c:v>
                </c:pt>
                <c:pt idx="131" formatCode="General">
                  <c:v>115.82</c:v>
                </c:pt>
                <c:pt idx="132" formatCode="General">
                  <c:v>116.82</c:v>
                </c:pt>
                <c:pt idx="133" formatCode="General">
                  <c:v>117.82</c:v>
                </c:pt>
                <c:pt idx="134" formatCode="General">
                  <c:v>118.82</c:v>
                </c:pt>
                <c:pt idx="135" formatCode="General">
                  <c:v>119.82</c:v>
                </c:pt>
                <c:pt idx="136" formatCode="General">
                  <c:v>120.82</c:v>
                </c:pt>
                <c:pt idx="137" formatCode="General">
                  <c:v>121.82</c:v>
                </c:pt>
                <c:pt idx="138" formatCode="General">
                  <c:v>122.82</c:v>
                </c:pt>
                <c:pt idx="139" formatCode="General">
                  <c:v>123.82</c:v>
                </c:pt>
                <c:pt idx="140" formatCode="General">
                  <c:v>124.82</c:v>
                </c:pt>
                <c:pt idx="141" formatCode="General">
                  <c:v>125.82</c:v>
                </c:pt>
                <c:pt idx="142" formatCode="General">
                  <c:v>126.82</c:v>
                </c:pt>
                <c:pt idx="143" formatCode="General">
                  <c:v>127.82</c:v>
                </c:pt>
                <c:pt idx="144" formatCode="General">
                  <c:v>128.82</c:v>
                </c:pt>
                <c:pt idx="145" formatCode="General">
                  <c:v>129.82</c:v>
                </c:pt>
                <c:pt idx="146" formatCode="General">
                  <c:v>130.82</c:v>
                </c:pt>
                <c:pt idx="147" formatCode="General">
                  <c:v>131.82</c:v>
                </c:pt>
                <c:pt idx="148" formatCode="General">
                  <c:v>132.82</c:v>
                </c:pt>
                <c:pt idx="149" formatCode="General">
                  <c:v>133.82</c:v>
                </c:pt>
                <c:pt idx="150" formatCode="General">
                  <c:v>134.82</c:v>
                </c:pt>
                <c:pt idx="151" formatCode="General">
                  <c:v>135.82</c:v>
                </c:pt>
                <c:pt idx="152" formatCode="General">
                  <c:v>136.82</c:v>
                </c:pt>
                <c:pt idx="153" formatCode="General">
                  <c:v>137.82</c:v>
                </c:pt>
                <c:pt idx="154" formatCode="General">
                  <c:v>138.82</c:v>
                </c:pt>
                <c:pt idx="155" formatCode="General">
                  <c:v>139.82</c:v>
                </c:pt>
                <c:pt idx="156" formatCode="General">
                  <c:v>140.82</c:v>
                </c:pt>
                <c:pt idx="157" formatCode="General">
                  <c:v>141.82</c:v>
                </c:pt>
                <c:pt idx="158" formatCode="General">
                  <c:v>142.82</c:v>
                </c:pt>
                <c:pt idx="159" formatCode="General">
                  <c:v>143.82</c:v>
                </c:pt>
                <c:pt idx="160" formatCode="General">
                  <c:v>144.82</c:v>
                </c:pt>
                <c:pt idx="161" formatCode="General">
                  <c:v>145.82</c:v>
                </c:pt>
                <c:pt idx="162" formatCode="General">
                  <c:v>146.82</c:v>
                </c:pt>
                <c:pt idx="163" formatCode="General">
                  <c:v>147.82</c:v>
                </c:pt>
                <c:pt idx="164" formatCode="General">
                  <c:v>148.82</c:v>
                </c:pt>
                <c:pt idx="165" formatCode="General">
                  <c:v>149.82</c:v>
                </c:pt>
                <c:pt idx="166" formatCode="General">
                  <c:v>150.82</c:v>
                </c:pt>
                <c:pt idx="167" formatCode="General">
                  <c:v>151.82</c:v>
                </c:pt>
                <c:pt idx="168" formatCode="General">
                  <c:v>152.82</c:v>
                </c:pt>
                <c:pt idx="169" formatCode="General">
                  <c:v>153.82</c:v>
                </c:pt>
                <c:pt idx="170" formatCode="General">
                  <c:v>154.82</c:v>
                </c:pt>
                <c:pt idx="171" formatCode="General">
                  <c:v>155.82</c:v>
                </c:pt>
                <c:pt idx="172" formatCode="General">
                  <c:v>156.82</c:v>
                </c:pt>
                <c:pt idx="173" formatCode="General">
                  <c:v>157.82</c:v>
                </c:pt>
                <c:pt idx="174" formatCode="General">
                  <c:v>158.82</c:v>
                </c:pt>
                <c:pt idx="175" formatCode="General">
                  <c:v>159.82</c:v>
                </c:pt>
                <c:pt idx="176" formatCode="General">
                  <c:v>160.82</c:v>
                </c:pt>
                <c:pt idx="177" formatCode="General">
                  <c:v>161.82</c:v>
                </c:pt>
                <c:pt idx="178" formatCode="General">
                  <c:v>162.82</c:v>
                </c:pt>
                <c:pt idx="179" formatCode="General">
                  <c:v>163.82</c:v>
                </c:pt>
                <c:pt idx="180" formatCode="General">
                  <c:v>164.82</c:v>
                </c:pt>
                <c:pt idx="181" formatCode="General">
                  <c:v>165.82</c:v>
                </c:pt>
                <c:pt idx="182" formatCode="General">
                  <c:v>166.82</c:v>
                </c:pt>
                <c:pt idx="183" formatCode="General">
                  <c:v>167.82</c:v>
                </c:pt>
                <c:pt idx="184" formatCode="General">
                  <c:v>168.82</c:v>
                </c:pt>
                <c:pt idx="185" formatCode="General">
                  <c:v>169.82</c:v>
                </c:pt>
                <c:pt idx="186" formatCode="General">
                  <c:v>170.82</c:v>
                </c:pt>
                <c:pt idx="187" formatCode="General">
                  <c:v>171.82</c:v>
                </c:pt>
                <c:pt idx="188" formatCode="General">
                  <c:v>172.82</c:v>
                </c:pt>
                <c:pt idx="189" formatCode="General">
                  <c:v>173.82</c:v>
                </c:pt>
                <c:pt idx="190" formatCode="General">
                  <c:v>174.82</c:v>
                </c:pt>
                <c:pt idx="191" formatCode="General">
                  <c:v>175.82</c:v>
                </c:pt>
                <c:pt idx="192" formatCode="General">
                  <c:v>176.82</c:v>
                </c:pt>
                <c:pt idx="193" formatCode="General">
                  <c:v>177.82</c:v>
                </c:pt>
                <c:pt idx="194" formatCode="General">
                  <c:v>178.82</c:v>
                </c:pt>
                <c:pt idx="195" formatCode="General">
                  <c:v>179.82</c:v>
                </c:pt>
                <c:pt idx="196" formatCode="General">
                  <c:v>180.82</c:v>
                </c:pt>
                <c:pt idx="197" formatCode="General">
                  <c:v>181.82</c:v>
                </c:pt>
                <c:pt idx="198" formatCode="General">
                  <c:v>182.82</c:v>
                </c:pt>
                <c:pt idx="199" formatCode="General">
                  <c:v>183.82</c:v>
                </c:pt>
                <c:pt idx="200" formatCode="General">
                  <c:v>184.82</c:v>
                </c:pt>
                <c:pt idx="201" formatCode="General">
                  <c:v>185.82</c:v>
                </c:pt>
                <c:pt idx="202" formatCode="General">
                  <c:v>186.82</c:v>
                </c:pt>
                <c:pt idx="203" formatCode="General">
                  <c:v>187.82</c:v>
                </c:pt>
                <c:pt idx="204" formatCode="General">
                  <c:v>188.82</c:v>
                </c:pt>
                <c:pt idx="205" formatCode="General">
                  <c:v>189.82</c:v>
                </c:pt>
                <c:pt idx="206" formatCode="General">
                  <c:v>190.82</c:v>
                </c:pt>
                <c:pt idx="207" formatCode="General">
                  <c:v>191.82</c:v>
                </c:pt>
                <c:pt idx="208" formatCode="General">
                  <c:v>192.82</c:v>
                </c:pt>
                <c:pt idx="209" formatCode="General">
                  <c:v>193.82</c:v>
                </c:pt>
                <c:pt idx="210" formatCode="General">
                  <c:v>194.82</c:v>
                </c:pt>
                <c:pt idx="211" formatCode="General">
                  <c:v>195.82</c:v>
                </c:pt>
                <c:pt idx="212" formatCode="General">
                  <c:v>196.82</c:v>
                </c:pt>
                <c:pt idx="213" formatCode="General">
                  <c:v>197.82</c:v>
                </c:pt>
                <c:pt idx="214" formatCode="General">
                  <c:v>198.82</c:v>
                </c:pt>
                <c:pt idx="215" formatCode="General">
                  <c:v>199.82</c:v>
                </c:pt>
                <c:pt idx="216" formatCode="General">
                  <c:v>200.82</c:v>
                </c:pt>
                <c:pt idx="217" formatCode="General">
                  <c:v>201.82</c:v>
                </c:pt>
                <c:pt idx="218" formatCode="General">
                  <c:v>202.82</c:v>
                </c:pt>
                <c:pt idx="219" formatCode="General">
                  <c:v>203.82</c:v>
                </c:pt>
                <c:pt idx="220" formatCode="General">
                  <c:v>204.82</c:v>
                </c:pt>
                <c:pt idx="221" formatCode="General">
                  <c:v>205.82</c:v>
                </c:pt>
                <c:pt idx="222" formatCode="General">
                  <c:v>206.82</c:v>
                </c:pt>
                <c:pt idx="223" formatCode="General">
                  <c:v>207.82</c:v>
                </c:pt>
                <c:pt idx="224" formatCode="General">
                  <c:v>208.82</c:v>
                </c:pt>
                <c:pt idx="225" formatCode="General">
                  <c:v>209.82</c:v>
                </c:pt>
                <c:pt idx="226" formatCode="General">
                  <c:v>210.82</c:v>
                </c:pt>
                <c:pt idx="227" formatCode="General">
                  <c:v>211.82</c:v>
                </c:pt>
                <c:pt idx="228" formatCode="General">
                  <c:v>212.82</c:v>
                </c:pt>
                <c:pt idx="229" formatCode="General">
                  <c:v>213.82</c:v>
                </c:pt>
                <c:pt idx="230" formatCode="General">
                  <c:v>214.82</c:v>
                </c:pt>
                <c:pt idx="231" formatCode="General">
                  <c:v>215.82</c:v>
                </c:pt>
                <c:pt idx="232" formatCode="General">
                  <c:v>216.82</c:v>
                </c:pt>
                <c:pt idx="233" formatCode="General">
                  <c:v>217.82</c:v>
                </c:pt>
                <c:pt idx="234" formatCode="General">
                  <c:v>218.82</c:v>
                </c:pt>
                <c:pt idx="235" formatCode="General">
                  <c:v>219.82</c:v>
                </c:pt>
                <c:pt idx="236" formatCode="General">
                  <c:v>220.82</c:v>
                </c:pt>
                <c:pt idx="237" formatCode="General">
                  <c:v>221.82</c:v>
                </c:pt>
                <c:pt idx="238" formatCode="General">
                  <c:v>222.82</c:v>
                </c:pt>
                <c:pt idx="239" formatCode="General">
                  <c:v>223.82</c:v>
                </c:pt>
                <c:pt idx="240" formatCode="General">
                  <c:v>224.82</c:v>
                </c:pt>
                <c:pt idx="241" formatCode="General">
                  <c:v>225.82</c:v>
                </c:pt>
                <c:pt idx="242" formatCode="General">
                  <c:v>226.82</c:v>
                </c:pt>
                <c:pt idx="243" formatCode="General">
                  <c:v>227.82</c:v>
                </c:pt>
                <c:pt idx="244" formatCode="General">
                  <c:v>228.82</c:v>
                </c:pt>
                <c:pt idx="245" formatCode="General">
                  <c:v>229.82</c:v>
                </c:pt>
                <c:pt idx="246" formatCode="General">
                  <c:v>230.82</c:v>
                </c:pt>
                <c:pt idx="247" formatCode="General">
                  <c:v>231.82</c:v>
                </c:pt>
                <c:pt idx="248" formatCode="General">
                  <c:v>232.82</c:v>
                </c:pt>
                <c:pt idx="249" formatCode="General">
                  <c:v>233.82</c:v>
                </c:pt>
                <c:pt idx="250" formatCode="General">
                  <c:v>234.82</c:v>
                </c:pt>
                <c:pt idx="251" formatCode="General">
                  <c:v>235.82</c:v>
                </c:pt>
                <c:pt idx="252" formatCode="General">
                  <c:v>236.82</c:v>
                </c:pt>
                <c:pt idx="253" formatCode="General">
                  <c:v>237.82</c:v>
                </c:pt>
                <c:pt idx="254" formatCode="General">
                  <c:v>238.82</c:v>
                </c:pt>
                <c:pt idx="255" formatCode="General">
                  <c:v>239.82</c:v>
                </c:pt>
                <c:pt idx="256" formatCode="General">
                  <c:v>240.82</c:v>
                </c:pt>
                <c:pt idx="257" formatCode="General">
                  <c:v>241.82</c:v>
                </c:pt>
                <c:pt idx="258" formatCode="General">
                  <c:v>242.82</c:v>
                </c:pt>
                <c:pt idx="259" formatCode="General">
                  <c:v>243.82</c:v>
                </c:pt>
                <c:pt idx="260" formatCode="General">
                  <c:v>244.82</c:v>
                </c:pt>
                <c:pt idx="261" formatCode="General">
                  <c:v>245.82</c:v>
                </c:pt>
                <c:pt idx="262" formatCode="General">
                  <c:v>246.82</c:v>
                </c:pt>
                <c:pt idx="263" formatCode="General">
                  <c:v>247.82</c:v>
                </c:pt>
                <c:pt idx="264" formatCode="General">
                  <c:v>248.82</c:v>
                </c:pt>
                <c:pt idx="265" formatCode="General">
                  <c:v>249.82</c:v>
                </c:pt>
                <c:pt idx="266" formatCode="General">
                  <c:v>250.82</c:v>
                </c:pt>
                <c:pt idx="267" formatCode="General">
                  <c:v>251.82</c:v>
                </c:pt>
                <c:pt idx="268" formatCode="General">
                  <c:v>252.82</c:v>
                </c:pt>
                <c:pt idx="269" formatCode="General">
                  <c:v>253.82</c:v>
                </c:pt>
                <c:pt idx="270" formatCode="General">
                  <c:v>254.82</c:v>
                </c:pt>
                <c:pt idx="271" formatCode="General">
                  <c:v>255.82</c:v>
                </c:pt>
                <c:pt idx="272" formatCode="General">
                  <c:v>256.82</c:v>
                </c:pt>
                <c:pt idx="273" formatCode="General">
                  <c:v>257.82</c:v>
                </c:pt>
                <c:pt idx="274" formatCode="General">
                  <c:v>258.82</c:v>
                </c:pt>
                <c:pt idx="275" formatCode="General">
                  <c:v>259.82</c:v>
                </c:pt>
                <c:pt idx="276" formatCode="General">
                  <c:v>260.82</c:v>
                </c:pt>
                <c:pt idx="277" formatCode="General">
                  <c:v>261.82</c:v>
                </c:pt>
                <c:pt idx="278" formatCode="General">
                  <c:v>262.82</c:v>
                </c:pt>
                <c:pt idx="279" formatCode="General">
                  <c:v>263.82</c:v>
                </c:pt>
                <c:pt idx="280" formatCode="General">
                  <c:v>264.82</c:v>
                </c:pt>
                <c:pt idx="281" formatCode="General">
                  <c:v>265.82</c:v>
                </c:pt>
                <c:pt idx="282" formatCode="General">
                  <c:v>266.82</c:v>
                </c:pt>
                <c:pt idx="283" formatCode="General">
                  <c:v>267.82</c:v>
                </c:pt>
                <c:pt idx="284" formatCode="General">
                  <c:v>268.82</c:v>
                </c:pt>
                <c:pt idx="285" formatCode="General">
                  <c:v>269.82</c:v>
                </c:pt>
                <c:pt idx="286" formatCode="General">
                  <c:v>270.82</c:v>
                </c:pt>
                <c:pt idx="287" formatCode="General">
                  <c:v>271.82</c:v>
                </c:pt>
                <c:pt idx="288" formatCode="General">
                  <c:v>272.82</c:v>
                </c:pt>
                <c:pt idx="289" formatCode="General">
                  <c:v>273.82</c:v>
                </c:pt>
                <c:pt idx="290" formatCode="General">
                  <c:v>274.82</c:v>
                </c:pt>
                <c:pt idx="291" formatCode="General">
                  <c:v>275.82</c:v>
                </c:pt>
                <c:pt idx="292" formatCode="General">
                  <c:v>276.82</c:v>
                </c:pt>
                <c:pt idx="293" formatCode="General">
                  <c:v>277.82</c:v>
                </c:pt>
                <c:pt idx="294" formatCode="General">
                  <c:v>278.82</c:v>
                </c:pt>
                <c:pt idx="295" formatCode="General">
                  <c:v>279.82</c:v>
                </c:pt>
                <c:pt idx="296" formatCode="General">
                  <c:v>280.82</c:v>
                </c:pt>
                <c:pt idx="297" formatCode="General">
                  <c:v>281.82</c:v>
                </c:pt>
                <c:pt idx="298" formatCode="General">
                  <c:v>282.82</c:v>
                </c:pt>
                <c:pt idx="299" formatCode="General">
                  <c:v>283.82</c:v>
                </c:pt>
                <c:pt idx="300" formatCode="General">
                  <c:v>284.82</c:v>
                </c:pt>
                <c:pt idx="301" formatCode="General">
                  <c:v>285.82</c:v>
                </c:pt>
                <c:pt idx="302" formatCode="General">
                  <c:v>286.82</c:v>
                </c:pt>
                <c:pt idx="303" formatCode="General">
                  <c:v>287.82</c:v>
                </c:pt>
                <c:pt idx="304" formatCode="General">
                  <c:v>288.82</c:v>
                </c:pt>
                <c:pt idx="305" formatCode="General">
                  <c:v>289.82</c:v>
                </c:pt>
                <c:pt idx="306" formatCode="General">
                  <c:v>290.82</c:v>
                </c:pt>
                <c:pt idx="307" formatCode="General">
                  <c:v>291.82</c:v>
                </c:pt>
                <c:pt idx="308" formatCode="General">
                  <c:v>292.82</c:v>
                </c:pt>
                <c:pt idx="309" formatCode="General">
                  <c:v>293.82</c:v>
                </c:pt>
                <c:pt idx="310" formatCode="General">
                  <c:v>294.82</c:v>
                </c:pt>
                <c:pt idx="311" formatCode="General">
                  <c:v>295.82</c:v>
                </c:pt>
                <c:pt idx="312" formatCode="General">
                  <c:v>296.82</c:v>
                </c:pt>
                <c:pt idx="313" formatCode="General">
                  <c:v>297.82</c:v>
                </c:pt>
                <c:pt idx="314" formatCode="General">
                  <c:v>298.82</c:v>
                </c:pt>
                <c:pt idx="315" formatCode="General">
                  <c:v>299.82</c:v>
                </c:pt>
                <c:pt idx="316" formatCode="General">
                  <c:v>300.82</c:v>
                </c:pt>
                <c:pt idx="317" formatCode="General">
                  <c:v>301.82</c:v>
                </c:pt>
                <c:pt idx="318" formatCode="General">
                  <c:v>302.82</c:v>
                </c:pt>
                <c:pt idx="319" formatCode="General">
                  <c:v>303.82</c:v>
                </c:pt>
                <c:pt idx="320" formatCode="General">
                  <c:v>304.82</c:v>
                </c:pt>
                <c:pt idx="321" formatCode="General">
                  <c:v>305.82</c:v>
                </c:pt>
                <c:pt idx="322" formatCode="General">
                  <c:v>306.82</c:v>
                </c:pt>
                <c:pt idx="323" formatCode="General">
                  <c:v>307.82</c:v>
                </c:pt>
                <c:pt idx="324" formatCode="General">
                  <c:v>308.82</c:v>
                </c:pt>
                <c:pt idx="325" formatCode="General">
                  <c:v>309.82</c:v>
                </c:pt>
                <c:pt idx="326" formatCode="General">
                  <c:v>310.82</c:v>
                </c:pt>
                <c:pt idx="327" formatCode="General">
                  <c:v>311.82</c:v>
                </c:pt>
                <c:pt idx="328" formatCode="General">
                  <c:v>312.82</c:v>
                </c:pt>
                <c:pt idx="329" formatCode="General">
                  <c:v>313.82</c:v>
                </c:pt>
                <c:pt idx="330" formatCode="General">
                  <c:v>314.82</c:v>
                </c:pt>
                <c:pt idx="331" formatCode="General">
                  <c:v>315.82</c:v>
                </c:pt>
                <c:pt idx="332" formatCode="General">
                  <c:v>316.82</c:v>
                </c:pt>
                <c:pt idx="333" formatCode="General">
                  <c:v>317.82</c:v>
                </c:pt>
                <c:pt idx="334" formatCode="General">
                  <c:v>318.82</c:v>
                </c:pt>
                <c:pt idx="335" formatCode="General">
                  <c:v>319.82</c:v>
                </c:pt>
                <c:pt idx="336" formatCode="General">
                  <c:v>320.82</c:v>
                </c:pt>
                <c:pt idx="337" formatCode="General">
                  <c:v>321.82</c:v>
                </c:pt>
                <c:pt idx="338" formatCode="General">
                  <c:v>322.82</c:v>
                </c:pt>
                <c:pt idx="339" formatCode="General">
                  <c:v>323.82</c:v>
                </c:pt>
                <c:pt idx="340" formatCode="General">
                  <c:v>324.82</c:v>
                </c:pt>
                <c:pt idx="341" formatCode="General">
                  <c:v>325.82</c:v>
                </c:pt>
                <c:pt idx="342" formatCode="General">
                  <c:v>326.82</c:v>
                </c:pt>
                <c:pt idx="343" formatCode="General">
                  <c:v>327.82</c:v>
                </c:pt>
                <c:pt idx="344" formatCode="General">
                  <c:v>328.82</c:v>
                </c:pt>
                <c:pt idx="345" formatCode="General">
                  <c:v>329.82</c:v>
                </c:pt>
                <c:pt idx="346" formatCode="General">
                  <c:v>330.82</c:v>
                </c:pt>
                <c:pt idx="347" formatCode="General">
                  <c:v>331.82</c:v>
                </c:pt>
                <c:pt idx="348" formatCode="General">
                  <c:v>332.82</c:v>
                </c:pt>
                <c:pt idx="349" formatCode="General">
                  <c:v>333.82</c:v>
                </c:pt>
                <c:pt idx="350" formatCode="General">
                  <c:v>334.82</c:v>
                </c:pt>
                <c:pt idx="351" formatCode="General">
                  <c:v>335.82</c:v>
                </c:pt>
                <c:pt idx="352" formatCode="General">
                  <c:v>336.82</c:v>
                </c:pt>
                <c:pt idx="353" formatCode="General">
                  <c:v>337.82</c:v>
                </c:pt>
                <c:pt idx="354" formatCode="General">
                  <c:v>338.82</c:v>
                </c:pt>
                <c:pt idx="355" formatCode="General">
                  <c:v>339.82</c:v>
                </c:pt>
                <c:pt idx="356" formatCode="General">
                  <c:v>340.82</c:v>
                </c:pt>
                <c:pt idx="357" formatCode="General">
                  <c:v>341.82</c:v>
                </c:pt>
                <c:pt idx="358" formatCode="General">
                  <c:v>342.82</c:v>
                </c:pt>
                <c:pt idx="359" formatCode="General">
                  <c:v>343.82</c:v>
                </c:pt>
                <c:pt idx="360" formatCode="General">
                  <c:v>344.82</c:v>
                </c:pt>
                <c:pt idx="361" formatCode="General">
                  <c:v>345.82</c:v>
                </c:pt>
                <c:pt idx="362" formatCode="General">
                  <c:v>346.82</c:v>
                </c:pt>
                <c:pt idx="363" formatCode="General">
                  <c:v>347.82</c:v>
                </c:pt>
                <c:pt idx="364" formatCode="General">
                  <c:v>348.82</c:v>
                </c:pt>
                <c:pt idx="365" formatCode="General">
                  <c:v>349.82</c:v>
                </c:pt>
                <c:pt idx="366" formatCode="General">
                  <c:v>350.82</c:v>
                </c:pt>
                <c:pt idx="367" formatCode="General">
                  <c:v>351.82</c:v>
                </c:pt>
                <c:pt idx="368" formatCode="General">
                  <c:v>352.82</c:v>
                </c:pt>
                <c:pt idx="369" formatCode="General">
                  <c:v>353.82</c:v>
                </c:pt>
                <c:pt idx="370" formatCode="General">
                  <c:v>354.82</c:v>
                </c:pt>
                <c:pt idx="371" formatCode="General">
                  <c:v>355.82</c:v>
                </c:pt>
                <c:pt idx="372" formatCode="General">
                  <c:v>356.82</c:v>
                </c:pt>
                <c:pt idx="373" formatCode="General">
                  <c:v>357.82</c:v>
                </c:pt>
                <c:pt idx="374" formatCode="General">
                  <c:v>358.82</c:v>
                </c:pt>
                <c:pt idx="375" formatCode="General">
                  <c:v>359.82</c:v>
                </c:pt>
                <c:pt idx="376" formatCode="General">
                  <c:v>360.82</c:v>
                </c:pt>
                <c:pt idx="377" formatCode="General">
                  <c:v>361.82</c:v>
                </c:pt>
                <c:pt idx="378" formatCode="General">
                  <c:v>362.82</c:v>
                </c:pt>
                <c:pt idx="379" formatCode="General">
                  <c:v>363.82</c:v>
                </c:pt>
                <c:pt idx="380" formatCode="General">
                  <c:v>364.82</c:v>
                </c:pt>
                <c:pt idx="381" formatCode="General">
                  <c:v>365.82</c:v>
                </c:pt>
                <c:pt idx="382" formatCode="General">
                  <c:v>366.82</c:v>
                </c:pt>
                <c:pt idx="383" formatCode="General">
                  <c:v>367.82</c:v>
                </c:pt>
                <c:pt idx="384" formatCode="General">
                  <c:v>368.82</c:v>
                </c:pt>
                <c:pt idx="385" formatCode="General">
                  <c:v>369.82</c:v>
                </c:pt>
                <c:pt idx="386" formatCode="General">
                  <c:v>370.82</c:v>
                </c:pt>
                <c:pt idx="387" formatCode="General">
                  <c:v>371.82</c:v>
                </c:pt>
                <c:pt idx="388" formatCode="General">
                  <c:v>372.82</c:v>
                </c:pt>
                <c:pt idx="389" formatCode="General">
                  <c:v>373.82</c:v>
                </c:pt>
                <c:pt idx="390" formatCode="General">
                  <c:v>374.82</c:v>
                </c:pt>
                <c:pt idx="391" formatCode="General">
                  <c:v>375.82</c:v>
                </c:pt>
                <c:pt idx="392" formatCode="General">
                  <c:v>376.82</c:v>
                </c:pt>
                <c:pt idx="393" formatCode="General">
                  <c:v>377.82</c:v>
                </c:pt>
                <c:pt idx="394" formatCode="General">
                  <c:v>378.82</c:v>
                </c:pt>
                <c:pt idx="395" formatCode="General">
                  <c:v>379.82</c:v>
                </c:pt>
                <c:pt idx="396" formatCode="General">
                  <c:v>380.82</c:v>
                </c:pt>
                <c:pt idx="397" formatCode="General">
                  <c:v>381.82</c:v>
                </c:pt>
                <c:pt idx="398" formatCode="General">
                  <c:v>382.82</c:v>
                </c:pt>
                <c:pt idx="399" formatCode="General">
                  <c:v>383.82</c:v>
                </c:pt>
                <c:pt idx="400" formatCode="General">
                  <c:v>384.82</c:v>
                </c:pt>
                <c:pt idx="401" formatCode="General">
                  <c:v>385.82</c:v>
                </c:pt>
                <c:pt idx="402" formatCode="General">
                  <c:v>386.07</c:v>
                </c:pt>
                <c:pt idx="403" formatCode="General">
                  <c:v>386.57</c:v>
                </c:pt>
                <c:pt idx="404" formatCode="General">
                  <c:v>387.57</c:v>
                </c:pt>
                <c:pt idx="405" formatCode="General">
                  <c:v>388.57</c:v>
                </c:pt>
                <c:pt idx="406" formatCode="General">
                  <c:v>389.57</c:v>
                </c:pt>
                <c:pt idx="407" formatCode="General">
                  <c:v>390.57</c:v>
                </c:pt>
                <c:pt idx="408" formatCode="General">
                  <c:v>391.57</c:v>
                </c:pt>
                <c:pt idx="409" formatCode="General">
                  <c:v>392.57</c:v>
                </c:pt>
                <c:pt idx="410" formatCode="General">
                  <c:v>393.57</c:v>
                </c:pt>
                <c:pt idx="411" formatCode="General">
                  <c:v>394.57</c:v>
                </c:pt>
                <c:pt idx="412" formatCode="General">
                  <c:v>395.57</c:v>
                </c:pt>
                <c:pt idx="413" formatCode="General">
                  <c:v>396.57</c:v>
                </c:pt>
                <c:pt idx="414" formatCode="General">
                  <c:v>397.57</c:v>
                </c:pt>
                <c:pt idx="415" formatCode="General">
                  <c:v>398.57</c:v>
                </c:pt>
                <c:pt idx="416" formatCode="General">
                  <c:v>399.57</c:v>
                </c:pt>
                <c:pt idx="417" formatCode="General">
                  <c:v>400.57</c:v>
                </c:pt>
                <c:pt idx="418" formatCode="General">
                  <c:v>401.57</c:v>
                </c:pt>
                <c:pt idx="419" formatCode="General">
                  <c:v>402.57</c:v>
                </c:pt>
                <c:pt idx="420" formatCode="General">
                  <c:v>403.57</c:v>
                </c:pt>
                <c:pt idx="421" formatCode="General">
                  <c:v>404.57</c:v>
                </c:pt>
                <c:pt idx="422" formatCode="General">
                  <c:v>405.57</c:v>
                </c:pt>
                <c:pt idx="423" formatCode="General">
                  <c:v>406.57</c:v>
                </c:pt>
                <c:pt idx="424" formatCode="General">
                  <c:v>407.57</c:v>
                </c:pt>
                <c:pt idx="425" formatCode="General">
                  <c:v>408.57</c:v>
                </c:pt>
                <c:pt idx="426" formatCode="General">
                  <c:v>409.57</c:v>
                </c:pt>
                <c:pt idx="427" formatCode="General">
                  <c:v>410.57</c:v>
                </c:pt>
                <c:pt idx="428" formatCode="General">
                  <c:v>411.57</c:v>
                </c:pt>
                <c:pt idx="429" formatCode="General">
                  <c:v>412.57</c:v>
                </c:pt>
                <c:pt idx="430" formatCode="General">
                  <c:v>413.57</c:v>
                </c:pt>
                <c:pt idx="431" formatCode="General">
                  <c:v>414.57</c:v>
                </c:pt>
                <c:pt idx="432" formatCode="General">
                  <c:v>415.57</c:v>
                </c:pt>
                <c:pt idx="433" formatCode="General">
                  <c:v>416.57</c:v>
                </c:pt>
                <c:pt idx="434" formatCode="General">
                  <c:v>417.57</c:v>
                </c:pt>
                <c:pt idx="435" formatCode="General">
                  <c:v>418.57</c:v>
                </c:pt>
                <c:pt idx="436" formatCode="General">
                  <c:v>419.57</c:v>
                </c:pt>
                <c:pt idx="437" formatCode="General">
                  <c:v>420.57</c:v>
                </c:pt>
                <c:pt idx="438" formatCode="General">
                  <c:v>421.57</c:v>
                </c:pt>
                <c:pt idx="439" formatCode="General">
                  <c:v>422.57</c:v>
                </c:pt>
                <c:pt idx="440" formatCode="General">
                  <c:v>423.57</c:v>
                </c:pt>
                <c:pt idx="441" formatCode="General">
                  <c:v>424.57</c:v>
                </c:pt>
                <c:pt idx="442" formatCode="General">
                  <c:v>425.57</c:v>
                </c:pt>
                <c:pt idx="443" formatCode="General">
                  <c:v>426.57</c:v>
                </c:pt>
                <c:pt idx="444" formatCode="General">
                  <c:v>427.57</c:v>
                </c:pt>
                <c:pt idx="445" formatCode="General">
                  <c:v>428.57</c:v>
                </c:pt>
                <c:pt idx="446" formatCode="General">
                  <c:v>429.57</c:v>
                </c:pt>
                <c:pt idx="447" formatCode="General">
                  <c:v>430.57</c:v>
                </c:pt>
                <c:pt idx="448" formatCode="General">
                  <c:v>431.57</c:v>
                </c:pt>
                <c:pt idx="449" formatCode="General">
                  <c:v>432.57</c:v>
                </c:pt>
                <c:pt idx="450" formatCode="General">
                  <c:v>433.57</c:v>
                </c:pt>
                <c:pt idx="451" formatCode="General">
                  <c:v>434.57</c:v>
                </c:pt>
                <c:pt idx="452" formatCode="General">
                  <c:v>435.57</c:v>
                </c:pt>
                <c:pt idx="453" formatCode="General">
                  <c:v>436.57</c:v>
                </c:pt>
                <c:pt idx="454" formatCode="General">
                  <c:v>437.57</c:v>
                </c:pt>
                <c:pt idx="455" formatCode="General">
                  <c:v>438.57</c:v>
                </c:pt>
                <c:pt idx="456" formatCode="General">
                  <c:v>439.57</c:v>
                </c:pt>
                <c:pt idx="457" formatCode="General">
                  <c:v>440.57</c:v>
                </c:pt>
                <c:pt idx="458" formatCode="General">
                  <c:v>441.57</c:v>
                </c:pt>
                <c:pt idx="459" formatCode="General">
                  <c:v>442.57</c:v>
                </c:pt>
                <c:pt idx="460" formatCode="General">
                  <c:v>443.57</c:v>
                </c:pt>
                <c:pt idx="461" formatCode="General">
                  <c:v>444.57</c:v>
                </c:pt>
                <c:pt idx="462" formatCode="General">
                  <c:v>445.57</c:v>
                </c:pt>
                <c:pt idx="463" formatCode="General">
                  <c:v>446.57</c:v>
                </c:pt>
                <c:pt idx="464" formatCode="General">
                  <c:v>447.57</c:v>
                </c:pt>
                <c:pt idx="465" formatCode="General">
                  <c:v>448.57</c:v>
                </c:pt>
                <c:pt idx="466" formatCode="General">
                  <c:v>449.57</c:v>
                </c:pt>
                <c:pt idx="467" formatCode="General">
                  <c:v>450.57</c:v>
                </c:pt>
                <c:pt idx="468" formatCode="General">
                  <c:v>451.57</c:v>
                </c:pt>
                <c:pt idx="469" formatCode="General">
                  <c:v>452.57</c:v>
                </c:pt>
                <c:pt idx="470" formatCode="General">
                  <c:v>453.57</c:v>
                </c:pt>
                <c:pt idx="471" formatCode="General">
                  <c:v>454.57</c:v>
                </c:pt>
                <c:pt idx="472" formatCode="General">
                  <c:v>455.57</c:v>
                </c:pt>
                <c:pt idx="473" formatCode="General">
                  <c:v>456.57</c:v>
                </c:pt>
                <c:pt idx="474" formatCode="General">
                  <c:v>457.57</c:v>
                </c:pt>
                <c:pt idx="475" formatCode="General">
                  <c:v>458.57</c:v>
                </c:pt>
                <c:pt idx="476" formatCode="General">
                  <c:v>459.57</c:v>
                </c:pt>
                <c:pt idx="477" formatCode="General">
                  <c:v>460.57</c:v>
                </c:pt>
                <c:pt idx="478" formatCode="General">
                  <c:v>461.57</c:v>
                </c:pt>
                <c:pt idx="479" formatCode="General">
                  <c:v>462.57</c:v>
                </c:pt>
                <c:pt idx="480" formatCode="General">
                  <c:v>463.57</c:v>
                </c:pt>
                <c:pt idx="481" formatCode="General">
                  <c:v>464.57</c:v>
                </c:pt>
                <c:pt idx="482" formatCode="General">
                  <c:v>465.57</c:v>
                </c:pt>
                <c:pt idx="483" formatCode="General">
                  <c:v>466.57</c:v>
                </c:pt>
                <c:pt idx="484" formatCode="General">
                  <c:v>467.57</c:v>
                </c:pt>
                <c:pt idx="485" formatCode="General">
                  <c:v>468.57</c:v>
                </c:pt>
                <c:pt idx="486" formatCode="General">
                  <c:v>469.57</c:v>
                </c:pt>
                <c:pt idx="487" formatCode="General">
                  <c:v>470.57</c:v>
                </c:pt>
                <c:pt idx="488" formatCode="General">
                  <c:v>471.57</c:v>
                </c:pt>
                <c:pt idx="489" formatCode="General">
                  <c:v>472.57</c:v>
                </c:pt>
                <c:pt idx="490" formatCode="General">
                  <c:v>473.57</c:v>
                </c:pt>
                <c:pt idx="491" formatCode="General">
                  <c:v>474.57</c:v>
                </c:pt>
                <c:pt idx="492" formatCode="General">
                  <c:v>475.57</c:v>
                </c:pt>
                <c:pt idx="493" formatCode="General">
                  <c:v>476.57</c:v>
                </c:pt>
                <c:pt idx="494" formatCode="General">
                  <c:v>477.57</c:v>
                </c:pt>
                <c:pt idx="495" formatCode="General">
                  <c:v>478.57</c:v>
                </c:pt>
                <c:pt idx="496" formatCode="General">
                  <c:v>479.57</c:v>
                </c:pt>
                <c:pt idx="497" formatCode="General">
                  <c:v>480.57</c:v>
                </c:pt>
                <c:pt idx="498" formatCode="General">
                  <c:v>481.57</c:v>
                </c:pt>
                <c:pt idx="499" formatCode="General">
                  <c:v>482.57</c:v>
                </c:pt>
                <c:pt idx="500" formatCode="General">
                  <c:v>483.57</c:v>
                </c:pt>
                <c:pt idx="501" formatCode="General">
                  <c:v>484.57</c:v>
                </c:pt>
                <c:pt idx="502" formatCode="General">
                  <c:v>485.57</c:v>
                </c:pt>
                <c:pt idx="503" formatCode="General">
                  <c:v>486.57</c:v>
                </c:pt>
                <c:pt idx="504" formatCode="General">
                  <c:v>487.57</c:v>
                </c:pt>
                <c:pt idx="505" formatCode="General">
                  <c:v>488.57</c:v>
                </c:pt>
                <c:pt idx="506" formatCode="General">
                  <c:v>489.57</c:v>
                </c:pt>
                <c:pt idx="507" formatCode="General">
                  <c:v>490.57</c:v>
                </c:pt>
                <c:pt idx="508" formatCode="General">
                  <c:v>491.57</c:v>
                </c:pt>
                <c:pt idx="509" formatCode="General">
                  <c:v>492.57</c:v>
                </c:pt>
                <c:pt idx="510" formatCode="General">
                  <c:v>493.57</c:v>
                </c:pt>
                <c:pt idx="511" formatCode="General">
                  <c:v>494.57</c:v>
                </c:pt>
                <c:pt idx="512" formatCode="General">
                  <c:v>495.57</c:v>
                </c:pt>
                <c:pt idx="513" formatCode="General">
                  <c:v>496.57</c:v>
                </c:pt>
                <c:pt idx="514" formatCode="General">
                  <c:v>497.57</c:v>
                </c:pt>
                <c:pt idx="515" formatCode="General">
                  <c:v>498.57</c:v>
                </c:pt>
                <c:pt idx="516" formatCode="General">
                  <c:v>499.57</c:v>
                </c:pt>
                <c:pt idx="517" formatCode="General">
                  <c:v>500.57</c:v>
                </c:pt>
                <c:pt idx="518" formatCode="General">
                  <c:v>501.57</c:v>
                </c:pt>
                <c:pt idx="519" formatCode="General">
                  <c:v>502.57</c:v>
                </c:pt>
                <c:pt idx="520" formatCode="General">
                  <c:v>503.57</c:v>
                </c:pt>
                <c:pt idx="521" formatCode="General">
                  <c:v>504.57</c:v>
                </c:pt>
                <c:pt idx="522" formatCode="General">
                  <c:v>505.57</c:v>
                </c:pt>
                <c:pt idx="523" formatCode="General">
                  <c:v>506.57</c:v>
                </c:pt>
                <c:pt idx="524" formatCode="General">
                  <c:v>507.57</c:v>
                </c:pt>
                <c:pt idx="525" formatCode="General">
                  <c:v>508.57</c:v>
                </c:pt>
                <c:pt idx="526" formatCode="General">
                  <c:v>509.57</c:v>
                </c:pt>
                <c:pt idx="527" formatCode="General">
                  <c:v>510.57</c:v>
                </c:pt>
                <c:pt idx="528" formatCode="General">
                  <c:v>511.57</c:v>
                </c:pt>
                <c:pt idx="529" formatCode="General">
                  <c:v>512.57000000000005</c:v>
                </c:pt>
                <c:pt idx="530" formatCode="General">
                  <c:v>513.57000000000005</c:v>
                </c:pt>
                <c:pt idx="531" formatCode="General">
                  <c:v>514.57000000000005</c:v>
                </c:pt>
                <c:pt idx="532" formatCode="General">
                  <c:v>515.57000000000005</c:v>
                </c:pt>
                <c:pt idx="533" formatCode="General">
                  <c:v>516.57000000000005</c:v>
                </c:pt>
                <c:pt idx="534" formatCode="General">
                  <c:v>517.57000000000005</c:v>
                </c:pt>
                <c:pt idx="535" formatCode="General">
                  <c:v>518.57000000000005</c:v>
                </c:pt>
                <c:pt idx="536" formatCode="General">
                  <c:v>519.57000000000005</c:v>
                </c:pt>
                <c:pt idx="537" formatCode="General">
                  <c:v>520.57000000000005</c:v>
                </c:pt>
                <c:pt idx="538" formatCode="General">
                  <c:v>521.57000000000005</c:v>
                </c:pt>
                <c:pt idx="539" formatCode="General">
                  <c:v>522.57000000000005</c:v>
                </c:pt>
                <c:pt idx="540" formatCode="General">
                  <c:v>523.57000000000005</c:v>
                </c:pt>
                <c:pt idx="541" formatCode="General">
                  <c:v>524.57000000000005</c:v>
                </c:pt>
                <c:pt idx="542" formatCode="General">
                  <c:v>525.57000000000005</c:v>
                </c:pt>
                <c:pt idx="543" formatCode="General">
                  <c:v>526.57000000000005</c:v>
                </c:pt>
                <c:pt idx="544" formatCode="General">
                  <c:v>527.57000000000005</c:v>
                </c:pt>
                <c:pt idx="545" formatCode="General">
                  <c:v>528.57000000000005</c:v>
                </c:pt>
                <c:pt idx="546" formatCode="General">
                  <c:v>529.57000000000005</c:v>
                </c:pt>
                <c:pt idx="547" formatCode="General">
                  <c:v>530.57000000000005</c:v>
                </c:pt>
                <c:pt idx="548" formatCode="General">
                  <c:v>531.57000000000005</c:v>
                </c:pt>
                <c:pt idx="549" formatCode="General">
                  <c:v>532.57000000000005</c:v>
                </c:pt>
                <c:pt idx="550" formatCode="General">
                  <c:v>533.57000000000005</c:v>
                </c:pt>
                <c:pt idx="551" formatCode="General">
                  <c:v>534.57000000000005</c:v>
                </c:pt>
                <c:pt idx="552" formatCode="General">
                  <c:v>535.57000000000005</c:v>
                </c:pt>
                <c:pt idx="553" formatCode="General">
                  <c:v>536.57000000000005</c:v>
                </c:pt>
                <c:pt idx="554" formatCode="General">
                  <c:v>537.57000000000005</c:v>
                </c:pt>
                <c:pt idx="555" formatCode="General">
                  <c:v>538.57000000000005</c:v>
                </c:pt>
                <c:pt idx="556" formatCode="General">
                  <c:v>539.57000000000005</c:v>
                </c:pt>
                <c:pt idx="557" formatCode="General">
                  <c:v>540.57000000000005</c:v>
                </c:pt>
                <c:pt idx="558" formatCode="General">
                  <c:v>541.57000000000005</c:v>
                </c:pt>
                <c:pt idx="559" formatCode="General">
                  <c:v>542.57000000000005</c:v>
                </c:pt>
                <c:pt idx="560" formatCode="General">
                  <c:v>543.57000000000005</c:v>
                </c:pt>
                <c:pt idx="561" formatCode="General">
                  <c:v>544.57000000000005</c:v>
                </c:pt>
                <c:pt idx="562" formatCode="General">
                  <c:v>545.57000000000005</c:v>
                </c:pt>
                <c:pt idx="563" formatCode="General">
                  <c:v>546.57000000000005</c:v>
                </c:pt>
                <c:pt idx="564" formatCode="General">
                  <c:v>547.57000000000005</c:v>
                </c:pt>
                <c:pt idx="565" formatCode="General">
                  <c:v>548.57000000000005</c:v>
                </c:pt>
                <c:pt idx="566" formatCode="General">
                  <c:v>549.57000000000005</c:v>
                </c:pt>
                <c:pt idx="567" formatCode="General">
                  <c:v>550.57000000000005</c:v>
                </c:pt>
                <c:pt idx="568" formatCode="General">
                  <c:v>551.57000000000005</c:v>
                </c:pt>
                <c:pt idx="569" formatCode="General">
                  <c:v>552.57000000000005</c:v>
                </c:pt>
                <c:pt idx="570" formatCode="General">
                  <c:v>553.57000000000005</c:v>
                </c:pt>
                <c:pt idx="571" formatCode="General">
                  <c:v>554.57000000000005</c:v>
                </c:pt>
                <c:pt idx="572" formatCode="General">
                  <c:v>555.57000000000005</c:v>
                </c:pt>
                <c:pt idx="573" formatCode="General">
                  <c:v>556.57000000000005</c:v>
                </c:pt>
                <c:pt idx="574" formatCode="General">
                  <c:v>557.57000000000005</c:v>
                </c:pt>
                <c:pt idx="575" formatCode="General">
                  <c:v>558.57000000000005</c:v>
                </c:pt>
                <c:pt idx="576" formatCode="General">
                  <c:v>559.57000000000005</c:v>
                </c:pt>
                <c:pt idx="577" formatCode="General">
                  <c:v>560.57000000000005</c:v>
                </c:pt>
                <c:pt idx="578" formatCode="General">
                  <c:v>561.57000000000005</c:v>
                </c:pt>
                <c:pt idx="579" formatCode="General">
                  <c:v>562.57000000000005</c:v>
                </c:pt>
                <c:pt idx="580" formatCode="General">
                  <c:v>563.57000000000005</c:v>
                </c:pt>
                <c:pt idx="581" formatCode="General">
                  <c:v>564.57000000000005</c:v>
                </c:pt>
                <c:pt idx="582" formatCode="General">
                  <c:v>565.57000000000005</c:v>
                </c:pt>
                <c:pt idx="583" formatCode="General">
                  <c:v>566.57000000000005</c:v>
                </c:pt>
                <c:pt idx="584" formatCode="General">
                  <c:v>567.57000000000005</c:v>
                </c:pt>
                <c:pt idx="585" formatCode="General">
                  <c:v>568.57000000000005</c:v>
                </c:pt>
                <c:pt idx="586" formatCode="General">
                  <c:v>569.57000000000005</c:v>
                </c:pt>
                <c:pt idx="587" formatCode="General">
                  <c:v>570.57000000000005</c:v>
                </c:pt>
                <c:pt idx="588" formatCode="General">
                  <c:v>571.57000000000005</c:v>
                </c:pt>
                <c:pt idx="589" formatCode="General">
                  <c:v>572.57000000000005</c:v>
                </c:pt>
                <c:pt idx="590" formatCode="General">
                  <c:v>573.57000000000005</c:v>
                </c:pt>
                <c:pt idx="591" formatCode="General">
                  <c:v>574.57000000000005</c:v>
                </c:pt>
                <c:pt idx="592" formatCode="General">
                  <c:v>575.57000000000005</c:v>
                </c:pt>
                <c:pt idx="593" formatCode="General">
                  <c:v>576.57000000000005</c:v>
                </c:pt>
                <c:pt idx="594" formatCode="General">
                  <c:v>577.57000000000005</c:v>
                </c:pt>
                <c:pt idx="595" formatCode="General">
                  <c:v>578.57000000000005</c:v>
                </c:pt>
                <c:pt idx="596" formatCode="General">
                  <c:v>579.57000000000005</c:v>
                </c:pt>
                <c:pt idx="597" formatCode="General">
                  <c:v>580.57000000000005</c:v>
                </c:pt>
                <c:pt idx="598" formatCode="General">
                  <c:v>581.57000000000005</c:v>
                </c:pt>
                <c:pt idx="599" formatCode="General">
                  <c:v>582.57000000000005</c:v>
                </c:pt>
                <c:pt idx="600" formatCode="General">
                  <c:v>583.57000000000005</c:v>
                </c:pt>
                <c:pt idx="601" formatCode="General">
                  <c:v>584.57000000000005</c:v>
                </c:pt>
                <c:pt idx="602" formatCode="General">
                  <c:v>585.57000000000005</c:v>
                </c:pt>
                <c:pt idx="603" formatCode="General">
                  <c:v>586.57000000000005</c:v>
                </c:pt>
                <c:pt idx="604" formatCode="General">
                  <c:v>587.57000000000005</c:v>
                </c:pt>
                <c:pt idx="605" formatCode="General">
                  <c:v>588.57000000000005</c:v>
                </c:pt>
                <c:pt idx="606" formatCode="General">
                  <c:v>589.57000000000005</c:v>
                </c:pt>
                <c:pt idx="607" formatCode="General">
                  <c:v>590.57000000000005</c:v>
                </c:pt>
                <c:pt idx="608" formatCode="General">
                  <c:v>591.57000000000005</c:v>
                </c:pt>
                <c:pt idx="609" formatCode="General">
                  <c:v>592.57000000000005</c:v>
                </c:pt>
                <c:pt idx="610" formatCode="General">
                  <c:v>593.57000000000005</c:v>
                </c:pt>
                <c:pt idx="611" formatCode="General">
                  <c:v>594.57000000000005</c:v>
                </c:pt>
                <c:pt idx="612" formatCode="General">
                  <c:v>595.57000000000005</c:v>
                </c:pt>
                <c:pt idx="613" formatCode="General">
                  <c:v>596.57000000000005</c:v>
                </c:pt>
                <c:pt idx="614" formatCode="General">
                  <c:v>597.57000000000005</c:v>
                </c:pt>
                <c:pt idx="615" formatCode="General">
                  <c:v>598.57000000000005</c:v>
                </c:pt>
                <c:pt idx="616" formatCode="General">
                  <c:v>599.57000000000005</c:v>
                </c:pt>
                <c:pt idx="617" formatCode="General">
                  <c:v>600.57000000000005</c:v>
                </c:pt>
                <c:pt idx="618" formatCode="General">
                  <c:v>601.57000000000005</c:v>
                </c:pt>
                <c:pt idx="619" formatCode="General">
                  <c:v>602.57000000000005</c:v>
                </c:pt>
                <c:pt idx="620" formatCode="General">
                  <c:v>603.57000000000005</c:v>
                </c:pt>
                <c:pt idx="621" formatCode="General">
                  <c:v>604.57000000000005</c:v>
                </c:pt>
                <c:pt idx="622" formatCode="General">
                  <c:v>605.57000000000005</c:v>
                </c:pt>
                <c:pt idx="623" formatCode="General">
                  <c:v>606.57000000000005</c:v>
                </c:pt>
                <c:pt idx="624" formatCode="General">
                  <c:v>607.57000000000005</c:v>
                </c:pt>
                <c:pt idx="625" formatCode="General">
                  <c:v>608.57000000000005</c:v>
                </c:pt>
                <c:pt idx="626" formatCode="General">
                  <c:v>609.57000000000005</c:v>
                </c:pt>
                <c:pt idx="627" formatCode="General">
                  <c:v>610.57000000000005</c:v>
                </c:pt>
                <c:pt idx="628" formatCode="General">
                  <c:v>611.57000000000005</c:v>
                </c:pt>
                <c:pt idx="629" formatCode="General">
                  <c:v>612.57000000000005</c:v>
                </c:pt>
                <c:pt idx="630" formatCode="General">
                  <c:v>613.57000000000005</c:v>
                </c:pt>
                <c:pt idx="631" formatCode="General">
                  <c:v>614.57000000000005</c:v>
                </c:pt>
                <c:pt idx="632" formatCode="General">
                  <c:v>615.57000000000005</c:v>
                </c:pt>
                <c:pt idx="633" formatCode="General">
                  <c:v>616.57000000000005</c:v>
                </c:pt>
                <c:pt idx="634" formatCode="General">
                  <c:v>617.57000000000005</c:v>
                </c:pt>
                <c:pt idx="635" formatCode="General">
                  <c:v>618.57000000000005</c:v>
                </c:pt>
                <c:pt idx="636" formatCode="General">
                  <c:v>619.57000000000005</c:v>
                </c:pt>
                <c:pt idx="637" formatCode="General">
                  <c:v>620.57000000000005</c:v>
                </c:pt>
                <c:pt idx="638" formatCode="General">
                  <c:v>621.57000000000005</c:v>
                </c:pt>
                <c:pt idx="639" formatCode="General">
                  <c:v>622.57000000000005</c:v>
                </c:pt>
                <c:pt idx="640" formatCode="General">
                  <c:v>623.57000000000005</c:v>
                </c:pt>
                <c:pt idx="641" formatCode="General">
                  <c:v>624.57000000000005</c:v>
                </c:pt>
                <c:pt idx="642" formatCode="General">
                  <c:v>625.57000000000005</c:v>
                </c:pt>
                <c:pt idx="643" formatCode="General">
                  <c:v>626.57000000000005</c:v>
                </c:pt>
                <c:pt idx="644" formatCode="General">
                  <c:v>627.57000000000005</c:v>
                </c:pt>
                <c:pt idx="645" formatCode="General">
                  <c:v>628.57000000000005</c:v>
                </c:pt>
                <c:pt idx="646" formatCode="General">
                  <c:v>629.57000000000005</c:v>
                </c:pt>
                <c:pt idx="647" formatCode="General">
                  <c:v>630.57000000000005</c:v>
                </c:pt>
                <c:pt idx="648" formatCode="General">
                  <c:v>631.57000000000005</c:v>
                </c:pt>
                <c:pt idx="649" formatCode="General">
                  <c:v>632.57000000000005</c:v>
                </c:pt>
                <c:pt idx="650" formatCode="General">
                  <c:v>633.57000000000005</c:v>
                </c:pt>
                <c:pt idx="651" formatCode="General">
                  <c:v>634.57000000000005</c:v>
                </c:pt>
                <c:pt idx="652" formatCode="General">
                  <c:v>635.57000000000005</c:v>
                </c:pt>
                <c:pt idx="653" formatCode="General">
                  <c:v>636.57000000000005</c:v>
                </c:pt>
                <c:pt idx="654" formatCode="General">
                  <c:v>637.57000000000005</c:v>
                </c:pt>
                <c:pt idx="655" formatCode="General">
                  <c:v>638.57000000000005</c:v>
                </c:pt>
                <c:pt idx="656" formatCode="General">
                  <c:v>639.57000000000005</c:v>
                </c:pt>
                <c:pt idx="657" formatCode="General">
                  <c:v>640.57000000000005</c:v>
                </c:pt>
                <c:pt idx="658" formatCode="General">
                  <c:v>641.57000000000005</c:v>
                </c:pt>
                <c:pt idx="659" formatCode="General">
                  <c:v>642.57000000000005</c:v>
                </c:pt>
                <c:pt idx="660" formatCode="General">
                  <c:v>643.57000000000005</c:v>
                </c:pt>
                <c:pt idx="661" formatCode="General">
                  <c:v>644.57000000000005</c:v>
                </c:pt>
                <c:pt idx="662" formatCode="General">
                  <c:v>645.57000000000005</c:v>
                </c:pt>
                <c:pt idx="663" formatCode="General">
                  <c:v>646.57000000000005</c:v>
                </c:pt>
                <c:pt idx="664" formatCode="General">
                  <c:v>647.57000000000005</c:v>
                </c:pt>
                <c:pt idx="665" formatCode="General">
                  <c:v>648.57000000000005</c:v>
                </c:pt>
                <c:pt idx="666" formatCode="General">
                  <c:v>649.57000000000005</c:v>
                </c:pt>
                <c:pt idx="667" formatCode="General">
                  <c:v>650.57000000000005</c:v>
                </c:pt>
                <c:pt idx="668" formatCode="General">
                  <c:v>651.57000000000005</c:v>
                </c:pt>
                <c:pt idx="669" formatCode="General">
                  <c:v>652.57000000000005</c:v>
                </c:pt>
                <c:pt idx="670" formatCode="General">
                  <c:v>653.57000000000005</c:v>
                </c:pt>
                <c:pt idx="671" formatCode="General">
                  <c:v>654.57000000000005</c:v>
                </c:pt>
                <c:pt idx="672" formatCode="General">
                  <c:v>655.57</c:v>
                </c:pt>
                <c:pt idx="673" formatCode="General">
                  <c:v>656.57</c:v>
                </c:pt>
                <c:pt idx="674" formatCode="General">
                  <c:v>657.57</c:v>
                </c:pt>
                <c:pt idx="675" formatCode="General">
                  <c:v>658.57</c:v>
                </c:pt>
                <c:pt idx="676" formatCode="General">
                  <c:v>659.57</c:v>
                </c:pt>
                <c:pt idx="677" formatCode="General">
                  <c:v>660.57</c:v>
                </c:pt>
                <c:pt idx="678" formatCode="General">
                  <c:v>661.57</c:v>
                </c:pt>
                <c:pt idx="679" formatCode="General">
                  <c:v>662.57</c:v>
                </c:pt>
                <c:pt idx="680" formatCode="General">
                  <c:v>663.57</c:v>
                </c:pt>
                <c:pt idx="681" formatCode="General">
                  <c:v>664.57</c:v>
                </c:pt>
                <c:pt idx="682" formatCode="General">
                  <c:v>665.57</c:v>
                </c:pt>
                <c:pt idx="683" formatCode="General">
                  <c:v>666.57</c:v>
                </c:pt>
                <c:pt idx="684" formatCode="General">
                  <c:v>667.57</c:v>
                </c:pt>
                <c:pt idx="685" formatCode="General">
                  <c:v>668.57</c:v>
                </c:pt>
                <c:pt idx="686" formatCode="General">
                  <c:v>669.57</c:v>
                </c:pt>
                <c:pt idx="687" formatCode="General">
                  <c:v>670.57</c:v>
                </c:pt>
                <c:pt idx="688" formatCode="General">
                  <c:v>671.57</c:v>
                </c:pt>
                <c:pt idx="689" formatCode="General">
                  <c:v>672.57</c:v>
                </c:pt>
              </c:numCache>
            </c:numRef>
          </c:xVal>
          <c:yVal>
            <c:numRef>
              <c:f>Feb!$Q$11:$Q$700</c:f>
              <c:numCache>
                <c:formatCode>General</c:formatCode>
                <c:ptCount val="690"/>
                <c:pt idx="0">
                  <c:v>12.709</c:v>
                </c:pt>
                <c:pt idx="1">
                  <c:v>12.709</c:v>
                </c:pt>
                <c:pt idx="2">
                  <c:v>12.709</c:v>
                </c:pt>
                <c:pt idx="3">
                  <c:v>12.709</c:v>
                </c:pt>
                <c:pt idx="4">
                  <c:v>12.709</c:v>
                </c:pt>
                <c:pt idx="5">
                  <c:v>12.709</c:v>
                </c:pt>
                <c:pt idx="6">
                  <c:v>12.71</c:v>
                </c:pt>
                <c:pt idx="7">
                  <c:v>12.71</c:v>
                </c:pt>
                <c:pt idx="8">
                  <c:v>12.712</c:v>
                </c:pt>
                <c:pt idx="9">
                  <c:v>12.715</c:v>
                </c:pt>
                <c:pt idx="10">
                  <c:v>12.721</c:v>
                </c:pt>
                <c:pt idx="11">
                  <c:v>12.733000000000001</c:v>
                </c:pt>
                <c:pt idx="12">
                  <c:v>12.755000000000001</c:v>
                </c:pt>
                <c:pt idx="13">
                  <c:v>12.795999999999999</c:v>
                </c:pt>
                <c:pt idx="14">
                  <c:v>12.865</c:v>
                </c:pt>
                <c:pt idx="15">
                  <c:v>12.974</c:v>
                </c:pt>
                <c:pt idx="16">
                  <c:v>13.132</c:v>
                </c:pt>
                <c:pt idx="17">
                  <c:v>13.237</c:v>
                </c:pt>
                <c:pt idx="18">
                  <c:v>13.388999999999999</c:v>
                </c:pt>
                <c:pt idx="19">
                  <c:v>13.443</c:v>
                </c:pt>
                <c:pt idx="20">
                  <c:v>13.526</c:v>
                </c:pt>
                <c:pt idx="21">
                  <c:v>13.641999999999999</c:v>
                </c:pt>
                <c:pt idx="22">
                  <c:v>13.816000000000001</c:v>
                </c:pt>
                <c:pt idx="23">
                  <c:v>14.016</c:v>
                </c:pt>
                <c:pt idx="24">
                  <c:v>14.191000000000001</c:v>
                </c:pt>
                <c:pt idx="25">
                  <c:v>14.311999999999999</c:v>
                </c:pt>
                <c:pt idx="26">
                  <c:v>14.409000000000001</c:v>
                </c:pt>
                <c:pt idx="27">
                  <c:v>14.484</c:v>
                </c:pt>
                <c:pt idx="28">
                  <c:v>14.504</c:v>
                </c:pt>
                <c:pt idx="29">
                  <c:v>14.51</c:v>
                </c:pt>
                <c:pt idx="30">
                  <c:v>14.518000000000001</c:v>
                </c:pt>
                <c:pt idx="31">
                  <c:v>14.486000000000001</c:v>
                </c:pt>
                <c:pt idx="32">
                  <c:v>14.438000000000001</c:v>
                </c:pt>
                <c:pt idx="33">
                  <c:v>14.391999999999999</c:v>
                </c:pt>
                <c:pt idx="34">
                  <c:v>14.336</c:v>
                </c:pt>
                <c:pt idx="35">
                  <c:v>14.327999999999999</c:v>
                </c:pt>
                <c:pt idx="36">
                  <c:v>14.302</c:v>
                </c:pt>
                <c:pt idx="37">
                  <c:v>14.231</c:v>
                </c:pt>
                <c:pt idx="38">
                  <c:v>14.167</c:v>
                </c:pt>
                <c:pt idx="39">
                  <c:v>14.105</c:v>
                </c:pt>
                <c:pt idx="40">
                  <c:v>14.093999999999999</c:v>
                </c:pt>
                <c:pt idx="41">
                  <c:v>14.081</c:v>
                </c:pt>
                <c:pt idx="42">
                  <c:v>14.092000000000001</c:v>
                </c:pt>
                <c:pt idx="43">
                  <c:v>14.08</c:v>
                </c:pt>
                <c:pt idx="44">
                  <c:v>14.084</c:v>
                </c:pt>
                <c:pt idx="45">
                  <c:v>14.112</c:v>
                </c:pt>
                <c:pt idx="46">
                  <c:v>14.292999999999999</c:v>
                </c:pt>
                <c:pt idx="47">
                  <c:v>14.497999999999999</c:v>
                </c:pt>
                <c:pt idx="48">
                  <c:v>14.667999999999999</c:v>
                </c:pt>
                <c:pt idx="49">
                  <c:v>14.736000000000001</c:v>
                </c:pt>
                <c:pt idx="50">
                  <c:v>14.801</c:v>
                </c:pt>
                <c:pt idx="51">
                  <c:v>14.866</c:v>
                </c:pt>
                <c:pt idx="52">
                  <c:v>14.863</c:v>
                </c:pt>
                <c:pt idx="53">
                  <c:v>14.866</c:v>
                </c:pt>
                <c:pt idx="54">
                  <c:v>14.847</c:v>
                </c:pt>
                <c:pt idx="55">
                  <c:v>14.782999999999999</c:v>
                </c:pt>
                <c:pt idx="56">
                  <c:v>14.635999999999999</c:v>
                </c:pt>
                <c:pt idx="57">
                  <c:v>14.551</c:v>
                </c:pt>
                <c:pt idx="58">
                  <c:v>14.497999999999999</c:v>
                </c:pt>
                <c:pt idx="59">
                  <c:v>14.513</c:v>
                </c:pt>
                <c:pt idx="60">
                  <c:v>14.497999999999999</c:v>
                </c:pt>
                <c:pt idx="61">
                  <c:v>14.455</c:v>
                </c:pt>
                <c:pt idx="62">
                  <c:v>14.422000000000001</c:v>
                </c:pt>
                <c:pt idx="63">
                  <c:v>14.401999999999999</c:v>
                </c:pt>
                <c:pt idx="64">
                  <c:v>14.387</c:v>
                </c:pt>
                <c:pt idx="65">
                  <c:v>14.368</c:v>
                </c:pt>
                <c:pt idx="66">
                  <c:v>14.368</c:v>
                </c:pt>
                <c:pt idx="67">
                  <c:v>14.353999999999999</c:v>
                </c:pt>
                <c:pt idx="68">
                  <c:v>14.263999999999999</c:v>
                </c:pt>
                <c:pt idx="69">
                  <c:v>14.266</c:v>
                </c:pt>
                <c:pt idx="70">
                  <c:v>14.433</c:v>
                </c:pt>
                <c:pt idx="71">
                  <c:v>14.629</c:v>
                </c:pt>
                <c:pt idx="72">
                  <c:v>14.773999999999999</c:v>
                </c:pt>
                <c:pt idx="73">
                  <c:v>14.840999999999999</c:v>
                </c:pt>
                <c:pt idx="74">
                  <c:v>14.891</c:v>
                </c:pt>
                <c:pt idx="75">
                  <c:v>14.916</c:v>
                </c:pt>
                <c:pt idx="76">
                  <c:v>14.922000000000001</c:v>
                </c:pt>
                <c:pt idx="77">
                  <c:v>14.906000000000001</c:v>
                </c:pt>
                <c:pt idx="78">
                  <c:v>14.887</c:v>
                </c:pt>
                <c:pt idx="79">
                  <c:v>14.843999999999999</c:v>
                </c:pt>
                <c:pt idx="80">
                  <c:v>14.755000000000001</c:v>
                </c:pt>
                <c:pt idx="81">
                  <c:v>14.657999999999999</c:v>
                </c:pt>
                <c:pt idx="82">
                  <c:v>14.592000000000001</c:v>
                </c:pt>
                <c:pt idx="83">
                  <c:v>14.539</c:v>
                </c:pt>
                <c:pt idx="84">
                  <c:v>14.48</c:v>
                </c:pt>
                <c:pt idx="85">
                  <c:v>14.397</c:v>
                </c:pt>
                <c:pt idx="86">
                  <c:v>14.398</c:v>
                </c:pt>
                <c:pt idx="87">
                  <c:v>14.393000000000001</c:v>
                </c:pt>
                <c:pt idx="88">
                  <c:v>14.375</c:v>
                </c:pt>
                <c:pt idx="89">
                  <c:v>14.516999999999999</c:v>
                </c:pt>
                <c:pt idx="90">
                  <c:v>14.571</c:v>
                </c:pt>
                <c:pt idx="91">
                  <c:v>14.602</c:v>
                </c:pt>
                <c:pt idx="92">
                  <c:v>14.602</c:v>
                </c:pt>
                <c:pt idx="93">
                  <c:v>14.585000000000001</c:v>
                </c:pt>
                <c:pt idx="94">
                  <c:v>14.68</c:v>
                </c:pt>
                <c:pt idx="95">
                  <c:v>14.891999999999999</c:v>
                </c:pt>
                <c:pt idx="96">
                  <c:v>15.006</c:v>
                </c:pt>
                <c:pt idx="97">
                  <c:v>15.071999999999999</c:v>
                </c:pt>
                <c:pt idx="98">
                  <c:v>15.125</c:v>
                </c:pt>
                <c:pt idx="99">
                  <c:v>15.161</c:v>
                </c:pt>
                <c:pt idx="100">
                  <c:v>15.186999999999999</c:v>
                </c:pt>
                <c:pt idx="101">
                  <c:v>15.157999999999999</c:v>
                </c:pt>
                <c:pt idx="102">
                  <c:v>15.103</c:v>
                </c:pt>
                <c:pt idx="103">
                  <c:v>15.013999999999999</c:v>
                </c:pt>
                <c:pt idx="104">
                  <c:v>14.933999999999999</c:v>
                </c:pt>
                <c:pt idx="105">
                  <c:v>14.882</c:v>
                </c:pt>
                <c:pt idx="106">
                  <c:v>14.879</c:v>
                </c:pt>
                <c:pt idx="107">
                  <c:v>14.895</c:v>
                </c:pt>
                <c:pt idx="108">
                  <c:v>14.879</c:v>
                </c:pt>
                <c:pt idx="109">
                  <c:v>14.87</c:v>
                </c:pt>
                <c:pt idx="110">
                  <c:v>14.869</c:v>
                </c:pt>
                <c:pt idx="111">
                  <c:v>14.863</c:v>
                </c:pt>
                <c:pt idx="112">
                  <c:v>14.88</c:v>
                </c:pt>
                <c:pt idx="113">
                  <c:v>14.901</c:v>
                </c:pt>
                <c:pt idx="114">
                  <c:v>14.885999999999999</c:v>
                </c:pt>
                <c:pt idx="115">
                  <c:v>14.882</c:v>
                </c:pt>
                <c:pt idx="116">
                  <c:v>14.884</c:v>
                </c:pt>
                <c:pt idx="117">
                  <c:v>14.891</c:v>
                </c:pt>
                <c:pt idx="118">
                  <c:v>14.984999999999999</c:v>
                </c:pt>
                <c:pt idx="119">
                  <c:v>15.087999999999999</c:v>
                </c:pt>
                <c:pt idx="120">
                  <c:v>15.16</c:v>
                </c:pt>
                <c:pt idx="121">
                  <c:v>15.246</c:v>
                </c:pt>
                <c:pt idx="122">
                  <c:v>15.301</c:v>
                </c:pt>
                <c:pt idx="123">
                  <c:v>15.352</c:v>
                </c:pt>
                <c:pt idx="124">
                  <c:v>15.343</c:v>
                </c:pt>
                <c:pt idx="125">
                  <c:v>15.305</c:v>
                </c:pt>
                <c:pt idx="126">
                  <c:v>15.254</c:v>
                </c:pt>
                <c:pt idx="127">
                  <c:v>15.18</c:v>
                </c:pt>
                <c:pt idx="128">
                  <c:v>15.135</c:v>
                </c:pt>
                <c:pt idx="129">
                  <c:v>15.132999999999999</c:v>
                </c:pt>
                <c:pt idx="130">
                  <c:v>15.141999999999999</c:v>
                </c:pt>
                <c:pt idx="131">
                  <c:v>15.143000000000001</c:v>
                </c:pt>
                <c:pt idx="132">
                  <c:v>15.125999999999999</c:v>
                </c:pt>
                <c:pt idx="133">
                  <c:v>15.125</c:v>
                </c:pt>
                <c:pt idx="134">
                  <c:v>15.102</c:v>
                </c:pt>
                <c:pt idx="135">
                  <c:v>15.09</c:v>
                </c:pt>
                <c:pt idx="136">
                  <c:v>15.113</c:v>
                </c:pt>
                <c:pt idx="137">
                  <c:v>15.103</c:v>
                </c:pt>
                <c:pt idx="138">
                  <c:v>15.071</c:v>
                </c:pt>
                <c:pt idx="139">
                  <c:v>15.042999999999999</c:v>
                </c:pt>
                <c:pt idx="140">
                  <c:v>15.044</c:v>
                </c:pt>
                <c:pt idx="141">
                  <c:v>14.988</c:v>
                </c:pt>
                <c:pt idx="142">
                  <c:v>14.976000000000001</c:v>
                </c:pt>
                <c:pt idx="143">
                  <c:v>15.041</c:v>
                </c:pt>
                <c:pt idx="144">
                  <c:v>15.081</c:v>
                </c:pt>
                <c:pt idx="145">
                  <c:v>15.071999999999999</c:v>
                </c:pt>
                <c:pt idx="146">
                  <c:v>15.053000000000001</c:v>
                </c:pt>
                <c:pt idx="147">
                  <c:v>15.036</c:v>
                </c:pt>
                <c:pt idx="148">
                  <c:v>15.019</c:v>
                </c:pt>
                <c:pt idx="149">
                  <c:v>15.023</c:v>
                </c:pt>
                <c:pt idx="150">
                  <c:v>14.981999999999999</c:v>
                </c:pt>
                <c:pt idx="151">
                  <c:v>14.944000000000001</c:v>
                </c:pt>
                <c:pt idx="152">
                  <c:v>14.89</c:v>
                </c:pt>
                <c:pt idx="153">
                  <c:v>14.848000000000001</c:v>
                </c:pt>
                <c:pt idx="154">
                  <c:v>14.813000000000001</c:v>
                </c:pt>
                <c:pt idx="155">
                  <c:v>14.795</c:v>
                </c:pt>
                <c:pt idx="156">
                  <c:v>14.753</c:v>
                </c:pt>
                <c:pt idx="157">
                  <c:v>14.731999999999999</c:v>
                </c:pt>
                <c:pt idx="158">
                  <c:v>14.728</c:v>
                </c:pt>
                <c:pt idx="159">
                  <c:v>14.709</c:v>
                </c:pt>
                <c:pt idx="160">
                  <c:v>14.702</c:v>
                </c:pt>
                <c:pt idx="161">
                  <c:v>14.689</c:v>
                </c:pt>
                <c:pt idx="162">
                  <c:v>14.696999999999999</c:v>
                </c:pt>
                <c:pt idx="163">
                  <c:v>14.702</c:v>
                </c:pt>
                <c:pt idx="164">
                  <c:v>14.692</c:v>
                </c:pt>
                <c:pt idx="165">
                  <c:v>14.675000000000001</c:v>
                </c:pt>
                <c:pt idx="166">
                  <c:v>14.775</c:v>
                </c:pt>
                <c:pt idx="167">
                  <c:v>14.853</c:v>
                </c:pt>
                <c:pt idx="168">
                  <c:v>14.952999999999999</c:v>
                </c:pt>
                <c:pt idx="169">
                  <c:v>15.038</c:v>
                </c:pt>
                <c:pt idx="170">
                  <c:v>15.090999999999999</c:v>
                </c:pt>
                <c:pt idx="171">
                  <c:v>15.090999999999999</c:v>
                </c:pt>
                <c:pt idx="172">
                  <c:v>15.102</c:v>
                </c:pt>
                <c:pt idx="173">
                  <c:v>15.07</c:v>
                </c:pt>
                <c:pt idx="174">
                  <c:v>15.026</c:v>
                </c:pt>
                <c:pt idx="175">
                  <c:v>14.955</c:v>
                </c:pt>
                <c:pt idx="176">
                  <c:v>14.878</c:v>
                </c:pt>
                <c:pt idx="177">
                  <c:v>14.743</c:v>
                </c:pt>
                <c:pt idx="178">
                  <c:v>14.662000000000001</c:v>
                </c:pt>
                <c:pt idx="179">
                  <c:v>14.631</c:v>
                </c:pt>
                <c:pt idx="180">
                  <c:v>14.586</c:v>
                </c:pt>
                <c:pt idx="181">
                  <c:v>14.551</c:v>
                </c:pt>
                <c:pt idx="182">
                  <c:v>14.521000000000001</c:v>
                </c:pt>
                <c:pt idx="183">
                  <c:v>14.489000000000001</c:v>
                </c:pt>
                <c:pt idx="184">
                  <c:v>14.525</c:v>
                </c:pt>
                <c:pt idx="185">
                  <c:v>14.529</c:v>
                </c:pt>
                <c:pt idx="186">
                  <c:v>14.587</c:v>
                </c:pt>
                <c:pt idx="187">
                  <c:v>14.596</c:v>
                </c:pt>
                <c:pt idx="188">
                  <c:v>14.574999999999999</c:v>
                </c:pt>
                <c:pt idx="189">
                  <c:v>14.585000000000001</c:v>
                </c:pt>
                <c:pt idx="190">
                  <c:v>14.583</c:v>
                </c:pt>
                <c:pt idx="191">
                  <c:v>14.577999999999999</c:v>
                </c:pt>
                <c:pt idx="192">
                  <c:v>14.689</c:v>
                </c:pt>
                <c:pt idx="193">
                  <c:v>14.808</c:v>
                </c:pt>
                <c:pt idx="194">
                  <c:v>14.818</c:v>
                </c:pt>
                <c:pt idx="195">
                  <c:v>14.851000000000001</c:v>
                </c:pt>
                <c:pt idx="196">
                  <c:v>14.826000000000001</c:v>
                </c:pt>
                <c:pt idx="197">
                  <c:v>14.837</c:v>
                </c:pt>
                <c:pt idx="198">
                  <c:v>14.835000000000001</c:v>
                </c:pt>
                <c:pt idx="199">
                  <c:v>14.78</c:v>
                </c:pt>
                <c:pt idx="200">
                  <c:v>14.672000000000001</c:v>
                </c:pt>
                <c:pt idx="201">
                  <c:v>14.644</c:v>
                </c:pt>
                <c:pt idx="202">
                  <c:v>14.615</c:v>
                </c:pt>
                <c:pt idx="203">
                  <c:v>14.567</c:v>
                </c:pt>
                <c:pt idx="204">
                  <c:v>14.491</c:v>
                </c:pt>
                <c:pt idx="205">
                  <c:v>14.446</c:v>
                </c:pt>
                <c:pt idx="206">
                  <c:v>14.411</c:v>
                </c:pt>
                <c:pt idx="207">
                  <c:v>14.388</c:v>
                </c:pt>
                <c:pt idx="208">
                  <c:v>14.319000000000001</c:v>
                </c:pt>
                <c:pt idx="209">
                  <c:v>14.364000000000001</c:v>
                </c:pt>
                <c:pt idx="210">
                  <c:v>14.377000000000001</c:v>
                </c:pt>
                <c:pt idx="211">
                  <c:v>14.367000000000001</c:v>
                </c:pt>
                <c:pt idx="212">
                  <c:v>14.342000000000001</c:v>
                </c:pt>
                <c:pt idx="213">
                  <c:v>14.37</c:v>
                </c:pt>
                <c:pt idx="214">
                  <c:v>14.426</c:v>
                </c:pt>
                <c:pt idx="215">
                  <c:v>14.585000000000001</c:v>
                </c:pt>
                <c:pt idx="216">
                  <c:v>14.691000000000001</c:v>
                </c:pt>
                <c:pt idx="217">
                  <c:v>14.773999999999999</c:v>
                </c:pt>
                <c:pt idx="218">
                  <c:v>14.853999999999999</c:v>
                </c:pt>
                <c:pt idx="219">
                  <c:v>14.871</c:v>
                </c:pt>
                <c:pt idx="220">
                  <c:v>14.734999999999999</c:v>
                </c:pt>
                <c:pt idx="221">
                  <c:v>14.76</c:v>
                </c:pt>
                <c:pt idx="222">
                  <c:v>14.782999999999999</c:v>
                </c:pt>
                <c:pt idx="223">
                  <c:v>14.673</c:v>
                </c:pt>
                <c:pt idx="224">
                  <c:v>14.616</c:v>
                </c:pt>
                <c:pt idx="225">
                  <c:v>14.52</c:v>
                </c:pt>
                <c:pt idx="226">
                  <c:v>14.446999999999999</c:v>
                </c:pt>
                <c:pt idx="227">
                  <c:v>14.407</c:v>
                </c:pt>
                <c:pt idx="228">
                  <c:v>14.388</c:v>
                </c:pt>
                <c:pt idx="229">
                  <c:v>14.356</c:v>
                </c:pt>
                <c:pt idx="230">
                  <c:v>14.331</c:v>
                </c:pt>
                <c:pt idx="231">
                  <c:v>14.337999999999999</c:v>
                </c:pt>
                <c:pt idx="232">
                  <c:v>14.324</c:v>
                </c:pt>
                <c:pt idx="233">
                  <c:v>14.323</c:v>
                </c:pt>
                <c:pt idx="234">
                  <c:v>14.305</c:v>
                </c:pt>
                <c:pt idx="235">
                  <c:v>14.286</c:v>
                </c:pt>
                <c:pt idx="236">
                  <c:v>14.241</c:v>
                </c:pt>
                <c:pt idx="237">
                  <c:v>14.301</c:v>
                </c:pt>
                <c:pt idx="238">
                  <c:v>14.42</c:v>
                </c:pt>
                <c:pt idx="239">
                  <c:v>14.507</c:v>
                </c:pt>
                <c:pt idx="240">
                  <c:v>14.627000000000001</c:v>
                </c:pt>
                <c:pt idx="241">
                  <c:v>14.737</c:v>
                </c:pt>
                <c:pt idx="242">
                  <c:v>14.827</c:v>
                </c:pt>
                <c:pt idx="243">
                  <c:v>14.861000000000001</c:v>
                </c:pt>
                <c:pt idx="244">
                  <c:v>14.872</c:v>
                </c:pt>
                <c:pt idx="245">
                  <c:v>14.858000000000001</c:v>
                </c:pt>
                <c:pt idx="246">
                  <c:v>14.776</c:v>
                </c:pt>
                <c:pt idx="247">
                  <c:v>14.702999999999999</c:v>
                </c:pt>
                <c:pt idx="248">
                  <c:v>14.664</c:v>
                </c:pt>
                <c:pt idx="249">
                  <c:v>14.635999999999999</c:v>
                </c:pt>
                <c:pt idx="250">
                  <c:v>14.566000000000001</c:v>
                </c:pt>
                <c:pt idx="251">
                  <c:v>14.459</c:v>
                </c:pt>
                <c:pt idx="252">
                  <c:v>14.335000000000001</c:v>
                </c:pt>
                <c:pt idx="253">
                  <c:v>14.291</c:v>
                </c:pt>
                <c:pt idx="254">
                  <c:v>14.244</c:v>
                </c:pt>
                <c:pt idx="255">
                  <c:v>14.223000000000001</c:v>
                </c:pt>
                <c:pt idx="256">
                  <c:v>14.191000000000001</c:v>
                </c:pt>
                <c:pt idx="257">
                  <c:v>14.180999999999999</c:v>
                </c:pt>
                <c:pt idx="258">
                  <c:v>14.159000000000001</c:v>
                </c:pt>
                <c:pt idx="259">
                  <c:v>14.141999999999999</c:v>
                </c:pt>
                <c:pt idx="260">
                  <c:v>14.131</c:v>
                </c:pt>
                <c:pt idx="261">
                  <c:v>14.083</c:v>
                </c:pt>
                <c:pt idx="262">
                  <c:v>14.276</c:v>
                </c:pt>
                <c:pt idx="263">
                  <c:v>14.471</c:v>
                </c:pt>
                <c:pt idx="264">
                  <c:v>14.56</c:v>
                </c:pt>
                <c:pt idx="265">
                  <c:v>14.608000000000001</c:v>
                </c:pt>
                <c:pt idx="266">
                  <c:v>14.663</c:v>
                </c:pt>
                <c:pt idx="267">
                  <c:v>14.712</c:v>
                </c:pt>
                <c:pt idx="268">
                  <c:v>14.750999999999999</c:v>
                </c:pt>
                <c:pt idx="269">
                  <c:v>14.786</c:v>
                </c:pt>
                <c:pt idx="270">
                  <c:v>14.725</c:v>
                </c:pt>
                <c:pt idx="271">
                  <c:v>14.656000000000001</c:v>
                </c:pt>
                <c:pt idx="272">
                  <c:v>14.583</c:v>
                </c:pt>
                <c:pt idx="273">
                  <c:v>14.509</c:v>
                </c:pt>
                <c:pt idx="274">
                  <c:v>14.432</c:v>
                </c:pt>
                <c:pt idx="275">
                  <c:v>14.388</c:v>
                </c:pt>
                <c:pt idx="276">
                  <c:v>14.364000000000001</c:v>
                </c:pt>
                <c:pt idx="277">
                  <c:v>14.294</c:v>
                </c:pt>
                <c:pt idx="278">
                  <c:v>14.228</c:v>
                </c:pt>
                <c:pt idx="279">
                  <c:v>14.153</c:v>
                </c:pt>
                <c:pt idx="280">
                  <c:v>14.099</c:v>
                </c:pt>
                <c:pt idx="281">
                  <c:v>14.055</c:v>
                </c:pt>
                <c:pt idx="282">
                  <c:v>14.125999999999999</c:v>
                </c:pt>
                <c:pt idx="283">
                  <c:v>14.106999999999999</c:v>
                </c:pt>
                <c:pt idx="284">
                  <c:v>14.2</c:v>
                </c:pt>
                <c:pt idx="285">
                  <c:v>14.179</c:v>
                </c:pt>
                <c:pt idx="286">
                  <c:v>14.255000000000001</c:v>
                </c:pt>
                <c:pt idx="287">
                  <c:v>14.433999999999999</c:v>
                </c:pt>
                <c:pt idx="288">
                  <c:v>14.565</c:v>
                </c:pt>
                <c:pt idx="289">
                  <c:v>14.592000000000001</c:v>
                </c:pt>
                <c:pt idx="290">
                  <c:v>14.586</c:v>
                </c:pt>
                <c:pt idx="291">
                  <c:v>14.489000000000001</c:v>
                </c:pt>
                <c:pt idx="292">
                  <c:v>14.462999999999999</c:v>
                </c:pt>
                <c:pt idx="293">
                  <c:v>14.458</c:v>
                </c:pt>
                <c:pt idx="294">
                  <c:v>14.446999999999999</c:v>
                </c:pt>
                <c:pt idx="295">
                  <c:v>14.427</c:v>
                </c:pt>
                <c:pt idx="296">
                  <c:v>14.4</c:v>
                </c:pt>
                <c:pt idx="297">
                  <c:v>14.378</c:v>
                </c:pt>
                <c:pt idx="298">
                  <c:v>14.343</c:v>
                </c:pt>
                <c:pt idx="299">
                  <c:v>14.327</c:v>
                </c:pt>
                <c:pt idx="300">
                  <c:v>14.321</c:v>
                </c:pt>
                <c:pt idx="301">
                  <c:v>14.305</c:v>
                </c:pt>
                <c:pt idx="302">
                  <c:v>14.275</c:v>
                </c:pt>
                <c:pt idx="303">
                  <c:v>14.257999999999999</c:v>
                </c:pt>
                <c:pt idx="304">
                  <c:v>14.246</c:v>
                </c:pt>
                <c:pt idx="305">
                  <c:v>14.222</c:v>
                </c:pt>
                <c:pt idx="306">
                  <c:v>14.202999999999999</c:v>
                </c:pt>
                <c:pt idx="307">
                  <c:v>14.199</c:v>
                </c:pt>
                <c:pt idx="308">
                  <c:v>14.195</c:v>
                </c:pt>
                <c:pt idx="309">
                  <c:v>14.207000000000001</c:v>
                </c:pt>
                <c:pt idx="310">
                  <c:v>14.279</c:v>
                </c:pt>
                <c:pt idx="311">
                  <c:v>14.46</c:v>
                </c:pt>
                <c:pt idx="312">
                  <c:v>14.563000000000001</c:v>
                </c:pt>
                <c:pt idx="313">
                  <c:v>14.622</c:v>
                </c:pt>
                <c:pt idx="314">
                  <c:v>14.667999999999999</c:v>
                </c:pt>
                <c:pt idx="315">
                  <c:v>14.692</c:v>
                </c:pt>
                <c:pt idx="316">
                  <c:v>14.691000000000001</c:v>
                </c:pt>
                <c:pt idx="317">
                  <c:v>14.71</c:v>
                </c:pt>
                <c:pt idx="318">
                  <c:v>14.702</c:v>
                </c:pt>
                <c:pt idx="319">
                  <c:v>14.641999999999999</c:v>
                </c:pt>
                <c:pt idx="320">
                  <c:v>14.557</c:v>
                </c:pt>
                <c:pt idx="321">
                  <c:v>14.494999999999999</c:v>
                </c:pt>
                <c:pt idx="322">
                  <c:v>14.474</c:v>
                </c:pt>
                <c:pt idx="323">
                  <c:v>14.488</c:v>
                </c:pt>
                <c:pt idx="324">
                  <c:v>14.484999999999999</c:v>
                </c:pt>
                <c:pt idx="325">
                  <c:v>14.467000000000001</c:v>
                </c:pt>
                <c:pt idx="326">
                  <c:v>14.449</c:v>
                </c:pt>
                <c:pt idx="327">
                  <c:v>14.442</c:v>
                </c:pt>
                <c:pt idx="328">
                  <c:v>14.430999999999999</c:v>
                </c:pt>
                <c:pt idx="329">
                  <c:v>14.459</c:v>
                </c:pt>
                <c:pt idx="330">
                  <c:v>14.472</c:v>
                </c:pt>
                <c:pt idx="331">
                  <c:v>14.241</c:v>
                </c:pt>
                <c:pt idx="332">
                  <c:v>14.23</c:v>
                </c:pt>
                <c:pt idx="333">
                  <c:v>14.317</c:v>
                </c:pt>
                <c:pt idx="334">
                  <c:v>14.369</c:v>
                </c:pt>
                <c:pt idx="335">
                  <c:v>14.366</c:v>
                </c:pt>
                <c:pt idx="336">
                  <c:v>14.393000000000001</c:v>
                </c:pt>
                <c:pt idx="337">
                  <c:v>14.416</c:v>
                </c:pt>
                <c:pt idx="338">
                  <c:v>14.472</c:v>
                </c:pt>
                <c:pt idx="339">
                  <c:v>14.481</c:v>
                </c:pt>
                <c:pt idx="340">
                  <c:v>14.474</c:v>
                </c:pt>
                <c:pt idx="341">
                  <c:v>14.445</c:v>
                </c:pt>
                <c:pt idx="342">
                  <c:v>14.412000000000001</c:v>
                </c:pt>
                <c:pt idx="343">
                  <c:v>14.384</c:v>
                </c:pt>
                <c:pt idx="344">
                  <c:v>14.343999999999999</c:v>
                </c:pt>
                <c:pt idx="345">
                  <c:v>14.263999999999999</c:v>
                </c:pt>
                <c:pt idx="346">
                  <c:v>14.207000000000001</c:v>
                </c:pt>
                <c:pt idx="347">
                  <c:v>14.153</c:v>
                </c:pt>
                <c:pt idx="348">
                  <c:v>14.106999999999999</c:v>
                </c:pt>
                <c:pt idx="349">
                  <c:v>14.058999999999999</c:v>
                </c:pt>
                <c:pt idx="350">
                  <c:v>14.025</c:v>
                </c:pt>
                <c:pt idx="351">
                  <c:v>13.984999999999999</c:v>
                </c:pt>
                <c:pt idx="352">
                  <c:v>13.968999999999999</c:v>
                </c:pt>
                <c:pt idx="353">
                  <c:v>13.972</c:v>
                </c:pt>
                <c:pt idx="354">
                  <c:v>13.977</c:v>
                </c:pt>
                <c:pt idx="355">
                  <c:v>13.98</c:v>
                </c:pt>
                <c:pt idx="356">
                  <c:v>14.013</c:v>
                </c:pt>
                <c:pt idx="357">
                  <c:v>14.007</c:v>
                </c:pt>
                <c:pt idx="358">
                  <c:v>14.032999999999999</c:v>
                </c:pt>
                <c:pt idx="359">
                  <c:v>14.034000000000001</c:v>
                </c:pt>
                <c:pt idx="360">
                  <c:v>14.074</c:v>
                </c:pt>
                <c:pt idx="361">
                  <c:v>14.117000000000001</c:v>
                </c:pt>
                <c:pt idx="362">
                  <c:v>14.247</c:v>
                </c:pt>
                <c:pt idx="363">
                  <c:v>14.247</c:v>
                </c:pt>
                <c:pt idx="364">
                  <c:v>14.301</c:v>
                </c:pt>
                <c:pt idx="365">
                  <c:v>14.32</c:v>
                </c:pt>
                <c:pt idx="366">
                  <c:v>14.318</c:v>
                </c:pt>
                <c:pt idx="367">
                  <c:v>14.266999999999999</c:v>
                </c:pt>
                <c:pt idx="368">
                  <c:v>14.196</c:v>
                </c:pt>
                <c:pt idx="369">
                  <c:v>14.156000000000001</c:v>
                </c:pt>
                <c:pt idx="370">
                  <c:v>14.074999999999999</c:v>
                </c:pt>
                <c:pt idx="371">
                  <c:v>14.089</c:v>
                </c:pt>
                <c:pt idx="372">
                  <c:v>14.052</c:v>
                </c:pt>
                <c:pt idx="373">
                  <c:v>14.007</c:v>
                </c:pt>
                <c:pt idx="374">
                  <c:v>13.986000000000001</c:v>
                </c:pt>
                <c:pt idx="375">
                  <c:v>13.981</c:v>
                </c:pt>
                <c:pt idx="376">
                  <c:v>13.967000000000001</c:v>
                </c:pt>
                <c:pt idx="377">
                  <c:v>13.956</c:v>
                </c:pt>
                <c:pt idx="378">
                  <c:v>13.952</c:v>
                </c:pt>
                <c:pt idx="379">
                  <c:v>13.957000000000001</c:v>
                </c:pt>
                <c:pt idx="380">
                  <c:v>13.961</c:v>
                </c:pt>
                <c:pt idx="381">
                  <c:v>13.976000000000001</c:v>
                </c:pt>
                <c:pt idx="382">
                  <c:v>14.028</c:v>
                </c:pt>
                <c:pt idx="383">
                  <c:v>14.1</c:v>
                </c:pt>
                <c:pt idx="384">
                  <c:v>14.092000000000001</c:v>
                </c:pt>
                <c:pt idx="385">
                  <c:v>14.148999999999999</c:v>
                </c:pt>
                <c:pt idx="386">
                  <c:v>14.246</c:v>
                </c:pt>
                <c:pt idx="387">
                  <c:v>14.29</c:v>
                </c:pt>
                <c:pt idx="388">
                  <c:v>14.307</c:v>
                </c:pt>
                <c:pt idx="389">
                  <c:v>14.284000000000001</c:v>
                </c:pt>
                <c:pt idx="390">
                  <c:v>14.276</c:v>
                </c:pt>
                <c:pt idx="391">
                  <c:v>14.226000000000001</c:v>
                </c:pt>
                <c:pt idx="392">
                  <c:v>14.162000000000001</c:v>
                </c:pt>
                <c:pt idx="393">
                  <c:v>14.087999999999999</c:v>
                </c:pt>
                <c:pt idx="394">
                  <c:v>14.018000000000001</c:v>
                </c:pt>
                <c:pt idx="395">
                  <c:v>13.968999999999999</c:v>
                </c:pt>
                <c:pt idx="396">
                  <c:v>13.922000000000001</c:v>
                </c:pt>
                <c:pt idx="397">
                  <c:v>13.863</c:v>
                </c:pt>
                <c:pt idx="398">
                  <c:v>13.833</c:v>
                </c:pt>
                <c:pt idx="399">
                  <c:v>13.8</c:v>
                </c:pt>
                <c:pt idx="400">
                  <c:v>13.734999999999999</c:v>
                </c:pt>
                <c:pt idx="401">
                  <c:v>13.67</c:v>
                </c:pt>
                <c:pt idx="402">
                  <c:v>13.656000000000001</c:v>
                </c:pt>
                <c:pt idx="403">
                  <c:v>13.646000000000001</c:v>
                </c:pt>
                <c:pt idx="404">
                  <c:v>13.625</c:v>
                </c:pt>
                <c:pt idx="405">
                  <c:v>13.615</c:v>
                </c:pt>
                <c:pt idx="406">
                  <c:v>13.635999999999999</c:v>
                </c:pt>
                <c:pt idx="407">
                  <c:v>13.787000000000001</c:v>
                </c:pt>
                <c:pt idx="408">
                  <c:v>13.98</c:v>
                </c:pt>
                <c:pt idx="409">
                  <c:v>14.11</c:v>
                </c:pt>
                <c:pt idx="410">
                  <c:v>14.167999999999999</c:v>
                </c:pt>
                <c:pt idx="411">
                  <c:v>14.211</c:v>
                </c:pt>
                <c:pt idx="412">
                  <c:v>14.223000000000001</c:v>
                </c:pt>
                <c:pt idx="413">
                  <c:v>14.228</c:v>
                </c:pt>
                <c:pt idx="414">
                  <c:v>14.21</c:v>
                </c:pt>
                <c:pt idx="415">
                  <c:v>14.183</c:v>
                </c:pt>
                <c:pt idx="416">
                  <c:v>14.151999999999999</c:v>
                </c:pt>
                <c:pt idx="417">
                  <c:v>14.07</c:v>
                </c:pt>
                <c:pt idx="418">
                  <c:v>13.978</c:v>
                </c:pt>
                <c:pt idx="419">
                  <c:v>13.925000000000001</c:v>
                </c:pt>
                <c:pt idx="420">
                  <c:v>13.893000000000001</c:v>
                </c:pt>
                <c:pt idx="421">
                  <c:v>13.843999999999999</c:v>
                </c:pt>
                <c:pt idx="422">
                  <c:v>13.801</c:v>
                </c:pt>
                <c:pt idx="423">
                  <c:v>13.766999999999999</c:v>
                </c:pt>
                <c:pt idx="424">
                  <c:v>13.739000000000001</c:v>
                </c:pt>
                <c:pt idx="425">
                  <c:v>13.712</c:v>
                </c:pt>
                <c:pt idx="426">
                  <c:v>13.688000000000001</c:v>
                </c:pt>
                <c:pt idx="427">
                  <c:v>13.67</c:v>
                </c:pt>
                <c:pt idx="428">
                  <c:v>13.666</c:v>
                </c:pt>
                <c:pt idx="429">
                  <c:v>13.673999999999999</c:v>
                </c:pt>
                <c:pt idx="430">
                  <c:v>13.632</c:v>
                </c:pt>
                <c:pt idx="431">
                  <c:v>13.731999999999999</c:v>
                </c:pt>
                <c:pt idx="432">
                  <c:v>13.846</c:v>
                </c:pt>
                <c:pt idx="433">
                  <c:v>13.946</c:v>
                </c:pt>
                <c:pt idx="434">
                  <c:v>14.083</c:v>
                </c:pt>
                <c:pt idx="435">
                  <c:v>14.132999999999999</c:v>
                </c:pt>
                <c:pt idx="436">
                  <c:v>14.16</c:v>
                </c:pt>
                <c:pt idx="437">
                  <c:v>14.162000000000001</c:v>
                </c:pt>
                <c:pt idx="438">
                  <c:v>14.159000000000001</c:v>
                </c:pt>
                <c:pt idx="439">
                  <c:v>14.167</c:v>
                </c:pt>
                <c:pt idx="440">
                  <c:v>14.132999999999999</c:v>
                </c:pt>
                <c:pt idx="441">
                  <c:v>14.044</c:v>
                </c:pt>
                <c:pt idx="442">
                  <c:v>13.991</c:v>
                </c:pt>
                <c:pt idx="443">
                  <c:v>13.965999999999999</c:v>
                </c:pt>
                <c:pt idx="444">
                  <c:v>13.932</c:v>
                </c:pt>
                <c:pt idx="445">
                  <c:v>13.859</c:v>
                </c:pt>
                <c:pt idx="446">
                  <c:v>13.807</c:v>
                </c:pt>
                <c:pt idx="447">
                  <c:v>13.776</c:v>
                </c:pt>
                <c:pt idx="448">
                  <c:v>13.754</c:v>
                </c:pt>
                <c:pt idx="449">
                  <c:v>13.702999999999999</c:v>
                </c:pt>
                <c:pt idx="450">
                  <c:v>13.714</c:v>
                </c:pt>
                <c:pt idx="451">
                  <c:v>13.744999999999999</c:v>
                </c:pt>
                <c:pt idx="452">
                  <c:v>13.741</c:v>
                </c:pt>
                <c:pt idx="453">
                  <c:v>13.724</c:v>
                </c:pt>
                <c:pt idx="454">
                  <c:v>13.734999999999999</c:v>
                </c:pt>
                <c:pt idx="455">
                  <c:v>13.794</c:v>
                </c:pt>
                <c:pt idx="456">
                  <c:v>13.914</c:v>
                </c:pt>
                <c:pt idx="457">
                  <c:v>14.047000000000001</c:v>
                </c:pt>
                <c:pt idx="458">
                  <c:v>14.138999999999999</c:v>
                </c:pt>
                <c:pt idx="459">
                  <c:v>14.225</c:v>
                </c:pt>
                <c:pt idx="460">
                  <c:v>14.260999999999999</c:v>
                </c:pt>
                <c:pt idx="461">
                  <c:v>14.162000000000001</c:v>
                </c:pt>
                <c:pt idx="462">
                  <c:v>14.132</c:v>
                </c:pt>
                <c:pt idx="463">
                  <c:v>14.175000000000001</c:v>
                </c:pt>
                <c:pt idx="464">
                  <c:v>14.109</c:v>
                </c:pt>
                <c:pt idx="465">
                  <c:v>14.031000000000001</c:v>
                </c:pt>
                <c:pt idx="466">
                  <c:v>13.952</c:v>
                </c:pt>
                <c:pt idx="467">
                  <c:v>13.872</c:v>
                </c:pt>
                <c:pt idx="468">
                  <c:v>13.829000000000001</c:v>
                </c:pt>
                <c:pt idx="469">
                  <c:v>13.8</c:v>
                </c:pt>
                <c:pt idx="470">
                  <c:v>13.776</c:v>
                </c:pt>
                <c:pt idx="471">
                  <c:v>13.750999999999999</c:v>
                </c:pt>
                <c:pt idx="472">
                  <c:v>13.749000000000001</c:v>
                </c:pt>
                <c:pt idx="473">
                  <c:v>13.749000000000001</c:v>
                </c:pt>
                <c:pt idx="474">
                  <c:v>13.744999999999999</c:v>
                </c:pt>
                <c:pt idx="475">
                  <c:v>13.734</c:v>
                </c:pt>
                <c:pt idx="476">
                  <c:v>13.715999999999999</c:v>
                </c:pt>
                <c:pt idx="477">
                  <c:v>13.680999999999999</c:v>
                </c:pt>
                <c:pt idx="478">
                  <c:v>13.707000000000001</c:v>
                </c:pt>
                <c:pt idx="479">
                  <c:v>13.811999999999999</c:v>
                </c:pt>
                <c:pt idx="480">
                  <c:v>13.907999999999999</c:v>
                </c:pt>
                <c:pt idx="481">
                  <c:v>14.022</c:v>
                </c:pt>
                <c:pt idx="482">
                  <c:v>14.144</c:v>
                </c:pt>
                <c:pt idx="483">
                  <c:v>14.243</c:v>
                </c:pt>
                <c:pt idx="484">
                  <c:v>14.292</c:v>
                </c:pt>
                <c:pt idx="485">
                  <c:v>14.308999999999999</c:v>
                </c:pt>
                <c:pt idx="486">
                  <c:v>14.302</c:v>
                </c:pt>
                <c:pt idx="487">
                  <c:v>14.241</c:v>
                </c:pt>
                <c:pt idx="488">
                  <c:v>14.166</c:v>
                </c:pt>
                <c:pt idx="489">
                  <c:v>14.118</c:v>
                </c:pt>
                <c:pt idx="490">
                  <c:v>14.086</c:v>
                </c:pt>
                <c:pt idx="491">
                  <c:v>14.034000000000001</c:v>
                </c:pt>
                <c:pt idx="492">
                  <c:v>13.936999999999999</c:v>
                </c:pt>
                <c:pt idx="493">
                  <c:v>13.808999999999999</c:v>
                </c:pt>
                <c:pt idx="494">
                  <c:v>13.746</c:v>
                </c:pt>
                <c:pt idx="495">
                  <c:v>13.712999999999999</c:v>
                </c:pt>
                <c:pt idx="496">
                  <c:v>13.69</c:v>
                </c:pt>
                <c:pt idx="497">
                  <c:v>13.667</c:v>
                </c:pt>
                <c:pt idx="498">
                  <c:v>13.653</c:v>
                </c:pt>
                <c:pt idx="499">
                  <c:v>13.638999999999999</c:v>
                </c:pt>
                <c:pt idx="500">
                  <c:v>13.621</c:v>
                </c:pt>
                <c:pt idx="501">
                  <c:v>13.61</c:v>
                </c:pt>
                <c:pt idx="502">
                  <c:v>13.579000000000001</c:v>
                </c:pt>
                <c:pt idx="503">
                  <c:v>13.695</c:v>
                </c:pt>
                <c:pt idx="504">
                  <c:v>13.901</c:v>
                </c:pt>
                <c:pt idx="505">
                  <c:v>14.026</c:v>
                </c:pt>
                <c:pt idx="506">
                  <c:v>14.081</c:v>
                </c:pt>
                <c:pt idx="507">
                  <c:v>14.132</c:v>
                </c:pt>
                <c:pt idx="508">
                  <c:v>14.182</c:v>
                </c:pt>
                <c:pt idx="509">
                  <c:v>14.223000000000001</c:v>
                </c:pt>
                <c:pt idx="510">
                  <c:v>14.257999999999999</c:v>
                </c:pt>
                <c:pt idx="511">
                  <c:v>14.228999999999999</c:v>
                </c:pt>
                <c:pt idx="512">
                  <c:v>14.157999999999999</c:v>
                </c:pt>
                <c:pt idx="513">
                  <c:v>14.087</c:v>
                </c:pt>
                <c:pt idx="514">
                  <c:v>14.010999999999999</c:v>
                </c:pt>
                <c:pt idx="515">
                  <c:v>13.933999999999999</c:v>
                </c:pt>
                <c:pt idx="516">
                  <c:v>13.885</c:v>
                </c:pt>
                <c:pt idx="517">
                  <c:v>13.851000000000001</c:v>
                </c:pt>
                <c:pt idx="518">
                  <c:v>13.8</c:v>
                </c:pt>
                <c:pt idx="519">
                  <c:v>13.736000000000001</c:v>
                </c:pt>
                <c:pt idx="520">
                  <c:v>13.669</c:v>
                </c:pt>
                <c:pt idx="521">
                  <c:v>13.611000000000001</c:v>
                </c:pt>
                <c:pt idx="522">
                  <c:v>13.569000000000001</c:v>
                </c:pt>
                <c:pt idx="523">
                  <c:v>13.608000000000001</c:v>
                </c:pt>
                <c:pt idx="524">
                  <c:v>13.625999999999999</c:v>
                </c:pt>
                <c:pt idx="525">
                  <c:v>13.675000000000001</c:v>
                </c:pt>
                <c:pt idx="526">
                  <c:v>13.704000000000001</c:v>
                </c:pt>
                <c:pt idx="527">
                  <c:v>13.739000000000001</c:v>
                </c:pt>
                <c:pt idx="528">
                  <c:v>13.891999999999999</c:v>
                </c:pt>
                <c:pt idx="529">
                  <c:v>14.048999999999999</c:v>
                </c:pt>
                <c:pt idx="530">
                  <c:v>14.102</c:v>
                </c:pt>
                <c:pt idx="531">
                  <c:v>14.1</c:v>
                </c:pt>
                <c:pt idx="532">
                  <c:v>14.029</c:v>
                </c:pt>
                <c:pt idx="533">
                  <c:v>13.972</c:v>
                </c:pt>
                <c:pt idx="534">
                  <c:v>13.971</c:v>
                </c:pt>
                <c:pt idx="535">
                  <c:v>13.961</c:v>
                </c:pt>
                <c:pt idx="536">
                  <c:v>13.941000000000001</c:v>
                </c:pt>
                <c:pt idx="537">
                  <c:v>13.914999999999999</c:v>
                </c:pt>
                <c:pt idx="538">
                  <c:v>13.89</c:v>
                </c:pt>
                <c:pt idx="539">
                  <c:v>13.858000000000001</c:v>
                </c:pt>
                <c:pt idx="540">
                  <c:v>13.84</c:v>
                </c:pt>
                <c:pt idx="541">
                  <c:v>13.827</c:v>
                </c:pt>
                <c:pt idx="542">
                  <c:v>13.82</c:v>
                </c:pt>
                <c:pt idx="543">
                  <c:v>13.798999999999999</c:v>
                </c:pt>
                <c:pt idx="544">
                  <c:v>13.782999999999999</c:v>
                </c:pt>
                <c:pt idx="545">
                  <c:v>13.773</c:v>
                </c:pt>
                <c:pt idx="546">
                  <c:v>13.756</c:v>
                </c:pt>
                <c:pt idx="547">
                  <c:v>13.737</c:v>
                </c:pt>
                <c:pt idx="548">
                  <c:v>13.731999999999999</c:v>
                </c:pt>
                <c:pt idx="549">
                  <c:v>13.73</c:v>
                </c:pt>
                <c:pt idx="550">
                  <c:v>13.738</c:v>
                </c:pt>
                <c:pt idx="551">
                  <c:v>13.797000000000001</c:v>
                </c:pt>
                <c:pt idx="552">
                  <c:v>13.944000000000001</c:v>
                </c:pt>
                <c:pt idx="553">
                  <c:v>14.079000000000001</c:v>
                </c:pt>
                <c:pt idx="554">
                  <c:v>14.148999999999999</c:v>
                </c:pt>
                <c:pt idx="555">
                  <c:v>14.196</c:v>
                </c:pt>
                <c:pt idx="556">
                  <c:v>14.226000000000001</c:v>
                </c:pt>
                <c:pt idx="557">
                  <c:v>14.23</c:v>
                </c:pt>
                <c:pt idx="558">
                  <c:v>14.231999999999999</c:v>
                </c:pt>
                <c:pt idx="559">
                  <c:v>14.233000000000001</c:v>
                </c:pt>
                <c:pt idx="560">
                  <c:v>14.19</c:v>
                </c:pt>
                <c:pt idx="561">
                  <c:v>14.109</c:v>
                </c:pt>
                <c:pt idx="562">
                  <c:v>14.042</c:v>
                </c:pt>
                <c:pt idx="563">
                  <c:v>14.010999999999999</c:v>
                </c:pt>
                <c:pt idx="564">
                  <c:v>14.02</c:v>
                </c:pt>
                <c:pt idx="565">
                  <c:v>14.019</c:v>
                </c:pt>
                <c:pt idx="566">
                  <c:v>14.009</c:v>
                </c:pt>
                <c:pt idx="567">
                  <c:v>13.994999999999999</c:v>
                </c:pt>
                <c:pt idx="568">
                  <c:v>13.988</c:v>
                </c:pt>
                <c:pt idx="569">
                  <c:v>13.981999999999999</c:v>
                </c:pt>
                <c:pt idx="570">
                  <c:v>13.997999999999999</c:v>
                </c:pt>
                <c:pt idx="571">
                  <c:v>14.021000000000001</c:v>
                </c:pt>
                <c:pt idx="572">
                  <c:v>13.868</c:v>
                </c:pt>
                <c:pt idx="573">
                  <c:v>13.776</c:v>
                </c:pt>
                <c:pt idx="574">
                  <c:v>13.85</c:v>
                </c:pt>
                <c:pt idx="575">
                  <c:v>13.914999999999999</c:v>
                </c:pt>
                <c:pt idx="576">
                  <c:v>13.919</c:v>
                </c:pt>
                <c:pt idx="577">
                  <c:v>13.94</c:v>
                </c:pt>
                <c:pt idx="578">
                  <c:v>14.079000000000001</c:v>
                </c:pt>
                <c:pt idx="579">
                  <c:v>14.207000000000001</c:v>
                </c:pt>
                <c:pt idx="580">
                  <c:v>14.243</c:v>
                </c:pt>
                <c:pt idx="581">
                  <c:v>14.247999999999999</c:v>
                </c:pt>
                <c:pt idx="582">
                  <c:v>14.231999999999999</c:v>
                </c:pt>
                <c:pt idx="583">
                  <c:v>14.212999999999999</c:v>
                </c:pt>
                <c:pt idx="584">
                  <c:v>14.169</c:v>
                </c:pt>
                <c:pt idx="585">
                  <c:v>14.096</c:v>
                </c:pt>
                <c:pt idx="586">
                  <c:v>14.007999999999999</c:v>
                </c:pt>
                <c:pt idx="587">
                  <c:v>13.93</c:v>
                </c:pt>
                <c:pt idx="588">
                  <c:v>13.891</c:v>
                </c:pt>
                <c:pt idx="589">
                  <c:v>13.837</c:v>
                </c:pt>
                <c:pt idx="590">
                  <c:v>13.784000000000001</c:v>
                </c:pt>
                <c:pt idx="591">
                  <c:v>13.759</c:v>
                </c:pt>
                <c:pt idx="592">
                  <c:v>13.747999999999999</c:v>
                </c:pt>
                <c:pt idx="593">
                  <c:v>13.746</c:v>
                </c:pt>
                <c:pt idx="594">
                  <c:v>13.750999999999999</c:v>
                </c:pt>
                <c:pt idx="595">
                  <c:v>13.776999999999999</c:v>
                </c:pt>
                <c:pt idx="596">
                  <c:v>13.833</c:v>
                </c:pt>
                <c:pt idx="597">
                  <c:v>13.879</c:v>
                </c:pt>
                <c:pt idx="598">
                  <c:v>13.926</c:v>
                </c:pt>
                <c:pt idx="599">
                  <c:v>13.997</c:v>
                </c:pt>
                <c:pt idx="600">
                  <c:v>14.066000000000001</c:v>
                </c:pt>
                <c:pt idx="601">
                  <c:v>14.172000000000001</c:v>
                </c:pt>
                <c:pt idx="602">
                  <c:v>14.252000000000001</c:v>
                </c:pt>
                <c:pt idx="603">
                  <c:v>14.289</c:v>
                </c:pt>
                <c:pt idx="604">
                  <c:v>14.334</c:v>
                </c:pt>
                <c:pt idx="605">
                  <c:v>14.355</c:v>
                </c:pt>
                <c:pt idx="606">
                  <c:v>14.340999999999999</c:v>
                </c:pt>
                <c:pt idx="607">
                  <c:v>14.308</c:v>
                </c:pt>
                <c:pt idx="608">
                  <c:v>14.255000000000001</c:v>
                </c:pt>
                <c:pt idx="609">
                  <c:v>14.206</c:v>
                </c:pt>
                <c:pt idx="610">
                  <c:v>14.192</c:v>
                </c:pt>
                <c:pt idx="611">
                  <c:v>14.180999999999999</c:v>
                </c:pt>
                <c:pt idx="612">
                  <c:v>14.196999999999999</c:v>
                </c:pt>
                <c:pt idx="613">
                  <c:v>14.196</c:v>
                </c:pt>
                <c:pt idx="614">
                  <c:v>14.204000000000001</c:v>
                </c:pt>
                <c:pt idx="615">
                  <c:v>14.225</c:v>
                </c:pt>
                <c:pt idx="616">
                  <c:v>14.260999999999999</c:v>
                </c:pt>
                <c:pt idx="617">
                  <c:v>14.292</c:v>
                </c:pt>
                <c:pt idx="618">
                  <c:v>14.297000000000001</c:v>
                </c:pt>
                <c:pt idx="619">
                  <c:v>14.295999999999999</c:v>
                </c:pt>
                <c:pt idx="620">
                  <c:v>14.259</c:v>
                </c:pt>
                <c:pt idx="621">
                  <c:v>14.198</c:v>
                </c:pt>
                <c:pt idx="622">
                  <c:v>14.154</c:v>
                </c:pt>
                <c:pt idx="623">
                  <c:v>14.231</c:v>
                </c:pt>
                <c:pt idx="624">
                  <c:v>14.305999999999999</c:v>
                </c:pt>
                <c:pt idx="625">
                  <c:v>14.307</c:v>
                </c:pt>
                <c:pt idx="626">
                  <c:v>14.327</c:v>
                </c:pt>
                <c:pt idx="627">
                  <c:v>14.382</c:v>
                </c:pt>
                <c:pt idx="628">
                  <c:v>14.401999999999999</c:v>
                </c:pt>
                <c:pt idx="629">
                  <c:v>14.391</c:v>
                </c:pt>
                <c:pt idx="630">
                  <c:v>14.345000000000001</c:v>
                </c:pt>
                <c:pt idx="631">
                  <c:v>14.247</c:v>
                </c:pt>
                <c:pt idx="632">
                  <c:v>14.199</c:v>
                </c:pt>
                <c:pt idx="633">
                  <c:v>14.176</c:v>
                </c:pt>
                <c:pt idx="634">
                  <c:v>14.129</c:v>
                </c:pt>
                <c:pt idx="635">
                  <c:v>14.084</c:v>
                </c:pt>
                <c:pt idx="636">
                  <c:v>14.06</c:v>
                </c:pt>
                <c:pt idx="637">
                  <c:v>13.996</c:v>
                </c:pt>
                <c:pt idx="638">
                  <c:v>13.95</c:v>
                </c:pt>
                <c:pt idx="639">
                  <c:v>13.932</c:v>
                </c:pt>
                <c:pt idx="640">
                  <c:v>13.914999999999999</c:v>
                </c:pt>
                <c:pt idx="641">
                  <c:v>13.893000000000001</c:v>
                </c:pt>
                <c:pt idx="642">
                  <c:v>13.875</c:v>
                </c:pt>
                <c:pt idx="643">
                  <c:v>13.906000000000001</c:v>
                </c:pt>
                <c:pt idx="644">
                  <c:v>13.895</c:v>
                </c:pt>
                <c:pt idx="645">
                  <c:v>13.866</c:v>
                </c:pt>
                <c:pt idx="646">
                  <c:v>13.891999999999999</c:v>
                </c:pt>
                <c:pt idx="647">
                  <c:v>13.959</c:v>
                </c:pt>
                <c:pt idx="648">
                  <c:v>14.045</c:v>
                </c:pt>
                <c:pt idx="649">
                  <c:v>14.151</c:v>
                </c:pt>
                <c:pt idx="650">
                  <c:v>14.224</c:v>
                </c:pt>
                <c:pt idx="651">
                  <c:v>14.276999999999999</c:v>
                </c:pt>
                <c:pt idx="652">
                  <c:v>14.287000000000001</c:v>
                </c:pt>
                <c:pt idx="653">
                  <c:v>14.279</c:v>
                </c:pt>
                <c:pt idx="654">
                  <c:v>14.260999999999999</c:v>
                </c:pt>
                <c:pt idx="655">
                  <c:v>14.209</c:v>
                </c:pt>
                <c:pt idx="656">
                  <c:v>14.125999999999999</c:v>
                </c:pt>
                <c:pt idx="657">
                  <c:v>14.038</c:v>
                </c:pt>
                <c:pt idx="658">
                  <c:v>13.965</c:v>
                </c:pt>
                <c:pt idx="659">
                  <c:v>13.913</c:v>
                </c:pt>
                <c:pt idx="660">
                  <c:v>13.901999999999999</c:v>
                </c:pt>
                <c:pt idx="661">
                  <c:v>13.865</c:v>
                </c:pt>
                <c:pt idx="662">
                  <c:v>13.81</c:v>
                </c:pt>
                <c:pt idx="663">
                  <c:v>13.760999999999999</c:v>
                </c:pt>
                <c:pt idx="664">
                  <c:v>13.717000000000001</c:v>
                </c:pt>
                <c:pt idx="665">
                  <c:v>13.657999999999999</c:v>
                </c:pt>
                <c:pt idx="666">
                  <c:v>13.653</c:v>
                </c:pt>
                <c:pt idx="667">
                  <c:v>13.654999999999999</c:v>
                </c:pt>
                <c:pt idx="668">
                  <c:v>13.64</c:v>
                </c:pt>
                <c:pt idx="669">
                  <c:v>13.627000000000001</c:v>
                </c:pt>
                <c:pt idx="670">
                  <c:v>13.615</c:v>
                </c:pt>
                <c:pt idx="671">
                  <c:v>13.666</c:v>
                </c:pt>
                <c:pt idx="672">
                  <c:v>13.759</c:v>
                </c:pt>
                <c:pt idx="673">
                  <c:v>13.83</c:v>
                </c:pt>
                <c:pt idx="674">
                  <c:v>13.865</c:v>
                </c:pt>
                <c:pt idx="675">
                  <c:v>13.916</c:v>
                </c:pt>
                <c:pt idx="676">
                  <c:v>13.996</c:v>
                </c:pt>
                <c:pt idx="677">
                  <c:v>13.986000000000001</c:v>
                </c:pt>
                <c:pt idx="678">
                  <c:v>13.868</c:v>
                </c:pt>
                <c:pt idx="679">
                  <c:v>13.804</c:v>
                </c:pt>
                <c:pt idx="680">
                  <c:v>13.766</c:v>
                </c:pt>
                <c:pt idx="681">
                  <c:v>13.706</c:v>
                </c:pt>
                <c:pt idx="682">
                  <c:v>13.635999999999999</c:v>
                </c:pt>
                <c:pt idx="683">
                  <c:v>13.577999999999999</c:v>
                </c:pt>
                <c:pt idx="684">
                  <c:v>13.535</c:v>
                </c:pt>
                <c:pt idx="685">
                  <c:v>13.427</c:v>
                </c:pt>
                <c:pt idx="686">
                  <c:v>13.333</c:v>
                </c:pt>
                <c:pt idx="687">
                  <c:v>13.271000000000001</c:v>
                </c:pt>
                <c:pt idx="688">
                  <c:v>13.202</c:v>
                </c:pt>
                <c:pt idx="689">
                  <c:v>13.183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B417-4670-82E4-807B52B5A7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9806832"/>
        <c:axId val="643381136"/>
        <c:extLst>
          <c:ext xmlns:c15="http://schemas.microsoft.com/office/drawing/2012/chart" uri="{02D57815-91ED-43cb-92C2-25804820EDAC}">
            <c15:filteredScatte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Feb!$P$10</c15:sqref>
                        </c15:formulaRef>
                      </c:ext>
                    </c:extLst>
                    <c:strCache>
                      <c:ptCount val="1"/>
                      <c:pt idx="0">
                        <c:v>Temperature (degC), foundation contact with ground</c:v>
                      </c:pt>
                    </c:strCache>
                  </c:strRef>
                </c:tx>
                <c:spPr>
                  <a:ln w="19050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>
                      <c:ext uri="{02D57815-91ED-43cb-92C2-25804820EDAC}">
                        <c15:formulaRef>
                          <c15:sqref>Feb!$M$11:$M$700</c15:sqref>
                        </c15:formulaRef>
                      </c:ext>
                    </c:extLst>
                    <c:numCache>
                      <c:formatCode>0.00E+00</c:formatCode>
                      <c:ptCount val="690"/>
                      <c:pt idx="0" formatCode="General">
                        <c:v>0</c:v>
                      </c:pt>
                      <c:pt idx="1">
                        <c:v>2.7778000000000001E-5</c:v>
                      </c:pt>
                      <c:pt idx="2">
                        <c:v>5.5556000000000001E-5</c:v>
                      </c:pt>
                      <c:pt idx="3">
                        <c:v>1.1111E-4</c:v>
                      </c:pt>
                      <c:pt idx="4">
                        <c:v>2.2222E-4</c:v>
                      </c:pt>
                      <c:pt idx="5">
                        <c:v>4.4443999999999999E-4</c:v>
                      </c:pt>
                      <c:pt idx="6">
                        <c:v>8.8889000000000004E-4</c:v>
                      </c:pt>
                      <c:pt idx="7" formatCode="General">
                        <c:v>1.7778E-3</c:v>
                      </c:pt>
                      <c:pt idx="8" formatCode="General">
                        <c:v>3.5555999999999999E-3</c:v>
                      </c:pt>
                      <c:pt idx="9" formatCode="General">
                        <c:v>7.1111000000000004E-3</c:v>
                      </c:pt>
                      <c:pt idx="10" formatCode="General">
                        <c:v>1.4222E-2</c:v>
                      </c:pt>
                      <c:pt idx="11" formatCode="General">
                        <c:v>2.8444000000000001E-2</c:v>
                      </c:pt>
                      <c:pt idx="12" formatCode="General">
                        <c:v>5.6889000000000002E-2</c:v>
                      </c:pt>
                      <c:pt idx="13" formatCode="General">
                        <c:v>0.11378000000000001</c:v>
                      </c:pt>
                      <c:pt idx="14" formatCode="General">
                        <c:v>0.22756000000000001</c:v>
                      </c:pt>
                      <c:pt idx="15" formatCode="General">
                        <c:v>0.45511000000000001</c:v>
                      </c:pt>
                      <c:pt idx="16" formatCode="General">
                        <c:v>0.91022000000000003</c:v>
                      </c:pt>
                      <c:pt idx="17" formatCode="General">
                        <c:v>1.8204</c:v>
                      </c:pt>
                      <c:pt idx="18" formatCode="General">
                        <c:v>2.8203999999999998</c:v>
                      </c:pt>
                      <c:pt idx="19" formatCode="General">
                        <c:v>3.8203999999999998</c:v>
                      </c:pt>
                      <c:pt idx="20" formatCode="General">
                        <c:v>4.8204000000000002</c:v>
                      </c:pt>
                      <c:pt idx="21" formatCode="General">
                        <c:v>5.8204000000000002</c:v>
                      </c:pt>
                      <c:pt idx="22" formatCode="General">
                        <c:v>6.8204000000000002</c:v>
                      </c:pt>
                      <c:pt idx="23" formatCode="General">
                        <c:v>7.8204000000000002</c:v>
                      </c:pt>
                      <c:pt idx="24" formatCode="General">
                        <c:v>8.8203999999999994</c:v>
                      </c:pt>
                      <c:pt idx="25" formatCode="General">
                        <c:v>9.8203999999999994</c:v>
                      </c:pt>
                      <c:pt idx="26" formatCode="General">
                        <c:v>10.82</c:v>
                      </c:pt>
                      <c:pt idx="27" formatCode="General">
                        <c:v>11.82</c:v>
                      </c:pt>
                      <c:pt idx="28" formatCode="General">
                        <c:v>12.82</c:v>
                      </c:pt>
                      <c:pt idx="29" formatCode="General">
                        <c:v>13.82</c:v>
                      </c:pt>
                      <c:pt idx="30" formatCode="General">
                        <c:v>14.82</c:v>
                      </c:pt>
                      <c:pt idx="31" formatCode="General">
                        <c:v>15.82</c:v>
                      </c:pt>
                      <c:pt idx="32" formatCode="General">
                        <c:v>16.82</c:v>
                      </c:pt>
                      <c:pt idx="33" formatCode="General">
                        <c:v>17.82</c:v>
                      </c:pt>
                      <c:pt idx="34" formatCode="General">
                        <c:v>18.82</c:v>
                      </c:pt>
                      <c:pt idx="35" formatCode="General">
                        <c:v>19.82</c:v>
                      </c:pt>
                      <c:pt idx="36" formatCode="General">
                        <c:v>20.82</c:v>
                      </c:pt>
                      <c:pt idx="37" formatCode="General">
                        <c:v>21.82</c:v>
                      </c:pt>
                      <c:pt idx="38" formatCode="General">
                        <c:v>22.82</c:v>
                      </c:pt>
                      <c:pt idx="39" formatCode="General">
                        <c:v>23.82</c:v>
                      </c:pt>
                      <c:pt idx="40" formatCode="General">
                        <c:v>24.82</c:v>
                      </c:pt>
                      <c:pt idx="41" formatCode="General">
                        <c:v>25.82</c:v>
                      </c:pt>
                      <c:pt idx="42" formatCode="General">
                        <c:v>26.82</c:v>
                      </c:pt>
                      <c:pt idx="43" formatCode="General">
                        <c:v>27.82</c:v>
                      </c:pt>
                      <c:pt idx="44" formatCode="General">
                        <c:v>28.82</c:v>
                      </c:pt>
                      <c:pt idx="45" formatCode="General">
                        <c:v>29.82</c:v>
                      </c:pt>
                      <c:pt idx="46" formatCode="General">
                        <c:v>30.82</c:v>
                      </c:pt>
                      <c:pt idx="47" formatCode="General">
                        <c:v>31.82</c:v>
                      </c:pt>
                      <c:pt idx="48" formatCode="General">
                        <c:v>32.82</c:v>
                      </c:pt>
                      <c:pt idx="49" formatCode="General">
                        <c:v>33.82</c:v>
                      </c:pt>
                      <c:pt idx="50" formatCode="General">
                        <c:v>34.82</c:v>
                      </c:pt>
                      <c:pt idx="51" formatCode="General">
                        <c:v>35.82</c:v>
                      </c:pt>
                      <c:pt idx="52" formatCode="General">
                        <c:v>36.82</c:v>
                      </c:pt>
                      <c:pt idx="53" formatCode="General">
                        <c:v>37.82</c:v>
                      </c:pt>
                      <c:pt idx="54" formatCode="General">
                        <c:v>38.82</c:v>
                      </c:pt>
                      <c:pt idx="55" formatCode="General">
                        <c:v>39.82</c:v>
                      </c:pt>
                      <c:pt idx="56" formatCode="General">
                        <c:v>40.82</c:v>
                      </c:pt>
                      <c:pt idx="57" formatCode="General">
                        <c:v>41.82</c:v>
                      </c:pt>
                      <c:pt idx="58" formatCode="General">
                        <c:v>42.82</c:v>
                      </c:pt>
                      <c:pt idx="59" formatCode="General">
                        <c:v>43.82</c:v>
                      </c:pt>
                      <c:pt idx="60" formatCode="General">
                        <c:v>44.82</c:v>
                      </c:pt>
                      <c:pt idx="61" formatCode="General">
                        <c:v>45.82</c:v>
                      </c:pt>
                      <c:pt idx="62" formatCode="General">
                        <c:v>46.82</c:v>
                      </c:pt>
                      <c:pt idx="63" formatCode="General">
                        <c:v>47.82</c:v>
                      </c:pt>
                      <c:pt idx="64" formatCode="General">
                        <c:v>48.82</c:v>
                      </c:pt>
                      <c:pt idx="65" formatCode="General">
                        <c:v>49.82</c:v>
                      </c:pt>
                      <c:pt idx="66" formatCode="General">
                        <c:v>50.82</c:v>
                      </c:pt>
                      <c:pt idx="67" formatCode="General">
                        <c:v>51.82</c:v>
                      </c:pt>
                      <c:pt idx="68" formatCode="General">
                        <c:v>52.82</c:v>
                      </c:pt>
                      <c:pt idx="69" formatCode="General">
                        <c:v>53.82</c:v>
                      </c:pt>
                      <c:pt idx="70" formatCode="General">
                        <c:v>54.82</c:v>
                      </c:pt>
                      <c:pt idx="71" formatCode="General">
                        <c:v>55.82</c:v>
                      </c:pt>
                      <c:pt idx="72" formatCode="General">
                        <c:v>56.82</c:v>
                      </c:pt>
                      <c:pt idx="73" formatCode="General">
                        <c:v>57.82</c:v>
                      </c:pt>
                      <c:pt idx="74" formatCode="General">
                        <c:v>58.82</c:v>
                      </c:pt>
                      <c:pt idx="75" formatCode="General">
                        <c:v>59.82</c:v>
                      </c:pt>
                      <c:pt idx="76" formatCode="General">
                        <c:v>60.82</c:v>
                      </c:pt>
                      <c:pt idx="77" formatCode="General">
                        <c:v>61.82</c:v>
                      </c:pt>
                      <c:pt idx="78" formatCode="General">
                        <c:v>62.82</c:v>
                      </c:pt>
                      <c:pt idx="79" formatCode="General">
                        <c:v>63.82</c:v>
                      </c:pt>
                      <c:pt idx="80" formatCode="General">
                        <c:v>64.819999999999993</c:v>
                      </c:pt>
                      <c:pt idx="81" formatCode="General">
                        <c:v>65.819999999999993</c:v>
                      </c:pt>
                      <c:pt idx="82" formatCode="General">
                        <c:v>66.819999999999993</c:v>
                      </c:pt>
                      <c:pt idx="83" formatCode="General">
                        <c:v>67.819999999999993</c:v>
                      </c:pt>
                      <c:pt idx="84" formatCode="General">
                        <c:v>68.819999999999993</c:v>
                      </c:pt>
                      <c:pt idx="85" formatCode="General">
                        <c:v>69.819999999999993</c:v>
                      </c:pt>
                      <c:pt idx="86" formatCode="General">
                        <c:v>70.819999999999993</c:v>
                      </c:pt>
                      <c:pt idx="87" formatCode="General">
                        <c:v>71.819999999999993</c:v>
                      </c:pt>
                      <c:pt idx="88" formatCode="General">
                        <c:v>72.819999999999993</c:v>
                      </c:pt>
                      <c:pt idx="89" formatCode="General">
                        <c:v>73.819999999999993</c:v>
                      </c:pt>
                      <c:pt idx="90" formatCode="General">
                        <c:v>74.819999999999993</c:v>
                      </c:pt>
                      <c:pt idx="91" formatCode="General">
                        <c:v>75.819999999999993</c:v>
                      </c:pt>
                      <c:pt idx="92" formatCode="General">
                        <c:v>76.819999999999993</c:v>
                      </c:pt>
                      <c:pt idx="93" formatCode="General">
                        <c:v>77.819999999999993</c:v>
                      </c:pt>
                      <c:pt idx="94" formatCode="General">
                        <c:v>78.819999999999993</c:v>
                      </c:pt>
                      <c:pt idx="95" formatCode="General">
                        <c:v>79.819999999999993</c:v>
                      </c:pt>
                      <c:pt idx="96" formatCode="General">
                        <c:v>80.819999999999993</c:v>
                      </c:pt>
                      <c:pt idx="97" formatCode="General">
                        <c:v>81.819999999999993</c:v>
                      </c:pt>
                      <c:pt idx="98" formatCode="General">
                        <c:v>82.82</c:v>
                      </c:pt>
                      <c:pt idx="99" formatCode="General">
                        <c:v>83.82</c:v>
                      </c:pt>
                      <c:pt idx="100" formatCode="General">
                        <c:v>84.82</c:v>
                      </c:pt>
                      <c:pt idx="101" formatCode="General">
                        <c:v>85.82</c:v>
                      </c:pt>
                      <c:pt idx="102" formatCode="General">
                        <c:v>86.82</c:v>
                      </c:pt>
                      <c:pt idx="103" formatCode="General">
                        <c:v>87.82</c:v>
                      </c:pt>
                      <c:pt idx="104" formatCode="General">
                        <c:v>88.82</c:v>
                      </c:pt>
                      <c:pt idx="105" formatCode="General">
                        <c:v>89.82</c:v>
                      </c:pt>
                      <c:pt idx="106" formatCode="General">
                        <c:v>90.82</c:v>
                      </c:pt>
                      <c:pt idx="107" formatCode="General">
                        <c:v>91.82</c:v>
                      </c:pt>
                      <c:pt idx="108" formatCode="General">
                        <c:v>92.82</c:v>
                      </c:pt>
                      <c:pt idx="109" formatCode="General">
                        <c:v>93.82</c:v>
                      </c:pt>
                      <c:pt idx="110" formatCode="General">
                        <c:v>94.82</c:v>
                      </c:pt>
                      <c:pt idx="111" formatCode="General">
                        <c:v>95.82</c:v>
                      </c:pt>
                      <c:pt idx="112" formatCode="General">
                        <c:v>96.82</c:v>
                      </c:pt>
                      <c:pt idx="113" formatCode="General">
                        <c:v>97.82</c:v>
                      </c:pt>
                      <c:pt idx="114" formatCode="General">
                        <c:v>98.82</c:v>
                      </c:pt>
                      <c:pt idx="115" formatCode="General">
                        <c:v>99.82</c:v>
                      </c:pt>
                      <c:pt idx="116" formatCode="General">
                        <c:v>100.82</c:v>
                      </c:pt>
                      <c:pt idx="117" formatCode="General">
                        <c:v>101.82</c:v>
                      </c:pt>
                      <c:pt idx="118" formatCode="General">
                        <c:v>102.82</c:v>
                      </c:pt>
                      <c:pt idx="119" formatCode="General">
                        <c:v>103.82</c:v>
                      </c:pt>
                      <c:pt idx="120" formatCode="General">
                        <c:v>104.82</c:v>
                      </c:pt>
                      <c:pt idx="121" formatCode="General">
                        <c:v>105.82</c:v>
                      </c:pt>
                      <c:pt idx="122" formatCode="General">
                        <c:v>106.82</c:v>
                      </c:pt>
                      <c:pt idx="123" formatCode="General">
                        <c:v>107.82</c:v>
                      </c:pt>
                      <c:pt idx="124" formatCode="General">
                        <c:v>108.82</c:v>
                      </c:pt>
                      <c:pt idx="125" formatCode="General">
                        <c:v>109.82</c:v>
                      </c:pt>
                      <c:pt idx="126" formatCode="General">
                        <c:v>110.82</c:v>
                      </c:pt>
                      <c:pt idx="127" formatCode="General">
                        <c:v>111.82</c:v>
                      </c:pt>
                      <c:pt idx="128" formatCode="General">
                        <c:v>112.82</c:v>
                      </c:pt>
                      <c:pt idx="129" formatCode="General">
                        <c:v>113.82</c:v>
                      </c:pt>
                      <c:pt idx="130" formatCode="General">
                        <c:v>114.82</c:v>
                      </c:pt>
                      <c:pt idx="131" formatCode="General">
                        <c:v>115.82</c:v>
                      </c:pt>
                      <c:pt idx="132" formatCode="General">
                        <c:v>116.82</c:v>
                      </c:pt>
                      <c:pt idx="133" formatCode="General">
                        <c:v>117.82</c:v>
                      </c:pt>
                      <c:pt idx="134" formatCode="General">
                        <c:v>118.82</c:v>
                      </c:pt>
                      <c:pt idx="135" formatCode="General">
                        <c:v>119.82</c:v>
                      </c:pt>
                      <c:pt idx="136" formatCode="General">
                        <c:v>120.82</c:v>
                      </c:pt>
                      <c:pt idx="137" formatCode="General">
                        <c:v>121.82</c:v>
                      </c:pt>
                      <c:pt idx="138" formatCode="General">
                        <c:v>122.82</c:v>
                      </c:pt>
                      <c:pt idx="139" formatCode="General">
                        <c:v>123.82</c:v>
                      </c:pt>
                      <c:pt idx="140" formatCode="General">
                        <c:v>124.82</c:v>
                      </c:pt>
                      <c:pt idx="141" formatCode="General">
                        <c:v>125.82</c:v>
                      </c:pt>
                      <c:pt idx="142" formatCode="General">
                        <c:v>126.82</c:v>
                      </c:pt>
                      <c:pt idx="143" formatCode="General">
                        <c:v>127.82</c:v>
                      </c:pt>
                      <c:pt idx="144" formatCode="General">
                        <c:v>128.82</c:v>
                      </c:pt>
                      <c:pt idx="145" formatCode="General">
                        <c:v>129.82</c:v>
                      </c:pt>
                      <c:pt idx="146" formatCode="General">
                        <c:v>130.82</c:v>
                      </c:pt>
                      <c:pt idx="147" formatCode="General">
                        <c:v>131.82</c:v>
                      </c:pt>
                      <c:pt idx="148" formatCode="General">
                        <c:v>132.82</c:v>
                      </c:pt>
                      <c:pt idx="149" formatCode="General">
                        <c:v>133.82</c:v>
                      </c:pt>
                      <c:pt idx="150" formatCode="General">
                        <c:v>134.82</c:v>
                      </c:pt>
                      <c:pt idx="151" formatCode="General">
                        <c:v>135.82</c:v>
                      </c:pt>
                      <c:pt idx="152" formatCode="General">
                        <c:v>136.82</c:v>
                      </c:pt>
                      <c:pt idx="153" formatCode="General">
                        <c:v>137.82</c:v>
                      </c:pt>
                      <c:pt idx="154" formatCode="General">
                        <c:v>138.82</c:v>
                      </c:pt>
                      <c:pt idx="155" formatCode="General">
                        <c:v>139.82</c:v>
                      </c:pt>
                      <c:pt idx="156" formatCode="General">
                        <c:v>140.82</c:v>
                      </c:pt>
                      <c:pt idx="157" formatCode="General">
                        <c:v>141.82</c:v>
                      </c:pt>
                      <c:pt idx="158" formatCode="General">
                        <c:v>142.82</c:v>
                      </c:pt>
                      <c:pt idx="159" formatCode="General">
                        <c:v>143.82</c:v>
                      </c:pt>
                      <c:pt idx="160" formatCode="General">
                        <c:v>144.82</c:v>
                      </c:pt>
                      <c:pt idx="161" formatCode="General">
                        <c:v>145.82</c:v>
                      </c:pt>
                      <c:pt idx="162" formatCode="General">
                        <c:v>146.82</c:v>
                      </c:pt>
                      <c:pt idx="163" formatCode="General">
                        <c:v>147.82</c:v>
                      </c:pt>
                      <c:pt idx="164" formatCode="General">
                        <c:v>148.82</c:v>
                      </c:pt>
                      <c:pt idx="165" formatCode="General">
                        <c:v>149.82</c:v>
                      </c:pt>
                      <c:pt idx="166" formatCode="General">
                        <c:v>150.82</c:v>
                      </c:pt>
                      <c:pt idx="167" formatCode="General">
                        <c:v>151.82</c:v>
                      </c:pt>
                      <c:pt idx="168" formatCode="General">
                        <c:v>152.82</c:v>
                      </c:pt>
                      <c:pt idx="169" formatCode="General">
                        <c:v>153.82</c:v>
                      </c:pt>
                      <c:pt idx="170" formatCode="General">
                        <c:v>154.82</c:v>
                      </c:pt>
                      <c:pt idx="171" formatCode="General">
                        <c:v>155.82</c:v>
                      </c:pt>
                      <c:pt idx="172" formatCode="General">
                        <c:v>156.82</c:v>
                      </c:pt>
                      <c:pt idx="173" formatCode="General">
                        <c:v>157.82</c:v>
                      </c:pt>
                      <c:pt idx="174" formatCode="General">
                        <c:v>158.82</c:v>
                      </c:pt>
                      <c:pt idx="175" formatCode="General">
                        <c:v>159.82</c:v>
                      </c:pt>
                      <c:pt idx="176" formatCode="General">
                        <c:v>160.82</c:v>
                      </c:pt>
                      <c:pt idx="177" formatCode="General">
                        <c:v>161.82</c:v>
                      </c:pt>
                      <c:pt idx="178" formatCode="General">
                        <c:v>162.82</c:v>
                      </c:pt>
                      <c:pt idx="179" formatCode="General">
                        <c:v>163.82</c:v>
                      </c:pt>
                      <c:pt idx="180" formatCode="General">
                        <c:v>164.82</c:v>
                      </c:pt>
                      <c:pt idx="181" formatCode="General">
                        <c:v>165.82</c:v>
                      </c:pt>
                      <c:pt idx="182" formatCode="General">
                        <c:v>166.82</c:v>
                      </c:pt>
                      <c:pt idx="183" formatCode="General">
                        <c:v>167.82</c:v>
                      </c:pt>
                      <c:pt idx="184" formatCode="General">
                        <c:v>168.82</c:v>
                      </c:pt>
                      <c:pt idx="185" formatCode="General">
                        <c:v>169.82</c:v>
                      </c:pt>
                      <c:pt idx="186" formatCode="General">
                        <c:v>170.82</c:v>
                      </c:pt>
                      <c:pt idx="187" formatCode="General">
                        <c:v>171.82</c:v>
                      </c:pt>
                      <c:pt idx="188" formatCode="General">
                        <c:v>172.82</c:v>
                      </c:pt>
                      <c:pt idx="189" formatCode="General">
                        <c:v>173.82</c:v>
                      </c:pt>
                      <c:pt idx="190" formatCode="General">
                        <c:v>174.82</c:v>
                      </c:pt>
                      <c:pt idx="191" formatCode="General">
                        <c:v>175.82</c:v>
                      </c:pt>
                      <c:pt idx="192" formatCode="General">
                        <c:v>176.82</c:v>
                      </c:pt>
                      <c:pt idx="193" formatCode="General">
                        <c:v>177.82</c:v>
                      </c:pt>
                      <c:pt idx="194" formatCode="General">
                        <c:v>178.82</c:v>
                      </c:pt>
                      <c:pt idx="195" formatCode="General">
                        <c:v>179.82</c:v>
                      </c:pt>
                      <c:pt idx="196" formatCode="General">
                        <c:v>180.82</c:v>
                      </c:pt>
                      <c:pt idx="197" formatCode="General">
                        <c:v>181.82</c:v>
                      </c:pt>
                      <c:pt idx="198" formatCode="General">
                        <c:v>182.82</c:v>
                      </c:pt>
                      <c:pt idx="199" formatCode="General">
                        <c:v>183.82</c:v>
                      </c:pt>
                      <c:pt idx="200" formatCode="General">
                        <c:v>184.82</c:v>
                      </c:pt>
                      <c:pt idx="201" formatCode="General">
                        <c:v>185.82</c:v>
                      </c:pt>
                      <c:pt idx="202" formatCode="General">
                        <c:v>186.82</c:v>
                      </c:pt>
                      <c:pt idx="203" formatCode="General">
                        <c:v>187.82</c:v>
                      </c:pt>
                      <c:pt idx="204" formatCode="General">
                        <c:v>188.82</c:v>
                      </c:pt>
                      <c:pt idx="205" formatCode="General">
                        <c:v>189.82</c:v>
                      </c:pt>
                      <c:pt idx="206" formatCode="General">
                        <c:v>190.82</c:v>
                      </c:pt>
                      <c:pt idx="207" formatCode="General">
                        <c:v>191.82</c:v>
                      </c:pt>
                      <c:pt idx="208" formatCode="General">
                        <c:v>192.82</c:v>
                      </c:pt>
                      <c:pt idx="209" formatCode="General">
                        <c:v>193.82</c:v>
                      </c:pt>
                      <c:pt idx="210" formatCode="General">
                        <c:v>194.82</c:v>
                      </c:pt>
                      <c:pt idx="211" formatCode="General">
                        <c:v>195.82</c:v>
                      </c:pt>
                      <c:pt idx="212" formatCode="General">
                        <c:v>196.82</c:v>
                      </c:pt>
                      <c:pt idx="213" formatCode="General">
                        <c:v>197.82</c:v>
                      </c:pt>
                      <c:pt idx="214" formatCode="General">
                        <c:v>198.82</c:v>
                      </c:pt>
                      <c:pt idx="215" formatCode="General">
                        <c:v>199.82</c:v>
                      </c:pt>
                      <c:pt idx="216" formatCode="General">
                        <c:v>200.82</c:v>
                      </c:pt>
                      <c:pt idx="217" formatCode="General">
                        <c:v>201.82</c:v>
                      </c:pt>
                      <c:pt idx="218" formatCode="General">
                        <c:v>202.82</c:v>
                      </c:pt>
                      <c:pt idx="219" formatCode="General">
                        <c:v>203.82</c:v>
                      </c:pt>
                      <c:pt idx="220" formatCode="General">
                        <c:v>204.82</c:v>
                      </c:pt>
                      <c:pt idx="221" formatCode="General">
                        <c:v>205.82</c:v>
                      </c:pt>
                      <c:pt idx="222" formatCode="General">
                        <c:v>206.82</c:v>
                      </c:pt>
                      <c:pt idx="223" formatCode="General">
                        <c:v>207.82</c:v>
                      </c:pt>
                      <c:pt idx="224" formatCode="General">
                        <c:v>208.82</c:v>
                      </c:pt>
                      <c:pt idx="225" formatCode="General">
                        <c:v>209.82</c:v>
                      </c:pt>
                      <c:pt idx="226" formatCode="General">
                        <c:v>210.82</c:v>
                      </c:pt>
                      <c:pt idx="227" formatCode="General">
                        <c:v>211.82</c:v>
                      </c:pt>
                      <c:pt idx="228" formatCode="General">
                        <c:v>212.82</c:v>
                      </c:pt>
                      <c:pt idx="229" formatCode="General">
                        <c:v>213.82</c:v>
                      </c:pt>
                      <c:pt idx="230" formatCode="General">
                        <c:v>214.82</c:v>
                      </c:pt>
                      <c:pt idx="231" formatCode="General">
                        <c:v>215.82</c:v>
                      </c:pt>
                      <c:pt idx="232" formatCode="General">
                        <c:v>216.82</c:v>
                      </c:pt>
                      <c:pt idx="233" formatCode="General">
                        <c:v>217.82</c:v>
                      </c:pt>
                      <c:pt idx="234" formatCode="General">
                        <c:v>218.82</c:v>
                      </c:pt>
                      <c:pt idx="235" formatCode="General">
                        <c:v>219.82</c:v>
                      </c:pt>
                      <c:pt idx="236" formatCode="General">
                        <c:v>220.82</c:v>
                      </c:pt>
                      <c:pt idx="237" formatCode="General">
                        <c:v>221.82</c:v>
                      </c:pt>
                      <c:pt idx="238" formatCode="General">
                        <c:v>222.82</c:v>
                      </c:pt>
                      <c:pt idx="239" formatCode="General">
                        <c:v>223.82</c:v>
                      </c:pt>
                      <c:pt idx="240" formatCode="General">
                        <c:v>224.82</c:v>
                      </c:pt>
                      <c:pt idx="241" formatCode="General">
                        <c:v>225.82</c:v>
                      </c:pt>
                      <c:pt idx="242" formatCode="General">
                        <c:v>226.82</c:v>
                      </c:pt>
                      <c:pt idx="243" formatCode="General">
                        <c:v>227.82</c:v>
                      </c:pt>
                      <c:pt idx="244" formatCode="General">
                        <c:v>228.82</c:v>
                      </c:pt>
                      <c:pt idx="245" formatCode="General">
                        <c:v>229.82</c:v>
                      </c:pt>
                      <c:pt idx="246" formatCode="General">
                        <c:v>230.82</c:v>
                      </c:pt>
                      <c:pt idx="247" formatCode="General">
                        <c:v>231.82</c:v>
                      </c:pt>
                      <c:pt idx="248" formatCode="General">
                        <c:v>232.82</c:v>
                      </c:pt>
                      <c:pt idx="249" formatCode="General">
                        <c:v>233.82</c:v>
                      </c:pt>
                      <c:pt idx="250" formatCode="General">
                        <c:v>234.82</c:v>
                      </c:pt>
                      <c:pt idx="251" formatCode="General">
                        <c:v>235.82</c:v>
                      </c:pt>
                      <c:pt idx="252" formatCode="General">
                        <c:v>236.82</c:v>
                      </c:pt>
                      <c:pt idx="253" formatCode="General">
                        <c:v>237.82</c:v>
                      </c:pt>
                      <c:pt idx="254" formatCode="General">
                        <c:v>238.82</c:v>
                      </c:pt>
                      <c:pt idx="255" formatCode="General">
                        <c:v>239.82</c:v>
                      </c:pt>
                      <c:pt idx="256" formatCode="General">
                        <c:v>240.82</c:v>
                      </c:pt>
                      <c:pt idx="257" formatCode="General">
                        <c:v>241.82</c:v>
                      </c:pt>
                      <c:pt idx="258" formatCode="General">
                        <c:v>242.82</c:v>
                      </c:pt>
                      <c:pt idx="259" formatCode="General">
                        <c:v>243.82</c:v>
                      </c:pt>
                      <c:pt idx="260" formatCode="General">
                        <c:v>244.82</c:v>
                      </c:pt>
                      <c:pt idx="261" formatCode="General">
                        <c:v>245.82</c:v>
                      </c:pt>
                      <c:pt idx="262" formatCode="General">
                        <c:v>246.82</c:v>
                      </c:pt>
                      <c:pt idx="263" formatCode="General">
                        <c:v>247.82</c:v>
                      </c:pt>
                      <c:pt idx="264" formatCode="General">
                        <c:v>248.82</c:v>
                      </c:pt>
                      <c:pt idx="265" formatCode="General">
                        <c:v>249.82</c:v>
                      </c:pt>
                      <c:pt idx="266" formatCode="General">
                        <c:v>250.82</c:v>
                      </c:pt>
                      <c:pt idx="267" formatCode="General">
                        <c:v>251.82</c:v>
                      </c:pt>
                      <c:pt idx="268" formatCode="General">
                        <c:v>252.82</c:v>
                      </c:pt>
                      <c:pt idx="269" formatCode="General">
                        <c:v>253.82</c:v>
                      </c:pt>
                      <c:pt idx="270" formatCode="General">
                        <c:v>254.82</c:v>
                      </c:pt>
                      <c:pt idx="271" formatCode="General">
                        <c:v>255.82</c:v>
                      </c:pt>
                      <c:pt idx="272" formatCode="General">
                        <c:v>256.82</c:v>
                      </c:pt>
                      <c:pt idx="273" formatCode="General">
                        <c:v>257.82</c:v>
                      </c:pt>
                      <c:pt idx="274" formatCode="General">
                        <c:v>258.82</c:v>
                      </c:pt>
                      <c:pt idx="275" formatCode="General">
                        <c:v>259.82</c:v>
                      </c:pt>
                      <c:pt idx="276" formatCode="General">
                        <c:v>260.82</c:v>
                      </c:pt>
                      <c:pt idx="277" formatCode="General">
                        <c:v>261.82</c:v>
                      </c:pt>
                      <c:pt idx="278" formatCode="General">
                        <c:v>262.82</c:v>
                      </c:pt>
                      <c:pt idx="279" formatCode="General">
                        <c:v>263.82</c:v>
                      </c:pt>
                      <c:pt idx="280" formatCode="General">
                        <c:v>264.82</c:v>
                      </c:pt>
                      <c:pt idx="281" formatCode="General">
                        <c:v>265.82</c:v>
                      </c:pt>
                      <c:pt idx="282" formatCode="General">
                        <c:v>266.82</c:v>
                      </c:pt>
                      <c:pt idx="283" formatCode="General">
                        <c:v>267.82</c:v>
                      </c:pt>
                      <c:pt idx="284" formatCode="General">
                        <c:v>268.82</c:v>
                      </c:pt>
                      <c:pt idx="285" formatCode="General">
                        <c:v>269.82</c:v>
                      </c:pt>
                      <c:pt idx="286" formatCode="General">
                        <c:v>270.82</c:v>
                      </c:pt>
                      <c:pt idx="287" formatCode="General">
                        <c:v>271.82</c:v>
                      </c:pt>
                      <c:pt idx="288" formatCode="General">
                        <c:v>272.82</c:v>
                      </c:pt>
                      <c:pt idx="289" formatCode="General">
                        <c:v>273.82</c:v>
                      </c:pt>
                      <c:pt idx="290" formatCode="General">
                        <c:v>274.82</c:v>
                      </c:pt>
                      <c:pt idx="291" formatCode="General">
                        <c:v>275.82</c:v>
                      </c:pt>
                      <c:pt idx="292" formatCode="General">
                        <c:v>276.82</c:v>
                      </c:pt>
                      <c:pt idx="293" formatCode="General">
                        <c:v>277.82</c:v>
                      </c:pt>
                      <c:pt idx="294" formatCode="General">
                        <c:v>278.82</c:v>
                      </c:pt>
                      <c:pt idx="295" formatCode="General">
                        <c:v>279.82</c:v>
                      </c:pt>
                      <c:pt idx="296" formatCode="General">
                        <c:v>280.82</c:v>
                      </c:pt>
                      <c:pt idx="297" formatCode="General">
                        <c:v>281.82</c:v>
                      </c:pt>
                      <c:pt idx="298" formatCode="General">
                        <c:v>282.82</c:v>
                      </c:pt>
                      <c:pt idx="299" formatCode="General">
                        <c:v>283.82</c:v>
                      </c:pt>
                      <c:pt idx="300" formatCode="General">
                        <c:v>284.82</c:v>
                      </c:pt>
                      <c:pt idx="301" formatCode="General">
                        <c:v>285.82</c:v>
                      </c:pt>
                      <c:pt idx="302" formatCode="General">
                        <c:v>286.82</c:v>
                      </c:pt>
                      <c:pt idx="303" formatCode="General">
                        <c:v>287.82</c:v>
                      </c:pt>
                      <c:pt idx="304" formatCode="General">
                        <c:v>288.82</c:v>
                      </c:pt>
                      <c:pt idx="305" formatCode="General">
                        <c:v>289.82</c:v>
                      </c:pt>
                      <c:pt idx="306" formatCode="General">
                        <c:v>290.82</c:v>
                      </c:pt>
                      <c:pt idx="307" formatCode="General">
                        <c:v>291.82</c:v>
                      </c:pt>
                      <c:pt idx="308" formatCode="General">
                        <c:v>292.82</c:v>
                      </c:pt>
                      <c:pt idx="309" formatCode="General">
                        <c:v>293.82</c:v>
                      </c:pt>
                      <c:pt idx="310" formatCode="General">
                        <c:v>294.82</c:v>
                      </c:pt>
                      <c:pt idx="311" formatCode="General">
                        <c:v>295.82</c:v>
                      </c:pt>
                      <c:pt idx="312" formatCode="General">
                        <c:v>296.82</c:v>
                      </c:pt>
                      <c:pt idx="313" formatCode="General">
                        <c:v>297.82</c:v>
                      </c:pt>
                      <c:pt idx="314" formatCode="General">
                        <c:v>298.82</c:v>
                      </c:pt>
                      <c:pt idx="315" formatCode="General">
                        <c:v>299.82</c:v>
                      </c:pt>
                      <c:pt idx="316" formatCode="General">
                        <c:v>300.82</c:v>
                      </c:pt>
                      <c:pt idx="317" formatCode="General">
                        <c:v>301.82</c:v>
                      </c:pt>
                      <c:pt idx="318" formatCode="General">
                        <c:v>302.82</c:v>
                      </c:pt>
                      <c:pt idx="319" formatCode="General">
                        <c:v>303.82</c:v>
                      </c:pt>
                      <c:pt idx="320" formatCode="General">
                        <c:v>304.82</c:v>
                      </c:pt>
                      <c:pt idx="321" formatCode="General">
                        <c:v>305.82</c:v>
                      </c:pt>
                      <c:pt idx="322" formatCode="General">
                        <c:v>306.82</c:v>
                      </c:pt>
                      <c:pt idx="323" formatCode="General">
                        <c:v>307.82</c:v>
                      </c:pt>
                      <c:pt idx="324" formatCode="General">
                        <c:v>308.82</c:v>
                      </c:pt>
                      <c:pt idx="325" formatCode="General">
                        <c:v>309.82</c:v>
                      </c:pt>
                      <c:pt idx="326" formatCode="General">
                        <c:v>310.82</c:v>
                      </c:pt>
                      <c:pt idx="327" formatCode="General">
                        <c:v>311.82</c:v>
                      </c:pt>
                      <c:pt idx="328" formatCode="General">
                        <c:v>312.82</c:v>
                      </c:pt>
                      <c:pt idx="329" formatCode="General">
                        <c:v>313.82</c:v>
                      </c:pt>
                      <c:pt idx="330" formatCode="General">
                        <c:v>314.82</c:v>
                      </c:pt>
                      <c:pt idx="331" formatCode="General">
                        <c:v>315.82</c:v>
                      </c:pt>
                      <c:pt idx="332" formatCode="General">
                        <c:v>316.82</c:v>
                      </c:pt>
                      <c:pt idx="333" formatCode="General">
                        <c:v>317.82</c:v>
                      </c:pt>
                      <c:pt idx="334" formatCode="General">
                        <c:v>318.82</c:v>
                      </c:pt>
                      <c:pt idx="335" formatCode="General">
                        <c:v>319.82</c:v>
                      </c:pt>
                      <c:pt idx="336" formatCode="General">
                        <c:v>320.82</c:v>
                      </c:pt>
                      <c:pt idx="337" formatCode="General">
                        <c:v>321.82</c:v>
                      </c:pt>
                      <c:pt idx="338" formatCode="General">
                        <c:v>322.82</c:v>
                      </c:pt>
                      <c:pt idx="339" formatCode="General">
                        <c:v>323.82</c:v>
                      </c:pt>
                      <c:pt idx="340" formatCode="General">
                        <c:v>324.82</c:v>
                      </c:pt>
                      <c:pt idx="341" formatCode="General">
                        <c:v>325.82</c:v>
                      </c:pt>
                      <c:pt idx="342" formatCode="General">
                        <c:v>326.82</c:v>
                      </c:pt>
                      <c:pt idx="343" formatCode="General">
                        <c:v>327.82</c:v>
                      </c:pt>
                      <c:pt idx="344" formatCode="General">
                        <c:v>328.82</c:v>
                      </c:pt>
                      <c:pt idx="345" formatCode="General">
                        <c:v>329.82</c:v>
                      </c:pt>
                      <c:pt idx="346" formatCode="General">
                        <c:v>330.82</c:v>
                      </c:pt>
                      <c:pt idx="347" formatCode="General">
                        <c:v>331.82</c:v>
                      </c:pt>
                      <c:pt idx="348" formatCode="General">
                        <c:v>332.82</c:v>
                      </c:pt>
                      <c:pt idx="349" formatCode="General">
                        <c:v>333.82</c:v>
                      </c:pt>
                      <c:pt idx="350" formatCode="General">
                        <c:v>334.82</c:v>
                      </c:pt>
                      <c:pt idx="351" formatCode="General">
                        <c:v>335.82</c:v>
                      </c:pt>
                      <c:pt idx="352" formatCode="General">
                        <c:v>336.82</c:v>
                      </c:pt>
                      <c:pt idx="353" formatCode="General">
                        <c:v>337.82</c:v>
                      </c:pt>
                      <c:pt idx="354" formatCode="General">
                        <c:v>338.82</c:v>
                      </c:pt>
                      <c:pt idx="355" formatCode="General">
                        <c:v>339.82</c:v>
                      </c:pt>
                      <c:pt idx="356" formatCode="General">
                        <c:v>340.82</c:v>
                      </c:pt>
                      <c:pt idx="357" formatCode="General">
                        <c:v>341.82</c:v>
                      </c:pt>
                      <c:pt idx="358" formatCode="General">
                        <c:v>342.82</c:v>
                      </c:pt>
                      <c:pt idx="359" formatCode="General">
                        <c:v>343.82</c:v>
                      </c:pt>
                      <c:pt idx="360" formatCode="General">
                        <c:v>344.82</c:v>
                      </c:pt>
                      <c:pt idx="361" formatCode="General">
                        <c:v>345.82</c:v>
                      </c:pt>
                      <c:pt idx="362" formatCode="General">
                        <c:v>346.82</c:v>
                      </c:pt>
                      <c:pt idx="363" formatCode="General">
                        <c:v>347.82</c:v>
                      </c:pt>
                      <c:pt idx="364" formatCode="General">
                        <c:v>348.82</c:v>
                      </c:pt>
                      <c:pt idx="365" formatCode="General">
                        <c:v>349.82</c:v>
                      </c:pt>
                      <c:pt idx="366" formatCode="General">
                        <c:v>350.82</c:v>
                      </c:pt>
                      <c:pt idx="367" formatCode="General">
                        <c:v>351.82</c:v>
                      </c:pt>
                      <c:pt idx="368" formatCode="General">
                        <c:v>352.82</c:v>
                      </c:pt>
                      <c:pt idx="369" formatCode="General">
                        <c:v>353.82</c:v>
                      </c:pt>
                      <c:pt idx="370" formatCode="General">
                        <c:v>354.82</c:v>
                      </c:pt>
                      <c:pt idx="371" formatCode="General">
                        <c:v>355.82</c:v>
                      </c:pt>
                      <c:pt idx="372" formatCode="General">
                        <c:v>356.82</c:v>
                      </c:pt>
                      <c:pt idx="373" formatCode="General">
                        <c:v>357.82</c:v>
                      </c:pt>
                      <c:pt idx="374" formatCode="General">
                        <c:v>358.82</c:v>
                      </c:pt>
                      <c:pt idx="375" formatCode="General">
                        <c:v>359.82</c:v>
                      </c:pt>
                      <c:pt idx="376" formatCode="General">
                        <c:v>360.82</c:v>
                      </c:pt>
                      <c:pt idx="377" formatCode="General">
                        <c:v>361.82</c:v>
                      </c:pt>
                      <c:pt idx="378" formatCode="General">
                        <c:v>362.82</c:v>
                      </c:pt>
                      <c:pt idx="379" formatCode="General">
                        <c:v>363.82</c:v>
                      </c:pt>
                      <c:pt idx="380" formatCode="General">
                        <c:v>364.82</c:v>
                      </c:pt>
                      <c:pt idx="381" formatCode="General">
                        <c:v>365.82</c:v>
                      </c:pt>
                      <c:pt idx="382" formatCode="General">
                        <c:v>366.82</c:v>
                      </c:pt>
                      <c:pt idx="383" formatCode="General">
                        <c:v>367.82</c:v>
                      </c:pt>
                      <c:pt idx="384" formatCode="General">
                        <c:v>368.82</c:v>
                      </c:pt>
                      <c:pt idx="385" formatCode="General">
                        <c:v>369.82</c:v>
                      </c:pt>
                      <c:pt idx="386" formatCode="General">
                        <c:v>370.82</c:v>
                      </c:pt>
                      <c:pt idx="387" formatCode="General">
                        <c:v>371.82</c:v>
                      </c:pt>
                      <c:pt idx="388" formatCode="General">
                        <c:v>372.82</c:v>
                      </c:pt>
                      <c:pt idx="389" formatCode="General">
                        <c:v>373.82</c:v>
                      </c:pt>
                      <c:pt idx="390" formatCode="General">
                        <c:v>374.82</c:v>
                      </c:pt>
                      <c:pt idx="391" formatCode="General">
                        <c:v>375.82</c:v>
                      </c:pt>
                      <c:pt idx="392" formatCode="General">
                        <c:v>376.82</c:v>
                      </c:pt>
                      <c:pt idx="393" formatCode="General">
                        <c:v>377.82</c:v>
                      </c:pt>
                      <c:pt idx="394" formatCode="General">
                        <c:v>378.82</c:v>
                      </c:pt>
                      <c:pt idx="395" formatCode="General">
                        <c:v>379.82</c:v>
                      </c:pt>
                      <c:pt idx="396" formatCode="General">
                        <c:v>380.82</c:v>
                      </c:pt>
                      <c:pt idx="397" formatCode="General">
                        <c:v>381.82</c:v>
                      </c:pt>
                      <c:pt idx="398" formatCode="General">
                        <c:v>382.82</c:v>
                      </c:pt>
                      <c:pt idx="399" formatCode="General">
                        <c:v>383.82</c:v>
                      </c:pt>
                      <c:pt idx="400" formatCode="General">
                        <c:v>384.82</c:v>
                      </c:pt>
                      <c:pt idx="401" formatCode="General">
                        <c:v>385.82</c:v>
                      </c:pt>
                      <c:pt idx="402" formatCode="General">
                        <c:v>386.07</c:v>
                      </c:pt>
                      <c:pt idx="403" formatCode="General">
                        <c:v>386.57</c:v>
                      </c:pt>
                      <c:pt idx="404" formatCode="General">
                        <c:v>387.57</c:v>
                      </c:pt>
                      <c:pt idx="405" formatCode="General">
                        <c:v>388.57</c:v>
                      </c:pt>
                      <c:pt idx="406" formatCode="General">
                        <c:v>389.57</c:v>
                      </c:pt>
                      <c:pt idx="407" formatCode="General">
                        <c:v>390.57</c:v>
                      </c:pt>
                      <c:pt idx="408" formatCode="General">
                        <c:v>391.57</c:v>
                      </c:pt>
                      <c:pt idx="409" formatCode="General">
                        <c:v>392.57</c:v>
                      </c:pt>
                      <c:pt idx="410" formatCode="General">
                        <c:v>393.57</c:v>
                      </c:pt>
                      <c:pt idx="411" formatCode="General">
                        <c:v>394.57</c:v>
                      </c:pt>
                      <c:pt idx="412" formatCode="General">
                        <c:v>395.57</c:v>
                      </c:pt>
                      <c:pt idx="413" formatCode="General">
                        <c:v>396.57</c:v>
                      </c:pt>
                      <c:pt idx="414" formatCode="General">
                        <c:v>397.57</c:v>
                      </c:pt>
                      <c:pt idx="415" formatCode="General">
                        <c:v>398.57</c:v>
                      </c:pt>
                      <c:pt idx="416" formatCode="General">
                        <c:v>399.57</c:v>
                      </c:pt>
                      <c:pt idx="417" formatCode="General">
                        <c:v>400.57</c:v>
                      </c:pt>
                      <c:pt idx="418" formatCode="General">
                        <c:v>401.57</c:v>
                      </c:pt>
                      <c:pt idx="419" formatCode="General">
                        <c:v>402.57</c:v>
                      </c:pt>
                      <c:pt idx="420" formatCode="General">
                        <c:v>403.57</c:v>
                      </c:pt>
                      <c:pt idx="421" formatCode="General">
                        <c:v>404.57</c:v>
                      </c:pt>
                      <c:pt idx="422" formatCode="General">
                        <c:v>405.57</c:v>
                      </c:pt>
                      <c:pt idx="423" formatCode="General">
                        <c:v>406.57</c:v>
                      </c:pt>
                      <c:pt idx="424" formatCode="General">
                        <c:v>407.57</c:v>
                      </c:pt>
                      <c:pt idx="425" formatCode="General">
                        <c:v>408.57</c:v>
                      </c:pt>
                      <c:pt idx="426" formatCode="General">
                        <c:v>409.57</c:v>
                      </c:pt>
                      <c:pt idx="427" formatCode="General">
                        <c:v>410.57</c:v>
                      </c:pt>
                      <c:pt idx="428" formatCode="General">
                        <c:v>411.57</c:v>
                      </c:pt>
                      <c:pt idx="429" formatCode="General">
                        <c:v>412.57</c:v>
                      </c:pt>
                      <c:pt idx="430" formatCode="General">
                        <c:v>413.57</c:v>
                      </c:pt>
                      <c:pt idx="431" formatCode="General">
                        <c:v>414.57</c:v>
                      </c:pt>
                      <c:pt idx="432" formatCode="General">
                        <c:v>415.57</c:v>
                      </c:pt>
                      <c:pt idx="433" formatCode="General">
                        <c:v>416.57</c:v>
                      </c:pt>
                      <c:pt idx="434" formatCode="General">
                        <c:v>417.57</c:v>
                      </c:pt>
                      <c:pt idx="435" formatCode="General">
                        <c:v>418.57</c:v>
                      </c:pt>
                      <c:pt idx="436" formatCode="General">
                        <c:v>419.57</c:v>
                      </c:pt>
                      <c:pt idx="437" formatCode="General">
                        <c:v>420.57</c:v>
                      </c:pt>
                      <c:pt idx="438" formatCode="General">
                        <c:v>421.57</c:v>
                      </c:pt>
                      <c:pt idx="439" formatCode="General">
                        <c:v>422.57</c:v>
                      </c:pt>
                      <c:pt idx="440" formatCode="General">
                        <c:v>423.57</c:v>
                      </c:pt>
                      <c:pt idx="441" formatCode="General">
                        <c:v>424.57</c:v>
                      </c:pt>
                      <c:pt idx="442" formatCode="General">
                        <c:v>425.57</c:v>
                      </c:pt>
                      <c:pt idx="443" formatCode="General">
                        <c:v>426.57</c:v>
                      </c:pt>
                      <c:pt idx="444" formatCode="General">
                        <c:v>427.57</c:v>
                      </c:pt>
                      <c:pt idx="445" formatCode="General">
                        <c:v>428.57</c:v>
                      </c:pt>
                      <c:pt idx="446" formatCode="General">
                        <c:v>429.57</c:v>
                      </c:pt>
                      <c:pt idx="447" formatCode="General">
                        <c:v>430.57</c:v>
                      </c:pt>
                      <c:pt idx="448" formatCode="General">
                        <c:v>431.57</c:v>
                      </c:pt>
                      <c:pt idx="449" formatCode="General">
                        <c:v>432.57</c:v>
                      </c:pt>
                      <c:pt idx="450" formatCode="General">
                        <c:v>433.57</c:v>
                      </c:pt>
                      <c:pt idx="451" formatCode="General">
                        <c:v>434.57</c:v>
                      </c:pt>
                      <c:pt idx="452" formatCode="General">
                        <c:v>435.57</c:v>
                      </c:pt>
                      <c:pt idx="453" formatCode="General">
                        <c:v>436.57</c:v>
                      </c:pt>
                      <c:pt idx="454" formatCode="General">
                        <c:v>437.57</c:v>
                      </c:pt>
                      <c:pt idx="455" formatCode="General">
                        <c:v>438.57</c:v>
                      </c:pt>
                      <c:pt idx="456" formatCode="General">
                        <c:v>439.57</c:v>
                      </c:pt>
                      <c:pt idx="457" formatCode="General">
                        <c:v>440.57</c:v>
                      </c:pt>
                      <c:pt idx="458" formatCode="General">
                        <c:v>441.57</c:v>
                      </c:pt>
                      <c:pt idx="459" formatCode="General">
                        <c:v>442.57</c:v>
                      </c:pt>
                      <c:pt idx="460" formatCode="General">
                        <c:v>443.57</c:v>
                      </c:pt>
                      <c:pt idx="461" formatCode="General">
                        <c:v>444.57</c:v>
                      </c:pt>
                      <c:pt idx="462" formatCode="General">
                        <c:v>445.57</c:v>
                      </c:pt>
                      <c:pt idx="463" formatCode="General">
                        <c:v>446.57</c:v>
                      </c:pt>
                      <c:pt idx="464" formatCode="General">
                        <c:v>447.57</c:v>
                      </c:pt>
                      <c:pt idx="465" formatCode="General">
                        <c:v>448.57</c:v>
                      </c:pt>
                      <c:pt idx="466" formatCode="General">
                        <c:v>449.57</c:v>
                      </c:pt>
                      <c:pt idx="467" formatCode="General">
                        <c:v>450.57</c:v>
                      </c:pt>
                      <c:pt idx="468" formatCode="General">
                        <c:v>451.57</c:v>
                      </c:pt>
                      <c:pt idx="469" formatCode="General">
                        <c:v>452.57</c:v>
                      </c:pt>
                      <c:pt idx="470" formatCode="General">
                        <c:v>453.57</c:v>
                      </c:pt>
                      <c:pt idx="471" formatCode="General">
                        <c:v>454.57</c:v>
                      </c:pt>
                      <c:pt idx="472" formatCode="General">
                        <c:v>455.57</c:v>
                      </c:pt>
                      <c:pt idx="473" formatCode="General">
                        <c:v>456.57</c:v>
                      </c:pt>
                      <c:pt idx="474" formatCode="General">
                        <c:v>457.57</c:v>
                      </c:pt>
                      <c:pt idx="475" formatCode="General">
                        <c:v>458.57</c:v>
                      </c:pt>
                      <c:pt idx="476" formatCode="General">
                        <c:v>459.57</c:v>
                      </c:pt>
                      <c:pt idx="477" formatCode="General">
                        <c:v>460.57</c:v>
                      </c:pt>
                      <c:pt idx="478" formatCode="General">
                        <c:v>461.57</c:v>
                      </c:pt>
                      <c:pt idx="479" formatCode="General">
                        <c:v>462.57</c:v>
                      </c:pt>
                      <c:pt idx="480" formatCode="General">
                        <c:v>463.57</c:v>
                      </c:pt>
                      <c:pt idx="481" formatCode="General">
                        <c:v>464.57</c:v>
                      </c:pt>
                      <c:pt idx="482" formatCode="General">
                        <c:v>465.57</c:v>
                      </c:pt>
                      <c:pt idx="483" formatCode="General">
                        <c:v>466.57</c:v>
                      </c:pt>
                      <c:pt idx="484" formatCode="General">
                        <c:v>467.57</c:v>
                      </c:pt>
                      <c:pt idx="485" formatCode="General">
                        <c:v>468.57</c:v>
                      </c:pt>
                      <c:pt idx="486" formatCode="General">
                        <c:v>469.57</c:v>
                      </c:pt>
                      <c:pt idx="487" formatCode="General">
                        <c:v>470.57</c:v>
                      </c:pt>
                      <c:pt idx="488" formatCode="General">
                        <c:v>471.57</c:v>
                      </c:pt>
                      <c:pt idx="489" formatCode="General">
                        <c:v>472.57</c:v>
                      </c:pt>
                      <c:pt idx="490" formatCode="General">
                        <c:v>473.57</c:v>
                      </c:pt>
                      <c:pt idx="491" formatCode="General">
                        <c:v>474.57</c:v>
                      </c:pt>
                      <c:pt idx="492" formatCode="General">
                        <c:v>475.57</c:v>
                      </c:pt>
                      <c:pt idx="493" formatCode="General">
                        <c:v>476.57</c:v>
                      </c:pt>
                      <c:pt idx="494" formatCode="General">
                        <c:v>477.57</c:v>
                      </c:pt>
                      <c:pt idx="495" formatCode="General">
                        <c:v>478.57</c:v>
                      </c:pt>
                      <c:pt idx="496" formatCode="General">
                        <c:v>479.57</c:v>
                      </c:pt>
                      <c:pt idx="497" formatCode="General">
                        <c:v>480.57</c:v>
                      </c:pt>
                      <c:pt idx="498" formatCode="General">
                        <c:v>481.57</c:v>
                      </c:pt>
                      <c:pt idx="499" formatCode="General">
                        <c:v>482.57</c:v>
                      </c:pt>
                      <c:pt idx="500" formatCode="General">
                        <c:v>483.57</c:v>
                      </c:pt>
                      <c:pt idx="501" formatCode="General">
                        <c:v>484.57</c:v>
                      </c:pt>
                      <c:pt idx="502" formatCode="General">
                        <c:v>485.57</c:v>
                      </c:pt>
                      <c:pt idx="503" formatCode="General">
                        <c:v>486.57</c:v>
                      </c:pt>
                      <c:pt idx="504" formatCode="General">
                        <c:v>487.57</c:v>
                      </c:pt>
                      <c:pt idx="505" formatCode="General">
                        <c:v>488.57</c:v>
                      </c:pt>
                      <c:pt idx="506" formatCode="General">
                        <c:v>489.57</c:v>
                      </c:pt>
                      <c:pt idx="507" formatCode="General">
                        <c:v>490.57</c:v>
                      </c:pt>
                      <c:pt idx="508" formatCode="General">
                        <c:v>491.57</c:v>
                      </c:pt>
                      <c:pt idx="509" formatCode="General">
                        <c:v>492.57</c:v>
                      </c:pt>
                      <c:pt idx="510" formatCode="General">
                        <c:v>493.57</c:v>
                      </c:pt>
                      <c:pt idx="511" formatCode="General">
                        <c:v>494.57</c:v>
                      </c:pt>
                      <c:pt idx="512" formatCode="General">
                        <c:v>495.57</c:v>
                      </c:pt>
                      <c:pt idx="513" formatCode="General">
                        <c:v>496.57</c:v>
                      </c:pt>
                      <c:pt idx="514" formatCode="General">
                        <c:v>497.57</c:v>
                      </c:pt>
                      <c:pt idx="515" formatCode="General">
                        <c:v>498.57</c:v>
                      </c:pt>
                      <c:pt idx="516" formatCode="General">
                        <c:v>499.57</c:v>
                      </c:pt>
                      <c:pt idx="517" formatCode="General">
                        <c:v>500.57</c:v>
                      </c:pt>
                      <c:pt idx="518" formatCode="General">
                        <c:v>501.57</c:v>
                      </c:pt>
                      <c:pt idx="519" formatCode="General">
                        <c:v>502.57</c:v>
                      </c:pt>
                      <c:pt idx="520" formatCode="General">
                        <c:v>503.57</c:v>
                      </c:pt>
                      <c:pt idx="521" formatCode="General">
                        <c:v>504.57</c:v>
                      </c:pt>
                      <c:pt idx="522" formatCode="General">
                        <c:v>505.57</c:v>
                      </c:pt>
                      <c:pt idx="523" formatCode="General">
                        <c:v>506.57</c:v>
                      </c:pt>
                      <c:pt idx="524" formatCode="General">
                        <c:v>507.57</c:v>
                      </c:pt>
                      <c:pt idx="525" formatCode="General">
                        <c:v>508.57</c:v>
                      </c:pt>
                      <c:pt idx="526" formatCode="General">
                        <c:v>509.57</c:v>
                      </c:pt>
                      <c:pt idx="527" formatCode="General">
                        <c:v>510.57</c:v>
                      </c:pt>
                      <c:pt idx="528" formatCode="General">
                        <c:v>511.57</c:v>
                      </c:pt>
                      <c:pt idx="529" formatCode="General">
                        <c:v>512.57000000000005</c:v>
                      </c:pt>
                      <c:pt idx="530" formatCode="General">
                        <c:v>513.57000000000005</c:v>
                      </c:pt>
                      <c:pt idx="531" formatCode="General">
                        <c:v>514.57000000000005</c:v>
                      </c:pt>
                      <c:pt idx="532" formatCode="General">
                        <c:v>515.57000000000005</c:v>
                      </c:pt>
                      <c:pt idx="533" formatCode="General">
                        <c:v>516.57000000000005</c:v>
                      </c:pt>
                      <c:pt idx="534" formatCode="General">
                        <c:v>517.57000000000005</c:v>
                      </c:pt>
                      <c:pt idx="535" formatCode="General">
                        <c:v>518.57000000000005</c:v>
                      </c:pt>
                      <c:pt idx="536" formatCode="General">
                        <c:v>519.57000000000005</c:v>
                      </c:pt>
                      <c:pt idx="537" formatCode="General">
                        <c:v>520.57000000000005</c:v>
                      </c:pt>
                      <c:pt idx="538" formatCode="General">
                        <c:v>521.57000000000005</c:v>
                      </c:pt>
                      <c:pt idx="539" formatCode="General">
                        <c:v>522.57000000000005</c:v>
                      </c:pt>
                      <c:pt idx="540" formatCode="General">
                        <c:v>523.57000000000005</c:v>
                      </c:pt>
                      <c:pt idx="541" formatCode="General">
                        <c:v>524.57000000000005</c:v>
                      </c:pt>
                      <c:pt idx="542" formatCode="General">
                        <c:v>525.57000000000005</c:v>
                      </c:pt>
                      <c:pt idx="543" formatCode="General">
                        <c:v>526.57000000000005</c:v>
                      </c:pt>
                      <c:pt idx="544" formatCode="General">
                        <c:v>527.57000000000005</c:v>
                      </c:pt>
                      <c:pt idx="545" formatCode="General">
                        <c:v>528.57000000000005</c:v>
                      </c:pt>
                      <c:pt idx="546" formatCode="General">
                        <c:v>529.57000000000005</c:v>
                      </c:pt>
                      <c:pt idx="547" formatCode="General">
                        <c:v>530.57000000000005</c:v>
                      </c:pt>
                      <c:pt idx="548" formatCode="General">
                        <c:v>531.57000000000005</c:v>
                      </c:pt>
                      <c:pt idx="549" formatCode="General">
                        <c:v>532.57000000000005</c:v>
                      </c:pt>
                      <c:pt idx="550" formatCode="General">
                        <c:v>533.57000000000005</c:v>
                      </c:pt>
                      <c:pt idx="551" formatCode="General">
                        <c:v>534.57000000000005</c:v>
                      </c:pt>
                      <c:pt idx="552" formatCode="General">
                        <c:v>535.57000000000005</c:v>
                      </c:pt>
                      <c:pt idx="553" formatCode="General">
                        <c:v>536.57000000000005</c:v>
                      </c:pt>
                      <c:pt idx="554" formatCode="General">
                        <c:v>537.57000000000005</c:v>
                      </c:pt>
                      <c:pt idx="555" formatCode="General">
                        <c:v>538.57000000000005</c:v>
                      </c:pt>
                      <c:pt idx="556" formatCode="General">
                        <c:v>539.57000000000005</c:v>
                      </c:pt>
                      <c:pt idx="557" formatCode="General">
                        <c:v>540.57000000000005</c:v>
                      </c:pt>
                      <c:pt idx="558" formatCode="General">
                        <c:v>541.57000000000005</c:v>
                      </c:pt>
                      <c:pt idx="559" formatCode="General">
                        <c:v>542.57000000000005</c:v>
                      </c:pt>
                      <c:pt idx="560" formatCode="General">
                        <c:v>543.57000000000005</c:v>
                      </c:pt>
                      <c:pt idx="561" formatCode="General">
                        <c:v>544.57000000000005</c:v>
                      </c:pt>
                      <c:pt idx="562" formatCode="General">
                        <c:v>545.57000000000005</c:v>
                      </c:pt>
                      <c:pt idx="563" formatCode="General">
                        <c:v>546.57000000000005</c:v>
                      </c:pt>
                      <c:pt idx="564" formatCode="General">
                        <c:v>547.57000000000005</c:v>
                      </c:pt>
                      <c:pt idx="565" formatCode="General">
                        <c:v>548.57000000000005</c:v>
                      </c:pt>
                      <c:pt idx="566" formatCode="General">
                        <c:v>549.57000000000005</c:v>
                      </c:pt>
                      <c:pt idx="567" formatCode="General">
                        <c:v>550.57000000000005</c:v>
                      </c:pt>
                      <c:pt idx="568" formatCode="General">
                        <c:v>551.57000000000005</c:v>
                      </c:pt>
                      <c:pt idx="569" formatCode="General">
                        <c:v>552.57000000000005</c:v>
                      </c:pt>
                      <c:pt idx="570" formatCode="General">
                        <c:v>553.57000000000005</c:v>
                      </c:pt>
                      <c:pt idx="571" formatCode="General">
                        <c:v>554.57000000000005</c:v>
                      </c:pt>
                      <c:pt idx="572" formatCode="General">
                        <c:v>555.57000000000005</c:v>
                      </c:pt>
                      <c:pt idx="573" formatCode="General">
                        <c:v>556.57000000000005</c:v>
                      </c:pt>
                      <c:pt idx="574" formatCode="General">
                        <c:v>557.57000000000005</c:v>
                      </c:pt>
                      <c:pt idx="575" formatCode="General">
                        <c:v>558.57000000000005</c:v>
                      </c:pt>
                      <c:pt idx="576" formatCode="General">
                        <c:v>559.57000000000005</c:v>
                      </c:pt>
                      <c:pt idx="577" formatCode="General">
                        <c:v>560.57000000000005</c:v>
                      </c:pt>
                      <c:pt idx="578" formatCode="General">
                        <c:v>561.57000000000005</c:v>
                      </c:pt>
                      <c:pt idx="579" formatCode="General">
                        <c:v>562.57000000000005</c:v>
                      </c:pt>
                      <c:pt idx="580" formatCode="General">
                        <c:v>563.57000000000005</c:v>
                      </c:pt>
                      <c:pt idx="581" formatCode="General">
                        <c:v>564.57000000000005</c:v>
                      </c:pt>
                      <c:pt idx="582" formatCode="General">
                        <c:v>565.57000000000005</c:v>
                      </c:pt>
                      <c:pt idx="583" formatCode="General">
                        <c:v>566.57000000000005</c:v>
                      </c:pt>
                      <c:pt idx="584" formatCode="General">
                        <c:v>567.57000000000005</c:v>
                      </c:pt>
                      <c:pt idx="585" formatCode="General">
                        <c:v>568.57000000000005</c:v>
                      </c:pt>
                      <c:pt idx="586" formatCode="General">
                        <c:v>569.57000000000005</c:v>
                      </c:pt>
                      <c:pt idx="587" formatCode="General">
                        <c:v>570.57000000000005</c:v>
                      </c:pt>
                      <c:pt idx="588" formatCode="General">
                        <c:v>571.57000000000005</c:v>
                      </c:pt>
                      <c:pt idx="589" formatCode="General">
                        <c:v>572.57000000000005</c:v>
                      </c:pt>
                      <c:pt idx="590" formatCode="General">
                        <c:v>573.57000000000005</c:v>
                      </c:pt>
                      <c:pt idx="591" formatCode="General">
                        <c:v>574.57000000000005</c:v>
                      </c:pt>
                      <c:pt idx="592" formatCode="General">
                        <c:v>575.57000000000005</c:v>
                      </c:pt>
                      <c:pt idx="593" formatCode="General">
                        <c:v>576.57000000000005</c:v>
                      </c:pt>
                      <c:pt idx="594" formatCode="General">
                        <c:v>577.57000000000005</c:v>
                      </c:pt>
                      <c:pt idx="595" formatCode="General">
                        <c:v>578.57000000000005</c:v>
                      </c:pt>
                      <c:pt idx="596" formatCode="General">
                        <c:v>579.57000000000005</c:v>
                      </c:pt>
                      <c:pt idx="597" formatCode="General">
                        <c:v>580.57000000000005</c:v>
                      </c:pt>
                      <c:pt idx="598" formatCode="General">
                        <c:v>581.57000000000005</c:v>
                      </c:pt>
                      <c:pt idx="599" formatCode="General">
                        <c:v>582.57000000000005</c:v>
                      </c:pt>
                      <c:pt idx="600" formatCode="General">
                        <c:v>583.57000000000005</c:v>
                      </c:pt>
                      <c:pt idx="601" formatCode="General">
                        <c:v>584.57000000000005</c:v>
                      </c:pt>
                      <c:pt idx="602" formatCode="General">
                        <c:v>585.57000000000005</c:v>
                      </c:pt>
                      <c:pt idx="603" formatCode="General">
                        <c:v>586.57000000000005</c:v>
                      </c:pt>
                      <c:pt idx="604" formatCode="General">
                        <c:v>587.57000000000005</c:v>
                      </c:pt>
                      <c:pt idx="605" formatCode="General">
                        <c:v>588.57000000000005</c:v>
                      </c:pt>
                      <c:pt idx="606" formatCode="General">
                        <c:v>589.57000000000005</c:v>
                      </c:pt>
                      <c:pt idx="607" formatCode="General">
                        <c:v>590.57000000000005</c:v>
                      </c:pt>
                      <c:pt idx="608" formatCode="General">
                        <c:v>591.57000000000005</c:v>
                      </c:pt>
                      <c:pt idx="609" formatCode="General">
                        <c:v>592.57000000000005</c:v>
                      </c:pt>
                      <c:pt idx="610" formatCode="General">
                        <c:v>593.57000000000005</c:v>
                      </c:pt>
                      <c:pt idx="611" formatCode="General">
                        <c:v>594.57000000000005</c:v>
                      </c:pt>
                      <c:pt idx="612" formatCode="General">
                        <c:v>595.57000000000005</c:v>
                      </c:pt>
                      <c:pt idx="613" formatCode="General">
                        <c:v>596.57000000000005</c:v>
                      </c:pt>
                      <c:pt idx="614" formatCode="General">
                        <c:v>597.57000000000005</c:v>
                      </c:pt>
                      <c:pt idx="615" formatCode="General">
                        <c:v>598.57000000000005</c:v>
                      </c:pt>
                      <c:pt idx="616" formatCode="General">
                        <c:v>599.57000000000005</c:v>
                      </c:pt>
                      <c:pt idx="617" formatCode="General">
                        <c:v>600.57000000000005</c:v>
                      </c:pt>
                      <c:pt idx="618" formatCode="General">
                        <c:v>601.57000000000005</c:v>
                      </c:pt>
                      <c:pt idx="619" formatCode="General">
                        <c:v>602.57000000000005</c:v>
                      </c:pt>
                      <c:pt idx="620" formatCode="General">
                        <c:v>603.57000000000005</c:v>
                      </c:pt>
                      <c:pt idx="621" formatCode="General">
                        <c:v>604.57000000000005</c:v>
                      </c:pt>
                      <c:pt idx="622" formatCode="General">
                        <c:v>605.57000000000005</c:v>
                      </c:pt>
                      <c:pt idx="623" formatCode="General">
                        <c:v>606.57000000000005</c:v>
                      </c:pt>
                      <c:pt idx="624" formatCode="General">
                        <c:v>607.57000000000005</c:v>
                      </c:pt>
                      <c:pt idx="625" formatCode="General">
                        <c:v>608.57000000000005</c:v>
                      </c:pt>
                      <c:pt idx="626" formatCode="General">
                        <c:v>609.57000000000005</c:v>
                      </c:pt>
                      <c:pt idx="627" formatCode="General">
                        <c:v>610.57000000000005</c:v>
                      </c:pt>
                      <c:pt idx="628" formatCode="General">
                        <c:v>611.57000000000005</c:v>
                      </c:pt>
                      <c:pt idx="629" formatCode="General">
                        <c:v>612.57000000000005</c:v>
                      </c:pt>
                      <c:pt idx="630" formatCode="General">
                        <c:v>613.57000000000005</c:v>
                      </c:pt>
                      <c:pt idx="631" formatCode="General">
                        <c:v>614.57000000000005</c:v>
                      </c:pt>
                      <c:pt idx="632" formatCode="General">
                        <c:v>615.57000000000005</c:v>
                      </c:pt>
                      <c:pt idx="633" formatCode="General">
                        <c:v>616.57000000000005</c:v>
                      </c:pt>
                      <c:pt idx="634" formatCode="General">
                        <c:v>617.57000000000005</c:v>
                      </c:pt>
                      <c:pt idx="635" formatCode="General">
                        <c:v>618.57000000000005</c:v>
                      </c:pt>
                      <c:pt idx="636" formatCode="General">
                        <c:v>619.57000000000005</c:v>
                      </c:pt>
                      <c:pt idx="637" formatCode="General">
                        <c:v>620.57000000000005</c:v>
                      </c:pt>
                      <c:pt idx="638" formatCode="General">
                        <c:v>621.57000000000005</c:v>
                      </c:pt>
                      <c:pt idx="639" formatCode="General">
                        <c:v>622.57000000000005</c:v>
                      </c:pt>
                      <c:pt idx="640" formatCode="General">
                        <c:v>623.57000000000005</c:v>
                      </c:pt>
                      <c:pt idx="641" formatCode="General">
                        <c:v>624.57000000000005</c:v>
                      </c:pt>
                      <c:pt idx="642" formatCode="General">
                        <c:v>625.57000000000005</c:v>
                      </c:pt>
                      <c:pt idx="643" formatCode="General">
                        <c:v>626.57000000000005</c:v>
                      </c:pt>
                      <c:pt idx="644" formatCode="General">
                        <c:v>627.57000000000005</c:v>
                      </c:pt>
                      <c:pt idx="645" formatCode="General">
                        <c:v>628.57000000000005</c:v>
                      </c:pt>
                      <c:pt idx="646" formatCode="General">
                        <c:v>629.57000000000005</c:v>
                      </c:pt>
                      <c:pt idx="647" formatCode="General">
                        <c:v>630.57000000000005</c:v>
                      </c:pt>
                      <c:pt idx="648" formatCode="General">
                        <c:v>631.57000000000005</c:v>
                      </c:pt>
                      <c:pt idx="649" formatCode="General">
                        <c:v>632.57000000000005</c:v>
                      </c:pt>
                      <c:pt idx="650" formatCode="General">
                        <c:v>633.57000000000005</c:v>
                      </c:pt>
                      <c:pt idx="651" formatCode="General">
                        <c:v>634.57000000000005</c:v>
                      </c:pt>
                      <c:pt idx="652" formatCode="General">
                        <c:v>635.57000000000005</c:v>
                      </c:pt>
                      <c:pt idx="653" formatCode="General">
                        <c:v>636.57000000000005</c:v>
                      </c:pt>
                      <c:pt idx="654" formatCode="General">
                        <c:v>637.57000000000005</c:v>
                      </c:pt>
                      <c:pt idx="655" formatCode="General">
                        <c:v>638.57000000000005</c:v>
                      </c:pt>
                      <c:pt idx="656" formatCode="General">
                        <c:v>639.57000000000005</c:v>
                      </c:pt>
                      <c:pt idx="657" formatCode="General">
                        <c:v>640.57000000000005</c:v>
                      </c:pt>
                      <c:pt idx="658" formatCode="General">
                        <c:v>641.57000000000005</c:v>
                      </c:pt>
                      <c:pt idx="659" formatCode="General">
                        <c:v>642.57000000000005</c:v>
                      </c:pt>
                      <c:pt idx="660" formatCode="General">
                        <c:v>643.57000000000005</c:v>
                      </c:pt>
                      <c:pt idx="661" formatCode="General">
                        <c:v>644.57000000000005</c:v>
                      </c:pt>
                      <c:pt idx="662" formatCode="General">
                        <c:v>645.57000000000005</c:v>
                      </c:pt>
                      <c:pt idx="663" formatCode="General">
                        <c:v>646.57000000000005</c:v>
                      </c:pt>
                      <c:pt idx="664" formatCode="General">
                        <c:v>647.57000000000005</c:v>
                      </c:pt>
                      <c:pt idx="665" formatCode="General">
                        <c:v>648.57000000000005</c:v>
                      </c:pt>
                      <c:pt idx="666" formatCode="General">
                        <c:v>649.57000000000005</c:v>
                      </c:pt>
                      <c:pt idx="667" formatCode="General">
                        <c:v>650.57000000000005</c:v>
                      </c:pt>
                      <c:pt idx="668" formatCode="General">
                        <c:v>651.57000000000005</c:v>
                      </c:pt>
                      <c:pt idx="669" formatCode="General">
                        <c:v>652.57000000000005</c:v>
                      </c:pt>
                      <c:pt idx="670" formatCode="General">
                        <c:v>653.57000000000005</c:v>
                      </c:pt>
                      <c:pt idx="671" formatCode="General">
                        <c:v>654.57000000000005</c:v>
                      </c:pt>
                      <c:pt idx="672" formatCode="General">
                        <c:v>655.57</c:v>
                      </c:pt>
                      <c:pt idx="673" formatCode="General">
                        <c:v>656.57</c:v>
                      </c:pt>
                      <c:pt idx="674" formatCode="General">
                        <c:v>657.57</c:v>
                      </c:pt>
                      <c:pt idx="675" formatCode="General">
                        <c:v>658.57</c:v>
                      </c:pt>
                      <c:pt idx="676" formatCode="General">
                        <c:v>659.57</c:v>
                      </c:pt>
                      <c:pt idx="677" formatCode="General">
                        <c:v>660.57</c:v>
                      </c:pt>
                      <c:pt idx="678" formatCode="General">
                        <c:v>661.57</c:v>
                      </c:pt>
                      <c:pt idx="679" formatCode="General">
                        <c:v>662.57</c:v>
                      </c:pt>
                      <c:pt idx="680" formatCode="General">
                        <c:v>663.57</c:v>
                      </c:pt>
                      <c:pt idx="681" formatCode="General">
                        <c:v>664.57</c:v>
                      </c:pt>
                      <c:pt idx="682" formatCode="General">
                        <c:v>665.57</c:v>
                      </c:pt>
                      <c:pt idx="683" formatCode="General">
                        <c:v>666.57</c:v>
                      </c:pt>
                      <c:pt idx="684" formatCode="General">
                        <c:v>667.57</c:v>
                      </c:pt>
                      <c:pt idx="685" formatCode="General">
                        <c:v>668.57</c:v>
                      </c:pt>
                      <c:pt idx="686" formatCode="General">
                        <c:v>669.57</c:v>
                      </c:pt>
                      <c:pt idx="687" formatCode="General">
                        <c:v>670.57</c:v>
                      </c:pt>
                      <c:pt idx="688" formatCode="General">
                        <c:v>671.57</c:v>
                      </c:pt>
                      <c:pt idx="689" formatCode="General">
                        <c:v>672.57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Feb!$P$11:$P$700</c15:sqref>
                        </c15:formulaRef>
                      </c:ext>
                    </c:extLst>
                    <c:numCache>
                      <c:formatCode>General</c:formatCode>
                      <c:ptCount val="690"/>
                      <c:pt idx="0">
                        <c:v>15.929</c:v>
                      </c:pt>
                      <c:pt idx="1">
                        <c:v>15.929</c:v>
                      </c:pt>
                      <c:pt idx="2">
                        <c:v>15.929</c:v>
                      </c:pt>
                      <c:pt idx="3">
                        <c:v>15.929</c:v>
                      </c:pt>
                      <c:pt idx="4">
                        <c:v>15.929</c:v>
                      </c:pt>
                      <c:pt idx="5">
                        <c:v>15.929</c:v>
                      </c:pt>
                      <c:pt idx="6">
                        <c:v>15.929</c:v>
                      </c:pt>
                      <c:pt idx="7">
                        <c:v>15.929</c:v>
                      </c:pt>
                      <c:pt idx="8">
                        <c:v>15.928000000000001</c:v>
                      </c:pt>
                      <c:pt idx="9">
                        <c:v>15.928000000000001</c:v>
                      </c:pt>
                      <c:pt idx="10">
                        <c:v>15.927</c:v>
                      </c:pt>
                      <c:pt idx="11">
                        <c:v>15.926</c:v>
                      </c:pt>
                      <c:pt idx="12">
                        <c:v>15.923</c:v>
                      </c:pt>
                      <c:pt idx="13">
                        <c:v>15.919</c:v>
                      </c:pt>
                      <c:pt idx="14">
                        <c:v>15.91</c:v>
                      </c:pt>
                      <c:pt idx="15">
                        <c:v>15.894</c:v>
                      </c:pt>
                      <c:pt idx="16">
                        <c:v>15.867000000000001</c:v>
                      </c:pt>
                      <c:pt idx="17">
                        <c:v>15.804</c:v>
                      </c:pt>
                      <c:pt idx="18">
                        <c:v>15.765000000000001</c:v>
                      </c:pt>
                      <c:pt idx="19">
                        <c:v>15.718999999999999</c:v>
                      </c:pt>
                      <c:pt idx="20">
                        <c:v>15.691000000000001</c:v>
                      </c:pt>
                      <c:pt idx="21">
                        <c:v>15.678000000000001</c:v>
                      </c:pt>
                      <c:pt idx="22">
                        <c:v>15.683</c:v>
                      </c:pt>
                      <c:pt idx="23">
                        <c:v>15.680999999999999</c:v>
                      </c:pt>
                      <c:pt idx="24">
                        <c:v>15.651999999999999</c:v>
                      </c:pt>
                      <c:pt idx="25">
                        <c:v>15.596</c:v>
                      </c:pt>
                      <c:pt idx="26">
                        <c:v>15.536</c:v>
                      </c:pt>
                      <c:pt idx="27">
                        <c:v>15.478999999999999</c:v>
                      </c:pt>
                      <c:pt idx="28">
                        <c:v>15.417</c:v>
                      </c:pt>
                      <c:pt idx="29">
                        <c:v>15.361000000000001</c:v>
                      </c:pt>
                      <c:pt idx="30">
                        <c:v>15.313000000000001</c:v>
                      </c:pt>
                      <c:pt idx="31">
                        <c:v>15.263999999999999</c:v>
                      </c:pt>
                      <c:pt idx="32">
                        <c:v>15.218</c:v>
                      </c:pt>
                      <c:pt idx="33">
                        <c:v>15.179</c:v>
                      </c:pt>
                      <c:pt idx="34">
                        <c:v>15.141999999999999</c:v>
                      </c:pt>
                      <c:pt idx="35">
                        <c:v>15.148</c:v>
                      </c:pt>
                      <c:pt idx="36">
                        <c:v>15.172000000000001</c:v>
                      </c:pt>
                      <c:pt idx="37">
                        <c:v>15.194000000000001</c:v>
                      </c:pt>
                      <c:pt idx="38">
                        <c:v>15.218</c:v>
                      </c:pt>
                      <c:pt idx="39">
                        <c:v>15.243</c:v>
                      </c:pt>
                      <c:pt idx="40">
                        <c:v>15.276</c:v>
                      </c:pt>
                      <c:pt idx="41">
                        <c:v>15.305</c:v>
                      </c:pt>
                      <c:pt idx="42">
                        <c:v>15.336</c:v>
                      </c:pt>
                      <c:pt idx="43">
                        <c:v>15.36</c:v>
                      </c:pt>
                      <c:pt idx="44">
                        <c:v>15.384</c:v>
                      </c:pt>
                      <c:pt idx="45">
                        <c:v>15.411</c:v>
                      </c:pt>
                      <c:pt idx="46">
                        <c:v>15.468999999999999</c:v>
                      </c:pt>
                      <c:pt idx="47">
                        <c:v>15.513</c:v>
                      </c:pt>
                      <c:pt idx="48">
                        <c:v>15.516</c:v>
                      </c:pt>
                      <c:pt idx="49">
                        <c:v>15.468999999999999</c:v>
                      </c:pt>
                      <c:pt idx="50">
                        <c:v>15.422000000000001</c:v>
                      </c:pt>
                      <c:pt idx="51">
                        <c:v>15.379</c:v>
                      </c:pt>
                      <c:pt idx="52">
                        <c:v>15.327</c:v>
                      </c:pt>
                      <c:pt idx="53">
                        <c:v>15.282999999999999</c:v>
                      </c:pt>
                      <c:pt idx="54">
                        <c:v>15.24</c:v>
                      </c:pt>
                      <c:pt idx="55">
                        <c:v>15.194000000000001</c:v>
                      </c:pt>
                      <c:pt idx="56">
                        <c:v>15.137</c:v>
                      </c:pt>
                      <c:pt idx="57">
                        <c:v>15.1</c:v>
                      </c:pt>
                      <c:pt idx="58">
                        <c:v>15.074999999999999</c:v>
                      </c:pt>
                      <c:pt idx="59">
                        <c:v>15.079000000000001</c:v>
                      </c:pt>
                      <c:pt idx="60">
                        <c:v>15.1</c:v>
                      </c:pt>
                      <c:pt idx="61">
                        <c:v>15.134</c:v>
                      </c:pt>
                      <c:pt idx="62">
                        <c:v>15.169</c:v>
                      </c:pt>
                      <c:pt idx="63">
                        <c:v>15.204000000000001</c:v>
                      </c:pt>
                      <c:pt idx="64">
                        <c:v>15.236000000000001</c:v>
                      </c:pt>
                      <c:pt idx="65">
                        <c:v>15.263999999999999</c:v>
                      </c:pt>
                      <c:pt idx="66">
                        <c:v>15.292999999999999</c:v>
                      </c:pt>
                      <c:pt idx="67">
                        <c:v>15.315</c:v>
                      </c:pt>
                      <c:pt idx="68">
                        <c:v>15.32</c:v>
                      </c:pt>
                      <c:pt idx="69">
                        <c:v>15.346</c:v>
                      </c:pt>
                      <c:pt idx="70">
                        <c:v>15.403</c:v>
                      </c:pt>
                      <c:pt idx="71">
                        <c:v>15.448</c:v>
                      </c:pt>
                      <c:pt idx="72">
                        <c:v>15.45</c:v>
                      </c:pt>
                      <c:pt idx="73">
                        <c:v>15.407999999999999</c:v>
                      </c:pt>
                      <c:pt idx="74">
                        <c:v>15.363</c:v>
                      </c:pt>
                      <c:pt idx="75">
                        <c:v>15.316000000000001</c:v>
                      </c:pt>
                      <c:pt idx="76">
                        <c:v>15.271000000000001</c:v>
                      </c:pt>
                      <c:pt idx="77">
                        <c:v>15.226000000000001</c:v>
                      </c:pt>
                      <c:pt idx="78">
                        <c:v>15.185</c:v>
                      </c:pt>
                      <c:pt idx="79">
                        <c:v>15.145</c:v>
                      </c:pt>
                      <c:pt idx="80">
                        <c:v>15.1</c:v>
                      </c:pt>
                      <c:pt idx="81">
                        <c:v>15.06</c:v>
                      </c:pt>
                      <c:pt idx="82">
                        <c:v>15.032999999999999</c:v>
                      </c:pt>
                      <c:pt idx="83">
                        <c:v>15.04</c:v>
                      </c:pt>
                      <c:pt idx="84">
                        <c:v>15.066000000000001</c:v>
                      </c:pt>
                      <c:pt idx="85">
                        <c:v>15.093</c:v>
                      </c:pt>
                      <c:pt idx="86">
                        <c:v>15.138</c:v>
                      </c:pt>
                      <c:pt idx="87">
                        <c:v>15.177</c:v>
                      </c:pt>
                      <c:pt idx="88">
                        <c:v>15.209</c:v>
                      </c:pt>
                      <c:pt idx="89">
                        <c:v>15.273</c:v>
                      </c:pt>
                      <c:pt idx="90">
                        <c:v>15.308</c:v>
                      </c:pt>
                      <c:pt idx="91">
                        <c:v>15.332000000000001</c:v>
                      </c:pt>
                      <c:pt idx="92">
                        <c:v>15.347</c:v>
                      </c:pt>
                      <c:pt idx="93">
                        <c:v>15.358000000000001</c:v>
                      </c:pt>
                      <c:pt idx="94">
                        <c:v>15.391999999999999</c:v>
                      </c:pt>
                      <c:pt idx="95">
                        <c:v>15.42</c:v>
                      </c:pt>
                      <c:pt idx="96">
                        <c:v>15.398999999999999</c:v>
                      </c:pt>
                      <c:pt idx="97">
                        <c:v>15.36</c:v>
                      </c:pt>
                      <c:pt idx="98">
                        <c:v>15.317</c:v>
                      </c:pt>
                      <c:pt idx="99">
                        <c:v>15.275</c:v>
                      </c:pt>
                      <c:pt idx="100">
                        <c:v>15.234999999999999</c:v>
                      </c:pt>
                      <c:pt idx="101">
                        <c:v>15.189</c:v>
                      </c:pt>
                      <c:pt idx="102">
                        <c:v>15.143000000000001</c:v>
                      </c:pt>
                      <c:pt idx="103">
                        <c:v>15.098000000000001</c:v>
                      </c:pt>
                      <c:pt idx="104">
                        <c:v>15.058999999999999</c:v>
                      </c:pt>
                      <c:pt idx="105">
                        <c:v>15.032999999999999</c:v>
                      </c:pt>
                      <c:pt idx="106">
                        <c:v>15.02</c:v>
                      </c:pt>
                      <c:pt idx="107">
                        <c:v>15.038</c:v>
                      </c:pt>
                      <c:pt idx="108">
                        <c:v>15.069000000000001</c:v>
                      </c:pt>
                      <c:pt idx="109">
                        <c:v>15.106999999999999</c:v>
                      </c:pt>
                      <c:pt idx="110">
                        <c:v>15.145</c:v>
                      </c:pt>
                      <c:pt idx="111">
                        <c:v>15.18</c:v>
                      </c:pt>
                      <c:pt idx="112">
                        <c:v>15.215</c:v>
                      </c:pt>
                      <c:pt idx="113">
                        <c:v>15.247999999999999</c:v>
                      </c:pt>
                      <c:pt idx="114">
                        <c:v>15.269</c:v>
                      </c:pt>
                      <c:pt idx="115">
                        <c:v>15.292</c:v>
                      </c:pt>
                      <c:pt idx="116">
                        <c:v>15.315</c:v>
                      </c:pt>
                      <c:pt idx="117">
                        <c:v>15.337</c:v>
                      </c:pt>
                      <c:pt idx="118">
                        <c:v>15.378</c:v>
                      </c:pt>
                      <c:pt idx="119">
                        <c:v>15.404999999999999</c:v>
                      </c:pt>
                      <c:pt idx="120">
                        <c:v>15.396000000000001</c:v>
                      </c:pt>
                      <c:pt idx="121">
                        <c:v>15.364000000000001</c:v>
                      </c:pt>
                      <c:pt idx="122">
                        <c:v>15.326000000000001</c:v>
                      </c:pt>
                      <c:pt idx="123">
                        <c:v>15.291</c:v>
                      </c:pt>
                      <c:pt idx="124">
                        <c:v>15.247999999999999</c:v>
                      </c:pt>
                      <c:pt idx="125">
                        <c:v>15.204000000000001</c:v>
                      </c:pt>
                      <c:pt idx="126">
                        <c:v>15.164</c:v>
                      </c:pt>
                      <c:pt idx="127">
                        <c:v>15.125</c:v>
                      </c:pt>
                      <c:pt idx="128">
                        <c:v>15.098000000000001</c:v>
                      </c:pt>
                      <c:pt idx="129">
                        <c:v>15.083</c:v>
                      </c:pt>
                      <c:pt idx="130">
                        <c:v>15.07</c:v>
                      </c:pt>
                      <c:pt idx="131">
                        <c:v>15.084</c:v>
                      </c:pt>
                      <c:pt idx="132">
                        <c:v>15.114000000000001</c:v>
                      </c:pt>
                      <c:pt idx="133">
                        <c:v>15.153</c:v>
                      </c:pt>
                      <c:pt idx="134">
                        <c:v>15.186</c:v>
                      </c:pt>
                      <c:pt idx="135">
                        <c:v>15.218999999999999</c:v>
                      </c:pt>
                      <c:pt idx="136">
                        <c:v>15.257</c:v>
                      </c:pt>
                      <c:pt idx="137">
                        <c:v>15.284000000000001</c:v>
                      </c:pt>
                      <c:pt idx="138">
                        <c:v>15.304</c:v>
                      </c:pt>
                      <c:pt idx="139">
                        <c:v>15.324999999999999</c:v>
                      </c:pt>
                      <c:pt idx="140">
                        <c:v>15.35</c:v>
                      </c:pt>
                      <c:pt idx="141">
                        <c:v>15.362</c:v>
                      </c:pt>
                      <c:pt idx="142">
                        <c:v>15.384</c:v>
                      </c:pt>
                      <c:pt idx="143">
                        <c:v>15.395</c:v>
                      </c:pt>
                      <c:pt idx="144">
                        <c:v>15.371</c:v>
                      </c:pt>
                      <c:pt idx="145">
                        <c:v>15.33</c:v>
                      </c:pt>
                      <c:pt idx="146">
                        <c:v>15.29</c:v>
                      </c:pt>
                      <c:pt idx="147">
                        <c:v>15.255000000000001</c:v>
                      </c:pt>
                      <c:pt idx="148">
                        <c:v>15.225</c:v>
                      </c:pt>
                      <c:pt idx="149">
                        <c:v>15.202999999999999</c:v>
                      </c:pt>
                      <c:pt idx="150">
                        <c:v>15.173</c:v>
                      </c:pt>
                      <c:pt idx="151">
                        <c:v>15.146000000000001</c:v>
                      </c:pt>
                      <c:pt idx="152">
                        <c:v>15.119</c:v>
                      </c:pt>
                      <c:pt idx="153">
                        <c:v>15.096</c:v>
                      </c:pt>
                      <c:pt idx="154">
                        <c:v>15.077</c:v>
                      </c:pt>
                      <c:pt idx="155">
                        <c:v>15.089</c:v>
                      </c:pt>
                      <c:pt idx="156">
                        <c:v>15.116</c:v>
                      </c:pt>
                      <c:pt idx="157">
                        <c:v>15.153</c:v>
                      </c:pt>
                      <c:pt idx="158">
                        <c:v>15.193</c:v>
                      </c:pt>
                      <c:pt idx="159">
                        <c:v>15.224</c:v>
                      </c:pt>
                      <c:pt idx="160">
                        <c:v>15.256</c:v>
                      </c:pt>
                      <c:pt idx="161">
                        <c:v>15.282</c:v>
                      </c:pt>
                      <c:pt idx="162">
                        <c:v>15.31</c:v>
                      </c:pt>
                      <c:pt idx="163">
                        <c:v>15.334</c:v>
                      </c:pt>
                      <c:pt idx="164">
                        <c:v>15.353</c:v>
                      </c:pt>
                      <c:pt idx="165">
                        <c:v>15.369</c:v>
                      </c:pt>
                      <c:pt idx="166">
                        <c:v>15.409000000000001</c:v>
                      </c:pt>
                      <c:pt idx="167">
                        <c:v>15.413</c:v>
                      </c:pt>
                      <c:pt idx="168">
                        <c:v>15.396000000000001</c:v>
                      </c:pt>
                      <c:pt idx="169">
                        <c:v>15.365</c:v>
                      </c:pt>
                      <c:pt idx="170">
                        <c:v>15.327</c:v>
                      </c:pt>
                      <c:pt idx="171">
                        <c:v>15.281000000000001</c:v>
                      </c:pt>
                      <c:pt idx="172">
                        <c:v>15.242000000000001</c:v>
                      </c:pt>
                      <c:pt idx="173">
                        <c:v>15.199</c:v>
                      </c:pt>
                      <c:pt idx="174">
                        <c:v>15.159000000000001</c:v>
                      </c:pt>
                      <c:pt idx="175">
                        <c:v>15.119</c:v>
                      </c:pt>
                      <c:pt idx="176">
                        <c:v>15.081</c:v>
                      </c:pt>
                      <c:pt idx="177">
                        <c:v>15.037000000000001</c:v>
                      </c:pt>
                      <c:pt idx="178">
                        <c:v>15.01</c:v>
                      </c:pt>
                      <c:pt idx="179">
                        <c:v>15.023</c:v>
                      </c:pt>
                      <c:pt idx="180">
                        <c:v>15.053000000000001</c:v>
                      </c:pt>
                      <c:pt idx="181">
                        <c:v>15.09</c:v>
                      </c:pt>
                      <c:pt idx="182">
                        <c:v>15.125999999999999</c:v>
                      </c:pt>
                      <c:pt idx="183">
                        <c:v>15.159000000000001</c:v>
                      </c:pt>
                      <c:pt idx="184">
                        <c:v>15.202</c:v>
                      </c:pt>
                      <c:pt idx="185">
                        <c:v>15.231999999999999</c:v>
                      </c:pt>
                      <c:pt idx="186">
                        <c:v>15.27</c:v>
                      </c:pt>
                      <c:pt idx="187">
                        <c:v>15.292</c:v>
                      </c:pt>
                      <c:pt idx="188">
                        <c:v>15.305999999999999</c:v>
                      </c:pt>
                      <c:pt idx="189">
                        <c:v>15.326000000000001</c:v>
                      </c:pt>
                      <c:pt idx="190">
                        <c:v>15.342000000000001</c:v>
                      </c:pt>
                      <c:pt idx="191">
                        <c:v>15.331</c:v>
                      </c:pt>
                      <c:pt idx="192">
                        <c:v>15.321999999999999</c:v>
                      </c:pt>
                      <c:pt idx="193">
                        <c:v>15.301</c:v>
                      </c:pt>
                      <c:pt idx="194">
                        <c:v>15.255000000000001</c:v>
                      </c:pt>
                      <c:pt idx="195">
                        <c:v>15.218999999999999</c:v>
                      </c:pt>
                      <c:pt idx="196">
                        <c:v>15.173999999999999</c:v>
                      </c:pt>
                      <c:pt idx="197">
                        <c:v>15.141999999999999</c:v>
                      </c:pt>
                      <c:pt idx="198">
                        <c:v>15.11</c:v>
                      </c:pt>
                      <c:pt idx="199">
                        <c:v>15.07</c:v>
                      </c:pt>
                      <c:pt idx="200">
                        <c:v>15.023999999999999</c:v>
                      </c:pt>
                      <c:pt idx="201">
                        <c:v>15</c:v>
                      </c:pt>
                      <c:pt idx="202">
                        <c:v>14.976000000000001</c:v>
                      </c:pt>
                      <c:pt idx="203">
                        <c:v>14.978</c:v>
                      </c:pt>
                      <c:pt idx="204">
                        <c:v>14.996</c:v>
                      </c:pt>
                      <c:pt idx="205">
                        <c:v>15.028</c:v>
                      </c:pt>
                      <c:pt idx="206">
                        <c:v>15.061</c:v>
                      </c:pt>
                      <c:pt idx="207">
                        <c:v>15.093999999999999</c:v>
                      </c:pt>
                      <c:pt idx="208">
                        <c:v>15.113</c:v>
                      </c:pt>
                      <c:pt idx="209">
                        <c:v>15.154999999999999</c:v>
                      </c:pt>
                      <c:pt idx="210">
                        <c:v>15.183</c:v>
                      </c:pt>
                      <c:pt idx="211">
                        <c:v>15.204000000000001</c:v>
                      </c:pt>
                      <c:pt idx="212">
                        <c:v>15.22</c:v>
                      </c:pt>
                      <c:pt idx="213">
                        <c:v>15.244999999999999</c:v>
                      </c:pt>
                      <c:pt idx="214">
                        <c:v>15.273999999999999</c:v>
                      </c:pt>
                      <c:pt idx="215">
                        <c:v>15.295999999999999</c:v>
                      </c:pt>
                      <c:pt idx="216">
                        <c:v>15.278</c:v>
                      </c:pt>
                      <c:pt idx="217">
                        <c:v>15.244</c:v>
                      </c:pt>
                      <c:pt idx="218">
                        <c:v>15.209</c:v>
                      </c:pt>
                      <c:pt idx="219">
                        <c:v>15.161</c:v>
                      </c:pt>
                      <c:pt idx="220">
                        <c:v>15.085000000000001</c:v>
                      </c:pt>
                      <c:pt idx="221">
                        <c:v>15.055999999999999</c:v>
                      </c:pt>
                      <c:pt idx="222">
                        <c:v>15.03</c:v>
                      </c:pt>
                      <c:pt idx="223">
                        <c:v>14.978999999999999</c:v>
                      </c:pt>
                      <c:pt idx="224">
                        <c:v>14.946</c:v>
                      </c:pt>
                      <c:pt idx="225">
                        <c:v>14.907999999999999</c:v>
                      </c:pt>
                      <c:pt idx="226">
                        <c:v>14.879</c:v>
                      </c:pt>
                      <c:pt idx="227">
                        <c:v>14.887</c:v>
                      </c:pt>
                      <c:pt idx="228">
                        <c:v>14.92</c:v>
                      </c:pt>
                      <c:pt idx="229">
                        <c:v>14.955</c:v>
                      </c:pt>
                      <c:pt idx="230">
                        <c:v>14.989000000000001</c:v>
                      </c:pt>
                      <c:pt idx="231">
                        <c:v>15.026999999999999</c:v>
                      </c:pt>
                      <c:pt idx="232">
                        <c:v>15.055999999999999</c:v>
                      </c:pt>
                      <c:pt idx="233">
                        <c:v>15.084</c:v>
                      </c:pt>
                      <c:pt idx="234">
                        <c:v>15.106</c:v>
                      </c:pt>
                      <c:pt idx="235">
                        <c:v>15.125</c:v>
                      </c:pt>
                      <c:pt idx="236">
                        <c:v>15.138</c:v>
                      </c:pt>
                      <c:pt idx="237">
                        <c:v>15.170999999999999</c:v>
                      </c:pt>
                      <c:pt idx="238">
                        <c:v>15.212999999999999</c:v>
                      </c:pt>
                      <c:pt idx="239">
                        <c:v>15.215999999999999</c:v>
                      </c:pt>
                      <c:pt idx="240">
                        <c:v>15.202</c:v>
                      </c:pt>
                      <c:pt idx="241">
                        <c:v>15.173999999999999</c:v>
                      </c:pt>
                      <c:pt idx="242">
                        <c:v>15.14</c:v>
                      </c:pt>
                      <c:pt idx="243">
                        <c:v>15.093999999999999</c:v>
                      </c:pt>
                      <c:pt idx="244">
                        <c:v>15.048999999999999</c:v>
                      </c:pt>
                      <c:pt idx="245">
                        <c:v>15.006</c:v>
                      </c:pt>
                      <c:pt idx="246">
                        <c:v>14.954000000000001</c:v>
                      </c:pt>
                      <c:pt idx="247">
                        <c:v>14.911</c:v>
                      </c:pt>
                      <c:pt idx="248">
                        <c:v>14.88</c:v>
                      </c:pt>
                      <c:pt idx="249">
                        <c:v>14.855</c:v>
                      </c:pt>
                      <c:pt idx="250">
                        <c:v>14.821999999999999</c:v>
                      </c:pt>
                      <c:pt idx="251">
                        <c:v>14.797000000000001</c:v>
                      </c:pt>
                      <c:pt idx="252">
                        <c:v>14.797000000000001</c:v>
                      </c:pt>
                      <c:pt idx="253">
                        <c:v>14.837999999999999</c:v>
                      </c:pt>
                      <c:pt idx="254">
                        <c:v>14.875999999999999</c:v>
                      </c:pt>
                      <c:pt idx="255">
                        <c:v>14.916</c:v>
                      </c:pt>
                      <c:pt idx="256">
                        <c:v>14.949</c:v>
                      </c:pt>
                      <c:pt idx="257">
                        <c:v>14.983000000000001</c:v>
                      </c:pt>
                      <c:pt idx="258">
                        <c:v>15.009</c:v>
                      </c:pt>
                      <c:pt idx="259">
                        <c:v>15.034000000000001</c:v>
                      </c:pt>
                      <c:pt idx="260">
                        <c:v>15.058</c:v>
                      </c:pt>
                      <c:pt idx="261">
                        <c:v>15.071999999999999</c:v>
                      </c:pt>
                      <c:pt idx="262">
                        <c:v>15.138</c:v>
                      </c:pt>
                      <c:pt idx="263">
                        <c:v>15.183</c:v>
                      </c:pt>
                      <c:pt idx="264">
                        <c:v>15.172000000000001</c:v>
                      </c:pt>
                      <c:pt idx="265">
                        <c:v>15.125</c:v>
                      </c:pt>
                      <c:pt idx="266">
                        <c:v>15.081</c:v>
                      </c:pt>
                      <c:pt idx="267">
                        <c:v>15.039</c:v>
                      </c:pt>
                      <c:pt idx="268">
                        <c:v>14.999000000000001</c:v>
                      </c:pt>
                      <c:pt idx="269">
                        <c:v>14.962999999999999</c:v>
                      </c:pt>
                      <c:pt idx="270">
                        <c:v>14.911</c:v>
                      </c:pt>
                      <c:pt idx="271">
                        <c:v>14.864000000000001</c:v>
                      </c:pt>
                      <c:pt idx="272">
                        <c:v>14.823</c:v>
                      </c:pt>
                      <c:pt idx="273">
                        <c:v>14.786</c:v>
                      </c:pt>
                      <c:pt idx="274">
                        <c:v>14.753</c:v>
                      </c:pt>
                      <c:pt idx="275">
                        <c:v>14.742000000000001</c:v>
                      </c:pt>
                      <c:pt idx="276">
                        <c:v>14.763</c:v>
                      </c:pt>
                      <c:pt idx="277">
                        <c:v>14.792</c:v>
                      </c:pt>
                      <c:pt idx="278">
                        <c:v>14.821999999999999</c:v>
                      </c:pt>
                      <c:pt idx="279">
                        <c:v>14.848000000000001</c:v>
                      </c:pt>
                      <c:pt idx="280">
                        <c:v>14.877000000000001</c:v>
                      </c:pt>
                      <c:pt idx="281">
                        <c:v>14.904</c:v>
                      </c:pt>
                      <c:pt idx="282">
                        <c:v>14.952999999999999</c:v>
                      </c:pt>
                      <c:pt idx="283">
                        <c:v>14.975</c:v>
                      </c:pt>
                      <c:pt idx="284">
                        <c:v>15.018000000000001</c:v>
                      </c:pt>
                      <c:pt idx="285">
                        <c:v>15.032</c:v>
                      </c:pt>
                      <c:pt idx="286">
                        <c:v>15.065</c:v>
                      </c:pt>
                      <c:pt idx="287">
                        <c:v>15.09</c:v>
                      </c:pt>
                      <c:pt idx="288">
                        <c:v>15.077</c:v>
                      </c:pt>
                      <c:pt idx="289">
                        <c:v>15.03</c:v>
                      </c:pt>
                      <c:pt idx="290">
                        <c:v>14.978</c:v>
                      </c:pt>
                      <c:pt idx="291">
                        <c:v>14.913</c:v>
                      </c:pt>
                      <c:pt idx="292">
                        <c:v>14.871</c:v>
                      </c:pt>
                      <c:pt idx="293">
                        <c:v>14.839</c:v>
                      </c:pt>
                      <c:pt idx="294">
                        <c:v>14.808</c:v>
                      </c:pt>
                      <c:pt idx="295">
                        <c:v>14.779</c:v>
                      </c:pt>
                      <c:pt idx="296">
                        <c:v>14.75</c:v>
                      </c:pt>
                      <c:pt idx="297">
                        <c:v>14.724</c:v>
                      </c:pt>
                      <c:pt idx="298">
                        <c:v>14.698</c:v>
                      </c:pt>
                      <c:pt idx="299">
                        <c:v>14.69</c:v>
                      </c:pt>
                      <c:pt idx="300">
                        <c:v>14.71</c:v>
                      </c:pt>
                      <c:pt idx="301">
                        <c:v>14.746</c:v>
                      </c:pt>
                      <c:pt idx="302">
                        <c:v>14.778</c:v>
                      </c:pt>
                      <c:pt idx="303">
                        <c:v>14.81</c:v>
                      </c:pt>
                      <c:pt idx="304">
                        <c:v>14.839</c:v>
                      </c:pt>
                      <c:pt idx="305">
                        <c:v>14.863</c:v>
                      </c:pt>
                      <c:pt idx="306">
                        <c:v>14.885999999999999</c:v>
                      </c:pt>
                      <c:pt idx="307">
                        <c:v>14.909000000000001</c:v>
                      </c:pt>
                      <c:pt idx="308">
                        <c:v>14.930999999999999</c:v>
                      </c:pt>
                      <c:pt idx="309">
                        <c:v>14.954000000000001</c:v>
                      </c:pt>
                      <c:pt idx="310">
                        <c:v>14.987</c:v>
                      </c:pt>
                      <c:pt idx="311">
                        <c:v>15.013999999999999</c:v>
                      </c:pt>
                      <c:pt idx="312">
                        <c:v>14.996</c:v>
                      </c:pt>
                      <c:pt idx="313">
                        <c:v>14.959</c:v>
                      </c:pt>
                      <c:pt idx="314">
                        <c:v>14.917999999999999</c:v>
                      </c:pt>
                      <c:pt idx="315">
                        <c:v>14.875999999999999</c:v>
                      </c:pt>
                      <c:pt idx="316">
                        <c:v>14.833</c:v>
                      </c:pt>
                      <c:pt idx="317">
                        <c:v>14.798999999999999</c:v>
                      </c:pt>
                      <c:pt idx="318">
                        <c:v>14.762</c:v>
                      </c:pt>
                      <c:pt idx="319">
                        <c:v>14.722</c:v>
                      </c:pt>
                      <c:pt idx="320">
                        <c:v>14.680999999999999</c:v>
                      </c:pt>
                      <c:pt idx="321">
                        <c:v>14.65</c:v>
                      </c:pt>
                      <c:pt idx="322">
                        <c:v>14.631</c:v>
                      </c:pt>
                      <c:pt idx="323">
                        <c:v>14.632999999999999</c:v>
                      </c:pt>
                      <c:pt idx="324">
                        <c:v>14.654999999999999</c:v>
                      </c:pt>
                      <c:pt idx="325">
                        <c:v>14.692</c:v>
                      </c:pt>
                      <c:pt idx="326">
                        <c:v>14.728</c:v>
                      </c:pt>
                      <c:pt idx="327">
                        <c:v>14.763</c:v>
                      </c:pt>
                      <c:pt idx="328">
                        <c:v>14.792999999999999</c:v>
                      </c:pt>
                      <c:pt idx="329">
                        <c:v>14.829000000000001</c:v>
                      </c:pt>
                      <c:pt idx="330">
                        <c:v>14.858000000000001</c:v>
                      </c:pt>
                      <c:pt idx="331">
                        <c:v>14.833</c:v>
                      </c:pt>
                      <c:pt idx="332">
                        <c:v>14.862</c:v>
                      </c:pt>
                      <c:pt idx="333">
                        <c:v>14.907999999999999</c:v>
                      </c:pt>
                      <c:pt idx="334">
                        <c:v>14.941000000000001</c:v>
                      </c:pt>
                      <c:pt idx="335">
                        <c:v>14.935</c:v>
                      </c:pt>
                      <c:pt idx="336">
                        <c:v>14.912000000000001</c:v>
                      </c:pt>
                      <c:pt idx="337">
                        <c:v>14.879</c:v>
                      </c:pt>
                      <c:pt idx="338">
                        <c:v>14.853</c:v>
                      </c:pt>
                      <c:pt idx="339">
                        <c:v>14.818</c:v>
                      </c:pt>
                      <c:pt idx="340">
                        <c:v>14.782</c:v>
                      </c:pt>
                      <c:pt idx="341">
                        <c:v>14.747</c:v>
                      </c:pt>
                      <c:pt idx="342">
                        <c:v>14.712999999999999</c:v>
                      </c:pt>
                      <c:pt idx="343">
                        <c:v>14.685</c:v>
                      </c:pt>
                      <c:pt idx="344">
                        <c:v>14.657</c:v>
                      </c:pt>
                      <c:pt idx="345">
                        <c:v>14.624000000000001</c:v>
                      </c:pt>
                      <c:pt idx="346">
                        <c:v>14.598000000000001</c:v>
                      </c:pt>
                      <c:pt idx="347">
                        <c:v>14.603</c:v>
                      </c:pt>
                      <c:pt idx="348">
                        <c:v>14.631</c:v>
                      </c:pt>
                      <c:pt idx="349">
                        <c:v>14.664</c:v>
                      </c:pt>
                      <c:pt idx="350">
                        <c:v>14.699</c:v>
                      </c:pt>
                      <c:pt idx="351">
                        <c:v>14.728999999999999</c:v>
                      </c:pt>
                      <c:pt idx="352">
                        <c:v>14.762</c:v>
                      </c:pt>
                      <c:pt idx="353">
                        <c:v>14.794</c:v>
                      </c:pt>
                      <c:pt idx="354">
                        <c:v>14.824</c:v>
                      </c:pt>
                      <c:pt idx="355">
                        <c:v>14.848000000000001</c:v>
                      </c:pt>
                      <c:pt idx="356">
                        <c:v>14.877000000000001</c:v>
                      </c:pt>
                      <c:pt idx="357">
                        <c:v>14.893000000000001</c:v>
                      </c:pt>
                      <c:pt idx="358">
                        <c:v>14.914999999999999</c:v>
                      </c:pt>
                      <c:pt idx="359">
                        <c:v>14.904</c:v>
                      </c:pt>
                      <c:pt idx="360">
                        <c:v>14.879</c:v>
                      </c:pt>
                      <c:pt idx="361">
                        <c:v>14.847</c:v>
                      </c:pt>
                      <c:pt idx="362">
                        <c:v>14.832000000000001</c:v>
                      </c:pt>
                      <c:pt idx="363">
                        <c:v>14.787000000000001</c:v>
                      </c:pt>
                      <c:pt idx="364">
                        <c:v>14.757999999999999</c:v>
                      </c:pt>
                      <c:pt idx="365">
                        <c:v>14.724</c:v>
                      </c:pt>
                      <c:pt idx="366">
                        <c:v>14.689</c:v>
                      </c:pt>
                      <c:pt idx="367">
                        <c:v>14.647</c:v>
                      </c:pt>
                      <c:pt idx="368">
                        <c:v>14.605</c:v>
                      </c:pt>
                      <c:pt idx="369">
                        <c:v>14.574</c:v>
                      </c:pt>
                      <c:pt idx="370">
                        <c:v>14.538</c:v>
                      </c:pt>
                      <c:pt idx="371">
                        <c:v>14.553000000000001</c:v>
                      </c:pt>
                      <c:pt idx="372">
                        <c:v>14.576000000000001</c:v>
                      </c:pt>
                      <c:pt idx="373">
                        <c:v>14.603999999999999</c:v>
                      </c:pt>
                      <c:pt idx="374">
                        <c:v>14.635999999999999</c:v>
                      </c:pt>
                      <c:pt idx="375">
                        <c:v>14.67</c:v>
                      </c:pt>
                      <c:pt idx="376">
                        <c:v>14.696999999999999</c:v>
                      </c:pt>
                      <c:pt idx="377">
                        <c:v>14.722</c:v>
                      </c:pt>
                      <c:pt idx="378">
                        <c:v>14.746</c:v>
                      </c:pt>
                      <c:pt idx="379">
                        <c:v>14.769</c:v>
                      </c:pt>
                      <c:pt idx="380">
                        <c:v>14.791</c:v>
                      </c:pt>
                      <c:pt idx="381">
                        <c:v>14.811999999999999</c:v>
                      </c:pt>
                      <c:pt idx="382">
                        <c:v>14.837999999999999</c:v>
                      </c:pt>
                      <c:pt idx="383">
                        <c:v>14.84</c:v>
                      </c:pt>
                      <c:pt idx="384">
                        <c:v>14.803000000000001</c:v>
                      </c:pt>
                      <c:pt idx="385">
                        <c:v>14.771000000000001</c:v>
                      </c:pt>
                      <c:pt idx="386">
                        <c:v>14.747</c:v>
                      </c:pt>
                      <c:pt idx="387">
                        <c:v>14.71</c:v>
                      </c:pt>
                      <c:pt idx="388">
                        <c:v>14.672000000000001</c:v>
                      </c:pt>
                      <c:pt idx="389">
                        <c:v>14.63</c:v>
                      </c:pt>
                      <c:pt idx="390">
                        <c:v>14.597</c:v>
                      </c:pt>
                      <c:pt idx="391">
                        <c:v>14.558</c:v>
                      </c:pt>
                      <c:pt idx="392">
                        <c:v>14.52</c:v>
                      </c:pt>
                      <c:pt idx="393">
                        <c:v>14.484</c:v>
                      </c:pt>
                      <c:pt idx="394">
                        <c:v>14.452999999999999</c:v>
                      </c:pt>
                      <c:pt idx="395">
                        <c:v>14.457000000000001</c:v>
                      </c:pt>
                      <c:pt idx="396">
                        <c:v>14.483000000000001</c:v>
                      </c:pt>
                      <c:pt idx="397">
                        <c:v>14.513</c:v>
                      </c:pt>
                      <c:pt idx="398">
                        <c:v>14.548</c:v>
                      </c:pt>
                      <c:pt idx="399">
                        <c:v>14.579000000000001</c:v>
                      </c:pt>
                      <c:pt idx="400">
                        <c:v>14.6</c:v>
                      </c:pt>
                      <c:pt idx="401">
                        <c:v>14.62</c:v>
                      </c:pt>
                      <c:pt idx="402">
                        <c:v>14.625</c:v>
                      </c:pt>
                      <c:pt idx="403">
                        <c:v>14.638999999999999</c:v>
                      </c:pt>
                      <c:pt idx="404">
                        <c:v>14.664</c:v>
                      </c:pt>
                      <c:pt idx="405">
                        <c:v>14.689</c:v>
                      </c:pt>
                      <c:pt idx="406">
                        <c:v>14.718</c:v>
                      </c:pt>
                      <c:pt idx="407">
                        <c:v>14.769</c:v>
                      </c:pt>
                      <c:pt idx="408">
                        <c:v>14.795</c:v>
                      </c:pt>
                      <c:pt idx="409">
                        <c:v>14.779</c:v>
                      </c:pt>
                      <c:pt idx="410">
                        <c:v>14.738</c:v>
                      </c:pt>
                      <c:pt idx="411">
                        <c:v>14.693</c:v>
                      </c:pt>
                      <c:pt idx="412">
                        <c:v>14.645</c:v>
                      </c:pt>
                      <c:pt idx="413">
                        <c:v>14.6</c:v>
                      </c:pt>
                      <c:pt idx="414">
                        <c:v>14.555999999999999</c:v>
                      </c:pt>
                      <c:pt idx="415">
                        <c:v>14.515000000000001</c:v>
                      </c:pt>
                      <c:pt idx="416">
                        <c:v>14.478</c:v>
                      </c:pt>
                      <c:pt idx="417">
                        <c:v>14.436</c:v>
                      </c:pt>
                      <c:pt idx="418">
                        <c:v>14.396000000000001</c:v>
                      </c:pt>
                      <c:pt idx="419">
                        <c:v>14.369</c:v>
                      </c:pt>
                      <c:pt idx="420">
                        <c:v>14.377000000000001</c:v>
                      </c:pt>
                      <c:pt idx="421">
                        <c:v>14.401999999999999</c:v>
                      </c:pt>
                      <c:pt idx="422">
                        <c:v>14.433</c:v>
                      </c:pt>
                      <c:pt idx="423">
                        <c:v>14.467000000000001</c:v>
                      </c:pt>
                      <c:pt idx="424">
                        <c:v>14.497999999999999</c:v>
                      </c:pt>
                      <c:pt idx="425">
                        <c:v>14.526999999999999</c:v>
                      </c:pt>
                      <c:pt idx="426">
                        <c:v>14.553000000000001</c:v>
                      </c:pt>
                      <c:pt idx="427">
                        <c:v>14.577</c:v>
                      </c:pt>
                      <c:pt idx="428">
                        <c:v>14.602</c:v>
                      </c:pt>
                      <c:pt idx="429">
                        <c:v>14.627000000000001</c:v>
                      </c:pt>
                      <c:pt idx="430">
                        <c:v>14.638</c:v>
                      </c:pt>
                      <c:pt idx="431">
                        <c:v>14.680999999999999</c:v>
                      </c:pt>
                      <c:pt idx="432">
                        <c:v>14.709</c:v>
                      </c:pt>
                      <c:pt idx="433">
                        <c:v>14.705</c:v>
                      </c:pt>
                      <c:pt idx="434">
                        <c:v>14.682</c:v>
                      </c:pt>
                      <c:pt idx="435">
                        <c:v>14.637</c:v>
                      </c:pt>
                      <c:pt idx="436">
                        <c:v>14.59</c:v>
                      </c:pt>
                      <c:pt idx="437">
                        <c:v>14.542999999999999</c:v>
                      </c:pt>
                      <c:pt idx="438">
                        <c:v>14.499000000000001</c:v>
                      </c:pt>
                      <c:pt idx="439">
                        <c:v>14.462999999999999</c:v>
                      </c:pt>
                      <c:pt idx="440">
                        <c:v>14.423</c:v>
                      </c:pt>
                      <c:pt idx="441">
                        <c:v>14.375</c:v>
                      </c:pt>
                      <c:pt idx="442">
                        <c:v>14.342000000000001</c:v>
                      </c:pt>
                      <c:pt idx="443">
                        <c:v>14.319000000000001</c:v>
                      </c:pt>
                      <c:pt idx="444">
                        <c:v>14.323</c:v>
                      </c:pt>
                      <c:pt idx="445">
                        <c:v>14.340999999999999</c:v>
                      </c:pt>
                      <c:pt idx="446">
                        <c:v>14.371</c:v>
                      </c:pt>
                      <c:pt idx="447">
                        <c:v>14.404999999999999</c:v>
                      </c:pt>
                      <c:pt idx="448">
                        <c:v>14.438000000000001</c:v>
                      </c:pt>
                      <c:pt idx="449">
                        <c:v>14.461</c:v>
                      </c:pt>
                      <c:pt idx="450">
                        <c:v>14.494999999999999</c:v>
                      </c:pt>
                      <c:pt idx="451">
                        <c:v>14.53</c:v>
                      </c:pt>
                      <c:pt idx="452">
                        <c:v>14.552</c:v>
                      </c:pt>
                      <c:pt idx="453">
                        <c:v>14.57</c:v>
                      </c:pt>
                      <c:pt idx="454">
                        <c:v>14.592000000000001</c:v>
                      </c:pt>
                      <c:pt idx="455">
                        <c:v>14.622</c:v>
                      </c:pt>
                      <c:pt idx="456">
                        <c:v>14.651999999999999</c:v>
                      </c:pt>
                      <c:pt idx="457">
                        <c:v>14.654999999999999</c:v>
                      </c:pt>
                      <c:pt idx="458">
                        <c:v>14.621</c:v>
                      </c:pt>
                      <c:pt idx="459">
                        <c:v>14.585000000000001</c:v>
                      </c:pt>
                      <c:pt idx="460">
                        <c:v>14.541</c:v>
                      </c:pt>
                      <c:pt idx="461">
                        <c:v>14.475</c:v>
                      </c:pt>
                      <c:pt idx="462">
                        <c:v>14.432</c:v>
                      </c:pt>
                      <c:pt idx="463">
                        <c:v>14.41</c:v>
                      </c:pt>
                      <c:pt idx="464">
                        <c:v>14.365</c:v>
                      </c:pt>
                      <c:pt idx="465">
                        <c:v>14.323</c:v>
                      </c:pt>
                      <c:pt idx="466">
                        <c:v>14.287000000000001</c:v>
                      </c:pt>
                      <c:pt idx="467">
                        <c:v>14.255000000000001</c:v>
                      </c:pt>
                      <c:pt idx="468">
                        <c:v>14.262</c:v>
                      </c:pt>
                      <c:pt idx="469">
                        <c:v>14.294</c:v>
                      </c:pt>
                      <c:pt idx="470">
                        <c:v>14.331</c:v>
                      </c:pt>
                      <c:pt idx="471">
                        <c:v>14.366</c:v>
                      </c:pt>
                      <c:pt idx="472">
                        <c:v>14.403</c:v>
                      </c:pt>
                      <c:pt idx="473">
                        <c:v>14.436</c:v>
                      </c:pt>
                      <c:pt idx="474">
                        <c:v>14.465</c:v>
                      </c:pt>
                      <c:pt idx="475">
                        <c:v>14.489000000000001</c:v>
                      </c:pt>
                      <c:pt idx="476">
                        <c:v>14.509</c:v>
                      </c:pt>
                      <c:pt idx="477">
                        <c:v>14.523999999999999</c:v>
                      </c:pt>
                      <c:pt idx="478">
                        <c:v>14.552</c:v>
                      </c:pt>
                      <c:pt idx="479">
                        <c:v>14.595000000000001</c:v>
                      </c:pt>
                      <c:pt idx="480">
                        <c:v>14.618</c:v>
                      </c:pt>
                      <c:pt idx="481">
                        <c:v>14.616</c:v>
                      </c:pt>
                      <c:pt idx="482">
                        <c:v>14.587999999999999</c:v>
                      </c:pt>
                      <c:pt idx="483">
                        <c:v>14.553000000000001</c:v>
                      </c:pt>
                      <c:pt idx="484">
                        <c:v>14.51</c:v>
                      </c:pt>
                      <c:pt idx="485">
                        <c:v>14.465</c:v>
                      </c:pt>
                      <c:pt idx="486">
                        <c:v>14.420999999999999</c:v>
                      </c:pt>
                      <c:pt idx="487">
                        <c:v>14.371</c:v>
                      </c:pt>
                      <c:pt idx="488">
                        <c:v>14.324999999999999</c:v>
                      </c:pt>
                      <c:pt idx="489">
                        <c:v>14.292</c:v>
                      </c:pt>
                      <c:pt idx="490">
                        <c:v>14.265000000000001</c:v>
                      </c:pt>
                      <c:pt idx="491">
                        <c:v>14.236000000000001</c:v>
                      </c:pt>
                      <c:pt idx="492">
                        <c:v>14.228999999999999</c:v>
                      </c:pt>
                      <c:pt idx="493">
                        <c:v>14.239000000000001</c:v>
                      </c:pt>
                      <c:pt idx="494">
                        <c:v>14.272</c:v>
                      </c:pt>
                      <c:pt idx="495">
                        <c:v>14.311</c:v>
                      </c:pt>
                      <c:pt idx="496">
                        <c:v>14.348000000000001</c:v>
                      </c:pt>
                      <c:pt idx="497">
                        <c:v>14.382</c:v>
                      </c:pt>
                      <c:pt idx="498">
                        <c:v>14.413</c:v>
                      </c:pt>
                      <c:pt idx="499">
                        <c:v>14.441000000000001</c:v>
                      </c:pt>
                      <c:pt idx="500">
                        <c:v>14.465</c:v>
                      </c:pt>
                      <c:pt idx="501">
                        <c:v>14.488</c:v>
                      </c:pt>
                      <c:pt idx="502">
                        <c:v>14.505000000000001</c:v>
                      </c:pt>
                      <c:pt idx="503">
                        <c:v>14.554</c:v>
                      </c:pt>
                      <c:pt idx="504">
                        <c:v>14.603999999999999</c:v>
                      </c:pt>
                      <c:pt idx="505">
                        <c:v>14.602</c:v>
                      </c:pt>
                      <c:pt idx="506">
                        <c:v>14.557</c:v>
                      </c:pt>
                      <c:pt idx="507">
                        <c:v>14.512</c:v>
                      </c:pt>
                      <c:pt idx="508">
                        <c:v>14.47</c:v>
                      </c:pt>
                      <c:pt idx="509">
                        <c:v>14.430999999999999</c:v>
                      </c:pt>
                      <c:pt idx="510">
                        <c:v>14.395</c:v>
                      </c:pt>
                      <c:pt idx="511">
                        <c:v>14.348000000000001</c:v>
                      </c:pt>
                      <c:pt idx="512">
                        <c:v>14.298</c:v>
                      </c:pt>
                      <c:pt idx="513">
                        <c:v>14.255000000000001</c:v>
                      </c:pt>
                      <c:pt idx="514">
                        <c:v>14.218</c:v>
                      </c:pt>
                      <c:pt idx="515">
                        <c:v>14.186</c:v>
                      </c:pt>
                      <c:pt idx="516">
                        <c:v>14.191000000000001</c:v>
                      </c:pt>
                      <c:pt idx="517">
                        <c:v>14.221</c:v>
                      </c:pt>
                      <c:pt idx="518">
                        <c:v>14.252000000000001</c:v>
                      </c:pt>
                      <c:pt idx="519">
                        <c:v>14.28</c:v>
                      </c:pt>
                      <c:pt idx="520">
                        <c:v>14.307</c:v>
                      </c:pt>
                      <c:pt idx="521">
                        <c:v>14.333</c:v>
                      </c:pt>
                      <c:pt idx="522">
                        <c:v>14.36</c:v>
                      </c:pt>
                      <c:pt idx="523">
                        <c:v>14.401</c:v>
                      </c:pt>
                      <c:pt idx="524">
                        <c:v>14.432</c:v>
                      </c:pt>
                      <c:pt idx="525">
                        <c:v>14.465999999999999</c:v>
                      </c:pt>
                      <c:pt idx="526">
                        <c:v>14.492000000000001</c:v>
                      </c:pt>
                      <c:pt idx="527">
                        <c:v>14.516</c:v>
                      </c:pt>
                      <c:pt idx="528">
                        <c:v>14.537000000000001</c:v>
                      </c:pt>
                      <c:pt idx="529">
                        <c:v>14.531000000000001</c:v>
                      </c:pt>
                      <c:pt idx="530">
                        <c:v>14.49</c:v>
                      </c:pt>
                      <c:pt idx="531">
                        <c:v>14.438000000000001</c:v>
                      </c:pt>
                      <c:pt idx="532">
                        <c:v>14.378</c:v>
                      </c:pt>
                      <c:pt idx="533">
                        <c:v>14.327999999999999</c:v>
                      </c:pt>
                      <c:pt idx="534">
                        <c:v>14.297000000000001</c:v>
                      </c:pt>
                      <c:pt idx="535">
                        <c:v>14.266</c:v>
                      </c:pt>
                      <c:pt idx="536">
                        <c:v>14.237</c:v>
                      </c:pt>
                      <c:pt idx="537">
                        <c:v>14.209</c:v>
                      </c:pt>
                      <c:pt idx="538">
                        <c:v>14.183</c:v>
                      </c:pt>
                      <c:pt idx="539">
                        <c:v>14.157999999999999</c:v>
                      </c:pt>
                      <c:pt idx="540">
                        <c:v>14.166</c:v>
                      </c:pt>
                      <c:pt idx="541">
                        <c:v>14.195</c:v>
                      </c:pt>
                      <c:pt idx="542">
                        <c:v>14.231</c:v>
                      </c:pt>
                      <c:pt idx="543">
                        <c:v>14.262</c:v>
                      </c:pt>
                      <c:pt idx="544">
                        <c:v>14.292</c:v>
                      </c:pt>
                      <c:pt idx="545">
                        <c:v>14.321</c:v>
                      </c:pt>
                      <c:pt idx="546">
                        <c:v>14.345000000000001</c:v>
                      </c:pt>
                      <c:pt idx="547">
                        <c:v>14.367000000000001</c:v>
                      </c:pt>
                      <c:pt idx="548">
                        <c:v>14.388999999999999</c:v>
                      </c:pt>
                      <c:pt idx="549">
                        <c:v>14.411</c:v>
                      </c:pt>
                      <c:pt idx="550">
                        <c:v>14.433</c:v>
                      </c:pt>
                      <c:pt idx="551">
                        <c:v>14.462999999999999</c:v>
                      </c:pt>
                      <c:pt idx="552">
                        <c:v>14.484</c:v>
                      </c:pt>
                      <c:pt idx="553">
                        <c:v>14.475</c:v>
                      </c:pt>
                      <c:pt idx="554">
                        <c:v>14.439</c:v>
                      </c:pt>
                      <c:pt idx="555">
                        <c:v>14.398</c:v>
                      </c:pt>
                      <c:pt idx="556">
                        <c:v>14.356999999999999</c:v>
                      </c:pt>
                      <c:pt idx="557">
                        <c:v>14.315</c:v>
                      </c:pt>
                      <c:pt idx="558">
                        <c:v>14.276</c:v>
                      </c:pt>
                      <c:pt idx="559">
                        <c:v>14.242000000000001</c:v>
                      </c:pt>
                      <c:pt idx="560">
                        <c:v>14.202999999999999</c:v>
                      </c:pt>
                      <c:pt idx="561">
                        <c:v>14.161</c:v>
                      </c:pt>
                      <c:pt idx="562">
                        <c:v>14.128</c:v>
                      </c:pt>
                      <c:pt idx="563">
                        <c:v>14.106999999999999</c:v>
                      </c:pt>
                      <c:pt idx="564">
                        <c:v>14.124000000000001</c:v>
                      </c:pt>
                      <c:pt idx="565">
                        <c:v>14.157999999999999</c:v>
                      </c:pt>
                      <c:pt idx="566">
                        <c:v>14.195</c:v>
                      </c:pt>
                      <c:pt idx="567">
                        <c:v>14.23</c:v>
                      </c:pt>
                      <c:pt idx="568">
                        <c:v>14.263999999999999</c:v>
                      </c:pt>
                      <c:pt idx="569">
                        <c:v>14.295</c:v>
                      </c:pt>
                      <c:pt idx="570">
                        <c:v>14.327</c:v>
                      </c:pt>
                      <c:pt idx="571">
                        <c:v>14.358000000000001</c:v>
                      </c:pt>
                      <c:pt idx="572">
                        <c:v>14.348000000000001</c:v>
                      </c:pt>
                      <c:pt idx="573">
                        <c:v>14.356999999999999</c:v>
                      </c:pt>
                      <c:pt idx="574">
                        <c:v>14.401</c:v>
                      </c:pt>
                      <c:pt idx="575">
                        <c:v>14.438000000000001</c:v>
                      </c:pt>
                      <c:pt idx="576">
                        <c:v>14.435</c:v>
                      </c:pt>
                      <c:pt idx="577">
                        <c:v>14.412000000000001</c:v>
                      </c:pt>
                      <c:pt idx="578">
                        <c:v>14.401999999999999</c:v>
                      </c:pt>
                      <c:pt idx="579">
                        <c:v>14.385</c:v>
                      </c:pt>
                      <c:pt idx="580">
                        <c:v>14.348000000000001</c:v>
                      </c:pt>
                      <c:pt idx="581">
                        <c:v>14.308999999999999</c:v>
                      </c:pt>
                      <c:pt idx="582">
                        <c:v>14.271000000000001</c:v>
                      </c:pt>
                      <c:pt idx="583">
                        <c:v>14.236000000000001</c:v>
                      </c:pt>
                      <c:pt idx="584">
                        <c:v>14.2</c:v>
                      </c:pt>
                      <c:pt idx="585">
                        <c:v>14.163</c:v>
                      </c:pt>
                      <c:pt idx="586">
                        <c:v>14.125999999999999</c:v>
                      </c:pt>
                      <c:pt idx="587">
                        <c:v>14.095000000000001</c:v>
                      </c:pt>
                      <c:pt idx="588">
                        <c:v>14.089</c:v>
                      </c:pt>
                      <c:pt idx="589">
                        <c:v>14.106</c:v>
                      </c:pt>
                      <c:pt idx="590">
                        <c:v>14.141999999999999</c:v>
                      </c:pt>
                      <c:pt idx="591">
                        <c:v>14.183999999999999</c:v>
                      </c:pt>
                      <c:pt idx="592">
                        <c:v>14.224</c:v>
                      </c:pt>
                      <c:pt idx="593">
                        <c:v>14.262</c:v>
                      </c:pt>
                      <c:pt idx="594">
                        <c:v>14.295999999999999</c:v>
                      </c:pt>
                      <c:pt idx="595">
                        <c:v>14.33</c:v>
                      </c:pt>
                      <c:pt idx="596">
                        <c:v>14.367000000000001</c:v>
                      </c:pt>
                      <c:pt idx="597">
                        <c:v>14.398</c:v>
                      </c:pt>
                      <c:pt idx="598">
                        <c:v>14.423999999999999</c:v>
                      </c:pt>
                      <c:pt idx="599">
                        <c:v>14.452999999999999</c:v>
                      </c:pt>
                      <c:pt idx="600">
                        <c:v>14.451000000000001</c:v>
                      </c:pt>
                      <c:pt idx="601">
                        <c:v>14.430999999999999</c:v>
                      </c:pt>
                      <c:pt idx="602">
                        <c:v>14.398</c:v>
                      </c:pt>
                      <c:pt idx="603">
                        <c:v>14.355</c:v>
                      </c:pt>
                      <c:pt idx="604">
                        <c:v>14.319000000000001</c:v>
                      </c:pt>
                      <c:pt idx="605">
                        <c:v>14.281000000000001</c:v>
                      </c:pt>
                      <c:pt idx="606">
                        <c:v>14.242000000000001</c:v>
                      </c:pt>
                      <c:pt idx="607">
                        <c:v>14.202</c:v>
                      </c:pt>
                      <c:pt idx="608">
                        <c:v>14.163</c:v>
                      </c:pt>
                      <c:pt idx="609">
                        <c:v>14.13</c:v>
                      </c:pt>
                      <c:pt idx="610">
                        <c:v>14.111000000000001</c:v>
                      </c:pt>
                      <c:pt idx="611">
                        <c:v>14.093</c:v>
                      </c:pt>
                      <c:pt idx="612">
                        <c:v>14.109</c:v>
                      </c:pt>
                      <c:pt idx="613">
                        <c:v>14.141</c:v>
                      </c:pt>
                      <c:pt idx="614">
                        <c:v>14.18</c:v>
                      </c:pt>
                      <c:pt idx="615">
                        <c:v>14.221</c:v>
                      </c:pt>
                      <c:pt idx="616">
                        <c:v>14.260999999999999</c:v>
                      </c:pt>
                      <c:pt idx="617">
                        <c:v>14.295999999999999</c:v>
                      </c:pt>
                      <c:pt idx="618">
                        <c:v>14.321999999999999</c:v>
                      </c:pt>
                      <c:pt idx="619">
                        <c:v>14.343999999999999</c:v>
                      </c:pt>
                      <c:pt idx="620">
                        <c:v>14.359</c:v>
                      </c:pt>
                      <c:pt idx="621">
                        <c:v>14.368</c:v>
                      </c:pt>
                      <c:pt idx="622">
                        <c:v>14.382999999999999</c:v>
                      </c:pt>
                      <c:pt idx="623">
                        <c:v>14.423999999999999</c:v>
                      </c:pt>
                      <c:pt idx="624">
                        <c:v>14.433</c:v>
                      </c:pt>
                      <c:pt idx="625">
                        <c:v>14.401999999999999</c:v>
                      </c:pt>
                      <c:pt idx="626">
                        <c:v>14.369</c:v>
                      </c:pt>
                      <c:pt idx="627">
                        <c:v>14.343999999999999</c:v>
                      </c:pt>
                      <c:pt idx="628">
                        <c:v>14.311999999999999</c:v>
                      </c:pt>
                      <c:pt idx="629">
                        <c:v>14.276999999999999</c:v>
                      </c:pt>
                      <c:pt idx="630">
                        <c:v>14.239000000000001</c:v>
                      </c:pt>
                      <c:pt idx="631">
                        <c:v>14.196</c:v>
                      </c:pt>
                      <c:pt idx="632">
                        <c:v>14.169</c:v>
                      </c:pt>
                      <c:pt idx="633">
                        <c:v>14.151999999999999</c:v>
                      </c:pt>
                      <c:pt idx="634">
                        <c:v>14.13</c:v>
                      </c:pt>
                      <c:pt idx="635">
                        <c:v>14.111000000000001</c:v>
                      </c:pt>
                      <c:pt idx="636">
                        <c:v>14.125</c:v>
                      </c:pt>
                      <c:pt idx="637">
                        <c:v>14.151</c:v>
                      </c:pt>
                      <c:pt idx="638">
                        <c:v>14.186999999999999</c:v>
                      </c:pt>
                      <c:pt idx="639">
                        <c:v>14.228</c:v>
                      </c:pt>
                      <c:pt idx="640">
                        <c:v>14.265000000000001</c:v>
                      </c:pt>
                      <c:pt idx="641">
                        <c:v>14.298</c:v>
                      </c:pt>
                      <c:pt idx="642">
                        <c:v>14.327999999999999</c:v>
                      </c:pt>
                      <c:pt idx="643">
                        <c:v>14.365</c:v>
                      </c:pt>
                      <c:pt idx="644">
                        <c:v>14.388</c:v>
                      </c:pt>
                      <c:pt idx="645">
                        <c:v>14.406000000000001</c:v>
                      </c:pt>
                      <c:pt idx="646">
                        <c:v>14.433999999999999</c:v>
                      </c:pt>
                      <c:pt idx="647">
                        <c:v>14.468</c:v>
                      </c:pt>
                      <c:pt idx="648">
                        <c:v>14.476000000000001</c:v>
                      </c:pt>
                      <c:pt idx="649">
                        <c:v>14.457000000000001</c:v>
                      </c:pt>
                      <c:pt idx="650">
                        <c:v>14.42</c:v>
                      </c:pt>
                      <c:pt idx="651">
                        <c:v>14.38</c:v>
                      </c:pt>
                      <c:pt idx="652">
                        <c:v>14.34</c:v>
                      </c:pt>
                      <c:pt idx="653">
                        <c:v>14.301</c:v>
                      </c:pt>
                      <c:pt idx="654">
                        <c:v>14.263999999999999</c:v>
                      </c:pt>
                      <c:pt idx="655">
                        <c:v>14.225</c:v>
                      </c:pt>
                      <c:pt idx="656">
                        <c:v>14.183</c:v>
                      </c:pt>
                      <c:pt idx="657">
                        <c:v>14.145</c:v>
                      </c:pt>
                      <c:pt idx="658">
                        <c:v>14.115</c:v>
                      </c:pt>
                      <c:pt idx="659">
                        <c:v>14.093</c:v>
                      </c:pt>
                      <c:pt idx="660">
                        <c:v>14.109</c:v>
                      </c:pt>
                      <c:pt idx="661">
                        <c:v>14.138999999999999</c:v>
                      </c:pt>
                      <c:pt idx="662">
                        <c:v>14.17</c:v>
                      </c:pt>
                      <c:pt idx="663">
                        <c:v>14.202</c:v>
                      </c:pt>
                      <c:pt idx="664">
                        <c:v>14.233000000000001</c:v>
                      </c:pt>
                      <c:pt idx="665">
                        <c:v>14.257999999999999</c:v>
                      </c:pt>
                      <c:pt idx="666">
                        <c:v>14.292</c:v>
                      </c:pt>
                      <c:pt idx="667">
                        <c:v>14.323</c:v>
                      </c:pt>
                      <c:pt idx="668">
                        <c:v>14.347</c:v>
                      </c:pt>
                      <c:pt idx="669">
                        <c:v>14.37</c:v>
                      </c:pt>
                      <c:pt idx="670">
                        <c:v>14.39</c:v>
                      </c:pt>
                      <c:pt idx="671">
                        <c:v>14.420999999999999</c:v>
                      </c:pt>
                      <c:pt idx="672">
                        <c:v>14.436</c:v>
                      </c:pt>
                      <c:pt idx="673">
                        <c:v>14.417</c:v>
                      </c:pt>
                      <c:pt idx="674">
                        <c:v>14.378</c:v>
                      </c:pt>
                      <c:pt idx="675">
                        <c:v>14.342000000000001</c:v>
                      </c:pt>
                      <c:pt idx="676">
                        <c:v>14.316000000000001</c:v>
                      </c:pt>
                      <c:pt idx="677">
                        <c:v>14.273999999999999</c:v>
                      </c:pt>
                      <c:pt idx="678">
                        <c:v>14.214</c:v>
                      </c:pt>
                      <c:pt idx="679">
                        <c:v>14.173999999999999</c:v>
                      </c:pt>
                      <c:pt idx="680">
                        <c:v>14.141999999999999</c:v>
                      </c:pt>
                      <c:pt idx="681">
                        <c:v>14.109</c:v>
                      </c:pt>
                      <c:pt idx="682">
                        <c:v>14.077</c:v>
                      </c:pt>
                      <c:pt idx="683">
                        <c:v>14.05</c:v>
                      </c:pt>
                      <c:pt idx="684">
                        <c:v>14.055999999999999</c:v>
                      </c:pt>
                      <c:pt idx="685">
                        <c:v>14.069000000000001</c:v>
                      </c:pt>
                      <c:pt idx="686">
                        <c:v>14.093999999999999</c:v>
                      </c:pt>
                      <c:pt idx="687">
                        <c:v>14.125</c:v>
                      </c:pt>
                      <c:pt idx="688">
                        <c:v>14.153</c:v>
                      </c:pt>
                      <c:pt idx="689">
                        <c:v>14.164999999999999</c:v>
                      </c:pt>
                    </c:numCache>
                  </c:numRef>
                </c:yVal>
                <c:smooth val="1"/>
                <c:extLst>
                  <c:ext xmlns:c16="http://schemas.microsoft.com/office/drawing/2014/chart" uri="{C3380CC4-5D6E-409C-BE32-E72D297353CC}">
                    <c16:uniqueId val="{00000003-B417-4670-82E4-807B52B5A721}"/>
                  </c:ext>
                </c:extLst>
              </c15:ser>
            </c15:filteredScatterSeries>
          </c:ext>
        </c:extLst>
      </c:scatterChart>
      <c:valAx>
        <c:axId val="769806832"/>
        <c:scaling>
          <c:orientation val="minMax"/>
          <c:max val="672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3381136"/>
        <c:crosses val="autoZero"/>
        <c:crossBetween val="midCat"/>
        <c:majorUnit val="24"/>
      </c:valAx>
      <c:valAx>
        <c:axId val="643381136"/>
        <c:scaling>
          <c:orientation val="minMax"/>
          <c:max val="16"/>
          <c:min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98068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'CML2001'!$N$23</c:f>
              <c:strCache>
                <c:ptCount val="1"/>
                <c:pt idx="0">
                  <c:v>Coaxial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13-403B-BC15-ED80BD70623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13-403B-BC15-ED80BD70623F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213-403B-BC15-ED80BD70623F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213-403B-BC15-ED80BD70623F}"/>
              </c:ext>
            </c:extLst>
          </c:dPt>
          <c:dLbls>
            <c:dLbl>
              <c:idx val="0"/>
              <c:layout>
                <c:manualLayout>
                  <c:x val="3.8149803449617783E-2"/>
                  <c:y val="2.729430057608271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598101184445349"/>
                      <c:h val="0.260921911248757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213-403B-BC15-ED80BD70623F}"/>
                </c:ext>
              </c:extLst>
            </c:dLbl>
            <c:dLbl>
              <c:idx val="1"/>
              <c:layout>
                <c:manualLayout>
                  <c:x val="9.1666709525450557E-2"/>
                  <c:y val="0.1966892563683530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601802469008814"/>
                      <c:h val="0.260921911248757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213-403B-BC15-ED80BD70623F}"/>
                </c:ext>
              </c:extLst>
            </c:dLbl>
            <c:dLbl>
              <c:idx val="2"/>
              <c:layout>
                <c:manualLayout>
                  <c:x val="-0.10510928132677079"/>
                  <c:y val="-7.98258345428156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13-403B-BC15-ED80BD70623F}"/>
                </c:ext>
              </c:extLst>
            </c:dLbl>
            <c:dLbl>
              <c:idx val="3"/>
              <c:layout>
                <c:manualLayout>
                  <c:x val="8.7089219987279518E-2"/>
                  <c:y val="0"/>
                </c:manualLayout>
              </c:layout>
              <c:tx>
                <c:rich>
                  <a:bodyPr/>
                  <a:lstStyle/>
                  <a:p>
                    <a:fld id="{AE609205-767E-4BFC-AA91-BFB956E6A7A6}" type="CATEGORYNAME">
                      <a:rPr lang="en-US" smtClean="0"/>
                      <a:pPr/>
                      <a:t>[CATEGORY NAME]</a:t>
                    </a:fld>
                    <a:r>
                      <a:rPr lang="en-US" dirty="0" err="1"/>
                      <a:t>ation</a:t>
                    </a:r>
                    <a:r>
                      <a:rPr lang="en-US" baseline="0" dirty="0"/>
                      <a:t>
</a:t>
                    </a:r>
                    <a:fld id="{84F7FBA8-29E3-40C0-988E-E1DA6B3D6F2A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244084202080881"/>
                      <c:h val="0.1721673490151325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213-403B-BC15-ED80BD7062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'CML2001'!$A$24:$A$27</c:f>
              <c:strCache>
                <c:ptCount val="4"/>
                <c:pt idx="0">
                  <c:v>manufacture</c:v>
                </c:pt>
                <c:pt idx="1">
                  <c:v>installation</c:v>
                </c:pt>
                <c:pt idx="2">
                  <c:v>operation </c:v>
                </c:pt>
                <c:pt idx="3">
                  <c:v>transport</c:v>
                </c:pt>
              </c:strCache>
            </c:strRef>
          </c:cat>
          <c:val>
            <c:numRef>
              <c:f>'CML2001'!$N$24:$N$27</c:f>
              <c:numCache>
                <c:formatCode>0.00E+00</c:formatCode>
                <c:ptCount val="4"/>
                <c:pt idx="0">
                  <c:v>10086.200000000001</c:v>
                </c:pt>
                <c:pt idx="1">
                  <c:v>6306.67</c:v>
                </c:pt>
                <c:pt idx="2">
                  <c:v>79424.3</c:v>
                </c:pt>
                <c:pt idx="3">
                  <c:v>261.21800000000002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213-403B-BC15-ED80BD70623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'eco-indicator99(E,E)'!$B$22</c:f>
              <c:strCache>
                <c:ptCount val="1"/>
                <c:pt idx="0">
                  <c:v>manufacturing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'eco-indicator99(E,E)'!$AM$26:$AU$26</c:f>
              <c:strCache>
                <c:ptCount val="9"/>
                <c:pt idx="0">
                  <c:v>vertical slinky horizontal</c:v>
                </c:pt>
                <c:pt idx="1">
                  <c:v>double u-tube</c:v>
                </c:pt>
                <c:pt idx="2">
                  <c:v>double horizontal</c:v>
                </c:pt>
                <c:pt idx="3">
                  <c:v>single horizontal</c:v>
                </c:pt>
                <c:pt idx="4">
                  <c:v>trible horizontal</c:v>
                </c:pt>
                <c:pt idx="5">
                  <c:v>slinky horizontal</c:v>
                </c:pt>
                <c:pt idx="6">
                  <c:v>single u-tube</c:v>
                </c:pt>
                <c:pt idx="7">
                  <c:v>coaxial</c:v>
                </c:pt>
                <c:pt idx="8">
                  <c:v>ASHP</c:v>
                </c:pt>
              </c:strCache>
            </c:strRef>
          </c:cat>
          <c:val>
            <c:numRef>
              <c:f>'eco-indicator99(E,E)'!$AM$27:$AU$27</c:f>
              <c:numCache>
                <c:formatCode>General</c:formatCode>
                <c:ptCount val="9"/>
                <c:pt idx="0">
                  <c:v>8.1034199999999998</c:v>
                </c:pt>
                <c:pt idx="1">
                  <c:v>20.9635</c:v>
                </c:pt>
                <c:pt idx="2">
                  <c:v>3.8719399999999999</c:v>
                </c:pt>
                <c:pt idx="3">
                  <c:v>2.8981300000000001</c:v>
                </c:pt>
                <c:pt idx="4">
                  <c:v>4.6313399999999998</c:v>
                </c:pt>
                <c:pt idx="5">
                  <c:v>7.7852199999999998</c:v>
                </c:pt>
                <c:pt idx="6">
                  <c:v>17.5227</c:v>
                </c:pt>
                <c:pt idx="7">
                  <c:v>38.179099999999998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DA-4415-8516-4376826D217F}"/>
            </c:ext>
          </c:extLst>
        </c:ser>
        <c:ser>
          <c:idx val="1"/>
          <c:order val="1"/>
          <c:tx>
            <c:strRef>
              <c:f>'eco-indicator99(E,E)'!$B$23</c:f>
              <c:strCache>
                <c:ptCount val="1"/>
                <c:pt idx="0">
                  <c:v>instalaltion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'eco-indicator99(E,E)'!$AM$26:$AU$26</c:f>
              <c:strCache>
                <c:ptCount val="9"/>
                <c:pt idx="0">
                  <c:v>vertical slinky horizontal</c:v>
                </c:pt>
                <c:pt idx="1">
                  <c:v>double u-tube</c:v>
                </c:pt>
                <c:pt idx="2">
                  <c:v>double horizontal</c:v>
                </c:pt>
                <c:pt idx="3">
                  <c:v>single horizontal</c:v>
                </c:pt>
                <c:pt idx="4">
                  <c:v>trible horizontal</c:v>
                </c:pt>
                <c:pt idx="5">
                  <c:v>slinky horizontal</c:v>
                </c:pt>
                <c:pt idx="6">
                  <c:v>single u-tube</c:v>
                </c:pt>
                <c:pt idx="7">
                  <c:v>coaxial</c:v>
                </c:pt>
                <c:pt idx="8">
                  <c:v>ASHP</c:v>
                </c:pt>
              </c:strCache>
            </c:strRef>
          </c:cat>
          <c:val>
            <c:numRef>
              <c:f>'eco-indicator99(E,E)'!$AM$28:$AU$28</c:f>
              <c:numCache>
                <c:formatCode>General</c:formatCode>
                <c:ptCount val="9"/>
                <c:pt idx="0">
                  <c:v>15.4032</c:v>
                </c:pt>
                <c:pt idx="1">
                  <c:v>4.7263200000000003</c:v>
                </c:pt>
                <c:pt idx="2">
                  <c:v>22.5001</c:v>
                </c:pt>
                <c:pt idx="3">
                  <c:v>23.558700000000002</c:v>
                </c:pt>
                <c:pt idx="4">
                  <c:v>24.946300000000001</c:v>
                </c:pt>
                <c:pt idx="5">
                  <c:v>22.717300000000002</c:v>
                </c:pt>
                <c:pt idx="6">
                  <c:v>12.378299999999999</c:v>
                </c:pt>
                <c:pt idx="7">
                  <c:v>4.9224899999999998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DA-4415-8516-4376826D217F}"/>
            </c:ext>
          </c:extLst>
        </c:ser>
        <c:ser>
          <c:idx val="2"/>
          <c:order val="2"/>
          <c:tx>
            <c:strRef>
              <c:f>'eco-indicator99(E,E)'!$B$24</c:f>
              <c:strCache>
                <c:ptCount val="1"/>
                <c:pt idx="0">
                  <c:v>operation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'eco-indicator99(E,E)'!$AM$26:$AU$26</c:f>
              <c:strCache>
                <c:ptCount val="9"/>
                <c:pt idx="0">
                  <c:v>vertical slinky horizontal</c:v>
                </c:pt>
                <c:pt idx="1">
                  <c:v>double u-tube</c:v>
                </c:pt>
                <c:pt idx="2">
                  <c:v>double horizontal</c:v>
                </c:pt>
                <c:pt idx="3">
                  <c:v>single horizontal</c:v>
                </c:pt>
                <c:pt idx="4">
                  <c:v>trible horizontal</c:v>
                </c:pt>
                <c:pt idx="5">
                  <c:v>slinky horizontal</c:v>
                </c:pt>
                <c:pt idx="6">
                  <c:v>single u-tube</c:v>
                </c:pt>
                <c:pt idx="7">
                  <c:v>coaxial</c:v>
                </c:pt>
                <c:pt idx="8">
                  <c:v>ASHP</c:v>
                </c:pt>
              </c:strCache>
            </c:strRef>
          </c:cat>
          <c:val>
            <c:numRef>
              <c:f>'eco-indicator99(E,E)'!$AM$29:$AU$29</c:f>
              <c:numCache>
                <c:formatCode>General</c:formatCode>
                <c:ptCount val="9"/>
                <c:pt idx="0">
                  <c:v>130.50200000000001</c:v>
                </c:pt>
                <c:pt idx="1">
                  <c:v>130.50200000000001</c:v>
                </c:pt>
                <c:pt idx="2">
                  <c:v>130.50200000000001</c:v>
                </c:pt>
                <c:pt idx="3">
                  <c:v>130.50200000000001</c:v>
                </c:pt>
                <c:pt idx="4">
                  <c:v>130.50200000000001</c:v>
                </c:pt>
                <c:pt idx="5">
                  <c:v>130.50200000000001</c:v>
                </c:pt>
                <c:pt idx="6">
                  <c:v>130.50200000000001</c:v>
                </c:pt>
                <c:pt idx="7">
                  <c:v>130.50200000000001</c:v>
                </c:pt>
                <c:pt idx="8">
                  <c:v>174.89500000000001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DA-4415-8516-4376826D217F}"/>
            </c:ext>
          </c:extLst>
        </c:ser>
        <c:ser>
          <c:idx val="3"/>
          <c:order val="3"/>
          <c:tx>
            <c:strRef>
              <c:f>'eco-indicator99(E,E)'!$B$25</c:f>
              <c:strCache>
                <c:ptCount val="1"/>
                <c:pt idx="0">
                  <c:v>trasportation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'eco-indicator99(E,E)'!$AM$26:$AU$26</c:f>
              <c:strCache>
                <c:ptCount val="9"/>
                <c:pt idx="0">
                  <c:v>vertical slinky horizontal</c:v>
                </c:pt>
                <c:pt idx="1">
                  <c:v>double u-tube</c:v>
                </c:pt>
                <c:pt idx="2">
                  <c:v>double horizontal</c:v>
                </c:pt>
                <c:pt idx="3">
                  <c:v>single horizontal</c:v>
                </c:pt>
                <c:pt idx="4">
                  <c:v>trible horizontal</c:v>
                </c:pt>
                <c:pt idx="5">
                  <c:v>slinky horizontal</c:v>
                </c:pt>
                <c:pt idx="6">
                  <c:v>single u-tube</c:v>
                </c:pt>
                <c:pt idx="7">
                  <c:v>coaxial</c:v>
                </c:pt>
                <c:pt idx="8">
                  <c:v>ASHP</c:v>
                </c:pt>
              </c:strCache>
            </c:strRef>
          </c:cat>
          <c:val>
            <c:numRef>
              <c:f>'eco-indicator99(E,E)'!$AM$30:$AU$30</c:f>
              <c:numCache>
                <c:formatCode>General</c:formatCode>
                <c:ptCount val="9"/>
                <c:pt idx="0">
                  <c:v>0.98589300000000002</c:v>
                </c:pt>
                <c:pt idx="1">
                  <c:v>1.0224899999999999</c:v>
                </c:pt>
                <c:pt idx="2">
                  <c:v>0.98589300000000002</c:v>
                </c:pt>
                <c:pt idx="3">
                  <c:v>0.98589300000000002</c:v>
                </c:pt>
                <c:pt idx="4">
                  <c:v>0.98589300000000002</c:v>
                </c:pt>
                <c:pt idx="5">
                  <c:v>0.98589300000000002</c:v>
                </c:pt>
                <c:pt idx="6">
                  <c:v>1.0224899999999999</c:v>
                </c:pt>
                <c:pt idx="7">
                  <c:v>1.0224899999999999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DA-4415-8516-4376826D21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3258592"/>
        <c:axId val="633259152"/>
      </c:barChart>
      <c:catAx>
        <c:axId val="633258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3259152"/>
        <c:crosses val="autoZero"/>
        <c:auto val="1"/>
        <c:lblAlgn val="ctr"/>
        <c:lblOffset val="100"/>
        <c:noMultiLvlLbl val="0"/>
      </c:catAx>
      <c:valAx>
        <c:axId val="633259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3258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23125823065838"/>
          <c:y val="1.3418523468036675E-2"/>
          <c:w val="0.89276874176934162"/>
          <c:h val="0.461707187591916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'CML2001'!$A$24</c:f>
              <c:strCache>
                <c:ptCount val="1"/>
                <c:pt idx="0">
                  <c:v>manufacture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'CML2001'!$B$22:$DW$23</c:f>
              <c:multiLvlStrCache>
                <c:ptCount val="9"/>
                <c:lvl>
                  <c:pt idx="0">
                    <c:v>ASHP</c:v>
                  </c:pt>
                  <c:pt idx="1">
                    <c:v>U-tube</c:v>
                  </c:pt>
                  <c:pt idx="2">
                    <c:v>double U-tube </c:v>
                  </c:pt>
                  <c:pt idx="3">
                    <c:v>Coaxial</c:v>
                  </c:pt>
                  <c:pt idx="4">
                    <c:v>single</c:v>
                  </c:pt>
                  <c:pt idx="5">
                    <c:v>double</c:v>
                  </c:pt>
                  <c:pt idx="6">
                    <c:v>trible</c:v>
                  </c:pt>
                  <c:pt idx="7">
                    <c:v>slinky</c:v>
                  </c:pt>
                  <c:pt idx="8">
                    <c:v>vertical slinky</c:v>
                  </c:pt>
                </c:lvl>
                <c:lvl>
                  <c:pt idx="0">
                    <c:v>climate change (GWP 20a), 
kg CO2-Eq</c:v>
                  </c:pt>
                </c:lvl>
              </c:multiLvlStrCache>
            </c:multiLvlStrRef>
          </c:cat>
          <c:val>
            <c:numRef>
              <c:f>'CML2001'!$B$24:$DW$24</c:f>
              <c:numCache>
                <c:formatCode>0.00E+00</c:formatCode>
                <c:ptCount val="9"/>
                <c:pt idx="1">
                  <c:v>4670.83</c:v>
                </c:pt>
                <c:pt idx="2">
                  <c:v>5615.63</c:v>
                </c:pt>
                <c:pt idx="3">
                  <c:v>10086.200000000001</c:v>
                </c:pt>
                <c:pt idx="4">
                  <c:v>797.68399999999997</c:v>
                </c:pt>
                <c:pt idx="5">
                  <c:v>1065.08</c:v>
                </c:pt>
                <c:pt idx="6">
                  <c:v>1273.5999999999999</c:v>
                </c:pt>
                <c:pt idx="7">
                  <c:v>2139.63</c:v>
                </c:pt>
                <c:pt idx="8">
                  <c:v>2227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57-4A87-8F2C-6A028AE0A5DD}"/>
            </c:ext>
          </c:extLst>
        </c:ser>
        <c:ser>
          <c:idx val="1"/>
          <c:order val="1"/>
          <c:tx>
            <c:strRef>
              <c:f>'CML2001'!$A$25</c:f>
              <c:strCache>
                <c:ptCount val="1"/>
                <c:pt idx="0">
                  <c:v>installation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multiLvlStrRef>
              <c:f>'CML2001'!$B$22:$DW$23</c:f>
              <c:multiLvlStrCache>
                <c:ptCount val="9"/>
                <c:lvl>
                  <c:pt idx="0">
                    <c:v>ASHP</c:v>
                  </c:pt>
                  <c:pt idx="1">
                    <c:v>U-tube</c:v>
                  </c:pt>
                  <c:pt idx="2">
                    <c:v>double U-tube </c:v>
                  </c:pt>
                  <c:pt idx="3">
                    <c:v>Coaxial</c:v>
                  </c:pt>
                  <c:pt idx="4">
                    <c:v>single</c:v>
                  </c:pt>
                  <c:pt idx="5">
                    <c:v>double</c:v>
                  </c:pt>
                  <c:pt idx="6">
                    <c:v>trible</c:v>
                  </c:pt>
                  <c:pt idx="7">
                    <c:v>slinky</c:v>
                  </c:pt>
                  <c:pt idx="8">
                    <c:v>vertical slinky</c:v>
                  </c:pt>
                </c:lvl>
                <c:lvl>
                  <c:pt idx="0">
                    <c:v>climate change (GWP 20a), 
kg CO2-Eq</c:v>
                  </c:pt>
                </c:lvl>
              </c:multiLvlStrCache>
            </c:multiLvlStrRef>
          </c:cat>
          <c:val>
            <c:numRef>
              <c:f>'CML2001'!$B$25:$DW$25</c:f>
              <c:numCache>
                <c:formatCode>0.00E+00</c:formatCode>
                <c:ptCount val="9"/>
                <c:pt idx="1">
                  <c:v>5955.88</c:v>
                </c:pt>
                <c:pt idx="2">
                  <c:v>5688.25</c:v>
                </c:pt>
                <c:pt idx="3">
                  <c:v>6306.67</c:v>
                </c:pt>
                <c:pt idx="4">
                  <c:v>5743.17</c:v>
                </c:pt>
                <c:pt idx="5">
                  <c:v>3894.09</c:v>
                </c:pt>
                <c:pt idx="6">
                  <c:v>3129.35</c:v>
                </c:pt>
                <c:pt idx="7">
                  <c:v>1194.8599999999999</c:v>
                </c:pt>
                <c:pt idx="8">
                  <c:v>1244.45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57-4A87-8F2C-6A028AE0A5DD}"/>
            </c:ext>
          </c:extLst>
        </c:ser>
        <c:ser>
          <c:idx val="2"/>
          <c:order val="2"/>
          <c:tx>
            <c:strRef>
              <c:f>'CML2001'!$A$26</c:f>
              <c:strCache>
                <c:ptCount val="1"/>
                <c:pt idx="0">
                  <c:v>operation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multiLvlStrRef>
              <c:f>'CML2001'!$B$22:$DW$23</c:f>
              <c:multiLvlStrCache>
                <c:ptCount val="9"/>
                <c:lvl>
                  <c:pt idx="0">
                    <c:v>ASHP</c:v>
                  </c:pt>
                  <c:pt idx="1">
                    <c:v>U-tube</c:v>
                  </c:pt>
                  <c:pt idx="2">
                    <c:v>double U-tube </c:v>
                  </c:pt>
                  <c:pt idx="3">
                    <c:v>Coaxial</c:v>
                  </c:pt>
                  <c:pt idx="4">
                    <c:v>single</c:v>
                  </c:pt>
                  <c:pt idx="5">
                    <c:v>double</c:v>
                  </c:pt>
                  <c:pt idx="6">
                    <c:v>trible</c:v>
                  </c:pt>
                  <c:pt idx="7">
                    <c:v>slinky</c:v>
                  </c:pt>
                  <c:pt idx="8">
                    <c:v>vertical slinky</c:v>
                  </c:pt>
                </c:lvl>
                <c:lvl>
                  <c:pt idx="0">
                    <c:v>climate change (GWP 20a), 
kg CO2-Eq</c:v>
                  </c:pt>
                </c:lvl>
              </c:multiLvlStrCache>
            </c:multiLvlStrRef>
          </c:cat>
          <c:val>
            <c:numRef>
              <c:f>'CML2001'!$B$26:$DW$26</c:f>
              <c:numCache>
                <c:formatCode>0.00E+00</c:formatCode>
                <c:ptCount val="9"/>
                <c:pt idx="0">
                  <c:v>106442</c:v>
                </c:pt>
                <c:pt idx="1">
                  <c:v>79424.3</c:v>
                </c:pt>
                <c:pt idx="2">
                  <c:v>79424.3</c:v>
                </c:pt>
                <c:pt idx="3">
                  <c:v>79424.3</c:v>
                </c:pt>
                <c:pt idx="4">
                  <c:v>79424.3</c:v>
                </c:pt>
                <c:pt idx="5">
                  <c:v>79424.3</c:v>
                </c:pt>
                <c:pt idx="6">
                  <c:v>79424.3</c:v>
                </c:pt>
                <c:pt idx="7">
                  <c:v>79424.3</c:v>
                </c:pt>
                <c:pt idx="8">
                  <c:v>79424.3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57-4A87-8F2C-6A028AE0A5DD}"/>
            </c:ext>
          </c:extLst>
        </c:ser>
        <c:ser>
          <c:idx val="3"/>
          <c:order val="3"/>
          <c:tx>
            <c:strRef>
              <c:f>'CML2001'!$A$27</c:f>
              <c:strCache>
                <c:ptCount val="1"/>
                <c:pt idx="0">
                  <c:v>transport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'CML2001'!$B$22:$DW$23</c:f>
              <c:multiLvlStrCache>
                <c:ptCount val="9"/>
                <c:lvl>
                  <c:pt idx="0">
                    <c:v>ASHP</c:v>
                  </c:pt>
                  <c:pt idx="1">
                    <c:v>U-tube</c:v>
                  </c:pt>
                  <c:pt idx="2">
                    <c:v>double U-tube </c:v>
                  </c:pt>
                  <c:pt idx="3">
                    <c:v>Coaxial</c:v>
                  </c:pt>
                  <c:pt idx="4">
                    <c:v>single</c:v>
                  </c:pt>
                  <c:pt idx="5">
                    <c:v>double</c:v>
                  </c:pt>
                  <c:pt idx="6">
                    <c:v>trible</c:v>
                  </c:pt>
                  <c:pt idx="7">
                    <c:v>slinky</c:v>
                  </c:pt>
                  <c:pt idx="8">
                    <c:v>vertical slinky</c:v>
                  </c:pt>
                </c:lvl>
                <c:lvl>
                  <c:pt idx="0">
                    <c:v>climate change (GWP 20a), 
kg CO2-Eq</c:v>
                  </c:pt>
                </c:lvl>
              </c:multiLvlStrCache>
            </c:multiLvlStrRef>
          </c:cat>
          <c:val>
            <c:numRef>
              <c:f>'CML2001'!$B$27:$DW$27</c:f>
              <c:numCache>
                <c:formatCode>0.00E+00</c:formatCode>
                <c:ptCount val="9"/>
                <c:pt idx="1">
                  <c:v>261.21800000000002</c:v>
                </c:pt>
                <c:pt idx="2">
                  <c:v>261.21800000000002</c:v>
                </c:pt>
                <c:pt idx="3">
                  <c:v>261.21800000000002</c:v>
                </c:pt>
                <c:pt idx="4">
                  <c:v>251.91499999999999</c:v>
                </c:pt>
                <c:pt idx="5">
                  <c:v>251.91499999999999</c:v>
                </c:pt>
                <c:pt idx="6">
                  <c:v>251.91499999999999</c:v>
                </c:pt>
                <c:pt idx="7">
                  <c:v>251.91499999999999</c:v>
                </c:pt>
                <c:pt idx="8">
                  <c:v>251.91499999999999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57-4A87-8F2C-6A028AE0A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3263072"/>
        <c:axId val="633263632"/>
      </c:barChart>
      <c:catAx>
        <c:axId val="63326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3263632"/>
        <c:crosses val="autoZero"/>
        <c:auto val="1"/>
        <c:lblAlgn val="ctr"/>
        <c:lblOffset val="100"/>
        <c:noMultiLvlLbl val="0"/>
      </c:catAx>
      <c:valAx>
        <c:axId val="63326363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3263072"/>
        <c:crosses val="autoZero"/>
        <c:crossBetween val="between"/>
        <c:majorUnit val="40000"/>
        <c:dispUnits>
          <c:builtInUnit val="hundred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 rot="-5400000" vert="horz"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2"/>
          <c:order val="0"/>
          <c:tx>
            <c:strRef>
              <c:f>'spiral pitch'!$H$40:$H$41</c:f>
              <c:strCache>
                <c:ptCount val="2"/>
                <c:pt idx="0">
                  <c:v>Outlet temp</c:v>
                </c:pt>
                <c:pt idx="1">
                  <c:v>6h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'spiral pitch'!$G$42:$G$45</c:f>
              <c:numCache>
                <c:formatCode>General</c:formatCode>
                <c:ptCount val="4"/>
                <c:pt idx="0">
                  <c:v>0.1</c:v>
                </c:pt>
                <c:pt idx="1">
                  <c:v>0.2</c:v>
                </c:pt>
                <c:pt idx="2">
                  <c:v>0.4</c:v>
                </c:pt>
                <c:pt idx="3">
                  <c:v>0.5</c:v>
                </c:pt>
              </c:numCache>
            </c:numRef>
          </c:xVal>
          <c:yVal>
            <c:numRef>
              <c:f>'spiral pitch'!$H$42:$H$45</c:f>
              <c:numCache>
                <c:formatCode>General</c:formatCode>
                <c:ptCount val="4"/>
                <c:pt idx="0">
                  <c:v>48.076999999999998</c:v>
                </c:pt>
                <c:pt idx="1">
                  <c:v>48.381999999999998</c:v>
                </c:pt>
                <c:pt idx="2">
                  <c:v>48.927</c:v>
                </c:pt>
                <c:pt idx="3">
                  <c:v>49.08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AD5-4051-BD7D-37AAFB1513A8}"/>
            </c:ext>
          </c:extLst>
        </c:ser>
        <c:ser>
          <c:idx val="0"/>
          <c:order val="1"/>
          <c:tx>
            <c:strRef>
              <c:f>'spiral pitch'!$I$40:$I$41</c:f>
              <c:strCache>
                <c:ptCount val="2"/>
                <c:pt idx="0">
                  <c:v>Outlet temp</c:v>
                </c:pt>
                <c:pt idx="1">
                  <c:v>12h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'spiral pitch'!$G$42:$G$45</c:f>
              <c:numCache>
                <c:formatCode>General</c:formatCode>
                <c:ptCount val="4"/>
                <c:pt idx="0">
                  <c:v>0.1</c:v>
                </c:pt>
                <c:pt idx="1">
                  <c:v>0.2</c:v>
                </c:pt>
                <c:pt idx="2">
                  <c:v>0.4</c:v>
                </c:pt>
                <c:pt idx="3">
                  <c:v>0.5</c:v>
                </c:pt>
              </c:numCache>
            </c:numRef>
          </c:xVal>
          <c:yVal>
            <c:numRef>
              <c:f>'spiral pitch'!$I$42:$I$45</c:f>
              <c:numCache>
                <c:formatCode>General</c:formatCode>
                <c:ptCount val="4"/>
                <c:pt idx="0">
                  <c:v>48.771999999999998</c:v>
                </c:pt>
                <c:pt idx="1">
                  <c:v>48.927999999999997</c:v>
                </c:pt>
                <c:pt idx="2">
                  <c:v>49.231999999999999</c:v>
                </c:pt>
                <c:pt idx="3">
                  <c:v>49.334000000000003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9AD5-4051-BD7D-37AAFB1513A8}"/>
            </c:ext>
          </c:extLst>
        </c:ser>
        <c:ser>
          <c:idx val="1"/>
          <c:order val="2"/>
          <c:tx>
            <c:strRef>
              <c:f>'spiral pitch'!$J$40:$J$41</c:f>
              <c:strCache>
                <c:ptCount val="2"/>
                <c:pt idx="0">
                  <c:v>Outlet temp</c:v>
                </c:pt>
                <c:pt idx="1">
                  <c:v>24h</c:v>
                </c:pt>
              </c:strCache>
            </c:strRef>
          </c:tx>
          <c:spPr>
            <a:ln w="1905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xVal>
            <c:numRef>
              <c:f>'spiral pitch'!$G$42:$G$45</c:f>
              <c:numCache>
                <c:formatCode>General</c:formatCode>
                <c:ptCount val="4"/>
                <c:pt idx="0">
                  <c:v>0.1</c:v>
                </c:pt>
                <c:pt idx="1">
                  <c:v>0.2</c:v>
                </c:pt>
                <c:pt idx="2">
                  <c:v>0.4</c:v>
                </c:pt>
                <c:pt idx="3">
                  <c:v>0.5</c:v>
                </c:pt>
              </c:numCache>
            </c:numRef>
          </c:xVal>
          <c:yVal>
            <c:numRef>
              <c:f>'spiral pitch'!$J$42:$J$45</c:f>
              <c:numCache>
                <c:formatCode>General</c:formatCode>
                <c:ptCount val="4"/>
                <c:pt idx="0">
                  <c:v>49.14</c:v>
                </c:pt>
                <c:pt idx="1">
                  <c:v>49.262999999999998</c:v>
                </c:pt>
                <c:pt idx="2">
                  <c:v>49.466999999999999</c:v>
                </c:pt>
                <c:pt idx="3">
                  <c:v>49.534999999999997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9AD5-4051-BD7D-37AAFB1513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1214256"/>
        <c:axId val="631214816"/>
      </c:scatterChart>
      <c:valAx>
        <c:axId val="631214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/>
                  <a:t>pitch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1214816"/>
        <c:crosses val="autoZero"/>
        <c:crossBetween val="midCat"/>
      </c:valAx>
      <c:valAx>
        <c:axId val="631214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/>
                  <a:t>Temperature [degC]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121425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pitch=0.1m</c:v>
          </c:tx>
          <c:spPr>
            <a:ln w="19050" cap="rnd">
              <a:solidFill>
                <a:schemeClr val="accent1"/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'spiral pitch'!$A$5:$A$913</c:f>
              <c:numCache>
                <c:formatCode>General</c:formatCode>
                <c:ptCount val="909"/>
                <c:pt idx="0">
                  <c:v>0</c:v>
                </c:pt>
                <c:pt idx="1">
                  <c:v>6.1304000000000003E-3</c:v>
                </c:pt>
                <c:pt idx="2">
                  <c:v>1.2260999999999999E-2</c:v>
                </c:pt>
                <c:pt idx="3">
                  <c:v>2.4521000000000001E-2</c:v>
                </c:pt>
                <c:pt idx="4">
                  <c:v>3.6782000000000002E-2</c:v>
                </c:pt>
                <c:pt idx="5">
                  <c:v>6.1303999999999997E-2</c:v>
                </c:pt>
                <c:pt idx="6">
                  <c:v>8.5824999999999999E-2</c:v>
                </c:pt>
                <c:pt idx="7">
                  <c:v>0.13486999999999999</c:v>
                </c:pt>
                <c:pt idx="8">
                  <c:v>0.23294999999999999</c:v>
                </c:pt>
                <c:pt idx="9">
                  <c:v>0.39961999999999998</c:v>
                </c:pt>
                <c:pt idx="10">
                  <c:v>0.56628999999999996</c:v>
                </c:pt>
                <c:pt idx="11">
                  <c:v>0.73294999999999999</c:v>
                </c:pt>
                <c:pt idx="12">
                  <c:v>0.89961999999999998</c:v>
                </c:pt>
                <c:pt idx="13">
                  <c:v>1.0663</c:v>
                </c:pt>
                <c:pt idx="14">
                  <c:v>1.2330000000000001</c:v>
                </c:pt>
                <c:pt idx="15">
                  <c:v>1.3996</c:v>
                </c:pt>
                <c:pt idx="16">
                  <c:v>1.5663</c:v>
                </c:pt>
                <c:pt idx="17">
                  <c:v>1.7330000000000001</c:v>
                </c:pt>
                <c:pt idx="18">
                  <c:v>1.8996</c:v>
                </c:pt>
                <c:pt idx="19">
                  <c:v>2.0663</c:v>
                </c:pt>
                <c:pt idx="20">
                  <c:v>2.2330000000000001</c:v>
                </c:pt>
                <c:pt idx="21">
                  <c:v>2.3996</c:v>
                </c:pt>
                <c:pt idx="22">
                  <c:v>2.5663</c:v>
                </c:pt>
                <c:pt idx="23">
                  <c:v>2.7330000000000001</c:v>
                </c:pt>
                <c:pt idx="24">
                  <c:v>2.8996</c:v>
                </c:pt>
                <c:pt idx="25">
                  <c:v>3.0663</c:v>
                </c:pt>
                <c:pt idx="26">
                  <c:v>3.2330000000000001</c:v>
                </c:pt>
                <c:pt idx="27">
                  <c:v>3.3996</c:v>
                </c:pt>
                <c:pt idx="28">
                  <c:v>3.5663</c:v>
                </c:pt>
                <c:pt idx="29">
                  <c:v>3.7330000000000001</c:v>
                </c:pt>
                <c:pt idx="30">
                  <c:v>3.8996</c:v>
                </c:pt>
                <c:pt idx="31">
                  <c:v>4.0663</c:v>
                </c:pt>
                <c:pt idx="32">
                  <c:v>4.2329999999999997</c:v>
                </c:pt>
                <c:pt idx="33">
                  <c:v>4.3996000000000004</c:v>
                </c:pt>
                <c:pt idx="34">
                  <c:v>4.5663</c:v>
                </c:pt>
                <c:pt idx="35">
                  <c:v>4.7329999999999997</c:v>
                </c:pt>
                <c:pt idx="36">
                  <c:v>4.8996000000000004</c:v>
                </c:pt>
                <c:pt idx="37">
                  <c:v>5.0663</c:v>
                </c:pt>
                <c:pt idx="38">
                  <c:v>5.2329999999999997</c:v>
                </c:pt>
                <c:pt idx="39">
                  <c:v>5.3996000000000004</c:v>
                </c:pt>
                <c:pt idx="40">
                  <c:v>5.5663</c:v>
                </c:pt>
                <c:pt idx="41">
                  <c:v>5.7329999999999997</c:v>
                </c:pt>
                <c:pt idx="42">
                  <c:v>5.8996000000000004</c:v>
                </c:pt>
                <c:pt idx="43">
                  <c:v>6.0663</c:v>
                </c:pt>
                <c:pt idx="44">
                  <c:v>6.2329999999999997</c:v>
                </c:pt>
                <c:pt idx="45">
                  <c:v>6.3996000000000004</c:v>
                </c:pt>
                <c:pt idx="46">
                  <c:v>6.5663</c:v>
                </c:pt>
                <c:pt idx="47">
                  <c:v>6.7329999999999997</c:v>
                </c:pt>
                <c:pt idx="48">
                  <c:v>6.8996000000000004</c:v>
                </c:pt>
                <c:pt idx="49">
                  <c:v>7.0663</c:v>
                </c:pt>
                <c:pt idx="50">
                  <c:v>7.2329999999999997</c:v>
                </c:pt>
                <c:pt idx="51">
                  <c:v>7.3996000000000004</c:v>
                </c:pt>
                <c:pt idx="52">
                  <c:v>7.5663</c:v>
                </c:pt>
                <c:pt idx="53">
                  <c:v>7.7329999999999997</c:v>
                </c:pt>
                <c:pt idx="54">
                  <c:v>7.8996000000000004</c:v>
                </c:pt>
                <c:pt idx="55">
                  <c:v>8.0663</c:v>
                </c:pt>
                <c:pt idx="56">
                  <c:v>8.2330000000000005</c:v>
                </c:pt>
                <c:pt idx="57">
                  <c:v>8.3995999999999995</c:v>
                </c:pt>
                <c:pt idx="58">
                  <c:v>8.5663</c:v>
                </c:pt>
                <c:pt idx="59">
                  <c:v>8.7330000000000005</c:v>
                </c:pt>
                <c:pt idx="60">
                  <c:v>8.8995999999999995</c:v>
                </c:pt>
                <c:pt idx="61">
                  <c:v>9.0663</c:v>
                </c:pt>
                <c:pt idx="62">
                  <c:v>9.2330000000000005</c:v>
                </c:pt>
                <c:pt idx="63">
                  <c:v>9.3995999999999995</c:v>
                </c:pt>
                <c:pt idx="64">
                  <c:v>9.5663</c:v>
                </c:pt>
                <c:pt idx="65">
                  <c:v>9.7330000000000005</c:v>
                </c:pt>
                <c:pt idx="66">
                  <c:v>9.8995999999999995</c:v>
                </c:pt>
                <c:pt idx="67">
                  <c:v>10.066000000000001</c:v>
                </c:pt>
                <c:pt idx="68">
                  <c:v>10.233000000000001</c:v>
                </c:pt>
                <c:pt idx="69">
                  <c:v>10.4</c:v>
                </c:pt>
                <c:pt idx="70">
                  <c:v>10.566000000000001</c:v>
                </c:pt>
                <c:pt idx="71">
                  <c:v>10.733000000000001</c:v>
                </c:pt>
                <c:pt idx="72">
                  <c:v>10.9</c:v>
                </c:pt>
                <c:pt idx="73">
                  <c:v>11.066000000000001</c:v>
                </c:pt>
                <c:pt idx="74">
                  <c:v>11.233000000000001</c:v>
                </c:pt>
                <c:pt idx="75">
                  <c:v>11.4</c:v>
                </c:pt>
                <c:pt idx="76">
                  <c:v>11.566000000000001</c:v>
                </c:pt>
                <c:pt idx="77">
                  <c:v>11.733000000000001</c:v>
                </c:pt>
                <c:pt idx="78">
                  <c:v>11.9</c:v>
                </c:pt>
                <c:pt idx="79">
                  <c:v>12.066000000000001</c:v>
                </c:pt>
                <c:pt idx="80">
                  <c:v>12.233000000000001</c:v>
                </c:pt>
                <c:pt idx="81">
                  <c:v>12.4</c:v>
                </c:pt>
                <c:pt idx="82">
                  <c:v>12.566000000000001</c:v>
                </c:pt>
                <c:pt idx="83">
                  <c:v>12.733000000000001</c:v>
                </c:pt>
                <c:pt idx="84">
                  <c:v>12.9</c:v>
                </c:pt>
                <c:pt idx="85">
                  <c:v>13.066000000000001</c:v>
                </c:pt>
                <c:pt idx="86">
                  <c:v>13.233000000000001</c:v>
                </c:pt>
                <c:pt idx="87">
                  <c:v>13.4</c:v>
                </c:pt>
                <c:pt idx="88">
                  <c:v>13.566000000000001</c:v>
                </c:pt>
                <c:pt idx="89">
                  <c:v>13.733000000000001</c:v>
                </c:pt>
                <c:pt idx="90">
                  <c:v>13.9</c:v>
                </c:pt>
                <c:pt idx="91">
                  <c:v>14.066000000000001</c:v>
                </c:pt>
                <c:pt idx="92">
                  <c:v>14.233000000000001</c:v>
                </c:pt>
                <c:pt idx="93">
                  <c:v>14.4</c:v>
                </c:pt>
                <c:pt idx="94">
                  <c:v>14.566000000000001</c:v>
                </c:pt>
                <c:pt idx="95">
                  <c:v>14.733000000000001</c:v>
                </c:pt>
                <c:pt idx="96">
                  <c:v>14.9</c:v>
                </c:pt>
                <c:pt idx="97">
                  <c:v>15.066000000000001</c:v>
                </c:pt>
                <c:pt idx="98">
                  <c:v>15.233000000000001</c:v>
                </c:pt>
                <c:pt idx="99">
                  <c:v>15.4</c:v>
                </c:pt>
                <c:pt idx="100">
                  <c:v>15.566000000000001</c:v>
                </c:pt>
                <c:pt idx="101">
                  <c:v>15.733000000000001</c:v>
                </c:pt>
                <c:pt idx="102">
                  <c:v>15.9</c:v>
                </c:pt>
                <c:pt idx="103">
                  <c:v>16.065999999999999</c:v>
                </c:pt>
                <c:pt idx="104">
                  <c:v>16.233000000000001</c:v>
                </c:pt>
                <c:pt idx="105">
                  <c:v>16.399999999999999</c:v>
                </c:pt>
                <c:pt idx="106">
                  <c:v>16.565999999999999</c:v>
                </c:pt>
                <c:pt idx="107">
                  <c:v>16.733000000000001</c:v>
                </c:pt>
                <c:pt idx="108">
                  <c:v>16.899999999999999</c:v>
                </c:pt>
                <c:pt idx="109">
                  <c:v>17.065999999999999</c:v>
                </c:pt>
                <c:pt idx="110">
                  <c:v>17.233000000000001</c:v>
                </c:pt>
                <c:pt idx="111">
                  <c:v>17.399999999999999</c:v>
                </c:pt>
                <c:pt idx="112">
                  <c:v>17.565999999999999</c:v>
                </c:pt>
                <c:pt idx="113">
                  <c:v>17.733000000000001</c:v>
                </c:pt>
                <c:pt idx="114">
                  <c:v>17.899999999999999</c:v>
                </c:pt>
                <c:pt idx="115">
                  <c:v>18.065999999999999</c:v>
                </c:pt>
                <c:pt idx="116">
                  <c:v>18.233000000000001</c:v>
                </c:pt>
                <c:pt idx="117">
                  <c:v>18.399999999999999</c:v>
                </c:pt>
                <c:pt idx="118">
                  <c:v>18.565999999999999</c:v>
                </c:pt>
                <c:pt idx="119">
                  <c:v>18.733000000000001</c:v>
                </c:pt>
                <c:pt idx="120">
                  <c:v>18.899999999999999</c:v>
                </c:pt>
                <c:pt idx="121">
                  <c:v>19.065999999999999</c:v>
                </c:pt>
                <c:pt idx="122">
                  <c:v>19.233000000000001</c:v>
                </c:pt>
                <c:pt idx="123">
                  <c:v>19.399999999999999</c:v>
                </c:pt>
                <c:pt idx="124">
                  <c:v>19.565999999999999</c:v>
                </c:pt>
                <c:pt idx="125">
                  <c:v>19.733000000000001</c:v>
                </c:pt>
                <c:pt idx="126">
                  <c:v>19.899999999999999</c:v>
                </c:pt>
                <c:pt idx="127">
                  <c:v>20.065999999999999</c:v>
                </c:pt>
                <c:pt idx="128">
                  <c:v>20.233000000000001</c:v>
                </c:pt>
                <c:pt idx="129">
                  <c:v>20.399999999999999</c:v>
                </c:pt>
                <c:pt idx="130">
                  <c:v>20.565999999999999</c:v>
                </c:pt>
                <c:pt idx="131">
                  <c:v>20.733000000000001</c:v>
                </c:pt>
                <c:pt idx="132">
                  <c:v>20.9</c:v>
                </c:pt>
                <c:pt idx="133">
                  <c:v>21.065999999999999</c:v>
                </c:pt>
                <c:pt idx="134">
                  <c:v>21.233000000000001</c:v>
                </c:pt>
                <c:pt idx="135">
                  <c:v>21.4</c:v>
                </c:pt>
                <c:pt idx="136">
                  <c:v>21.565999999999999</c:v>
                </c:pt>
                <c:pt idx="137">
                  <c:v>21.733000000000001</c:v>
                </c:pt>
                <c:pt idx="138">
                  <c:v>21.9</c:v>
                </c:pt>
                <c:pt idx="139">
                  <c:v>22.065999999999999</c:v>
                </c:pt>
                <c:pt idx="140">
                  <c:v>22.233000000000001</c:v>
                </c:pt>
                <c:pt idx="141">
                  <c:v>22.4</c:v>
                </c:pt>
                <c:pt idx="142">
                  <c:v>22.565999999999999</c:v>
                </c:pt>
                <c:pt idx="143">
                  <c:v>22.733000000000001</c:v>
                </c:pt>
                <c:pt idx="144">
                  <c:v>22.9</c:v>
                </c:pt>
                <c:pt idx="145">
                  <c:v>23.065999999999999</c:v>
                </c:pt>
                <c:pt idx="146">
                  <c:v>23.233000000000001</c:v>
                </c:pt>
                <c:pt idx="147">
                  <c:v>23.4</c:v>
                </c:pt>
                <c:pt idx="148">
                  <c:v>23.565999999999999</c:v>
                </c:pt>
                <c:pt idx="149">
                  <c:v>23.733000000000001</c:v>
                </c:pt>
                <c:pt idx="150">
                  <c:v>23.9</c:v>
                </c:pt>
                <c:pt idx="151">
                  <c:v>24.065999999999999</c:v>
                </c:pt>
                <c:pt idx="152">
                  <c:v>24.233000000000001</c:v>
                </c:pt>
                <c:pt idx="153">
                  <c:v>24.4</c:v>
                </c:pt>
                <c:pt idx="154">
                  <c:v>24.565999999999999</c:v>
                </c:pt>
                <c:pt idx="155">
                  <c:v>24.733000000000001</c:v>
                </c:pt>
                <c:pt idx="156">
                  <c:v>24.9</c:v>
                </c:pt>
                <c:pt idx="157">
                  <c:v>25.065999999999999</c:v>
                </c:pt>
                <c:pt idx="158">
                  <c:v>25.233000000000001</c:v>
                </c:pt>
                <c:pt idx="159">
                  <c:v>25.4</c:v>
                </c:pt>
                <c:pt idx="160">
                  <c:v>25.565999999999999</c:v>
                </c:pt>
                <c:pt idx="161">
                  <c:v>25.733000000000001</c:v>
                </c:pt>
                <c:pt idx="162">
                  <c:v>25.9</c:v>
                </c:pt>
                <c:pt idx="163">
                  <c:v>26.065999999999999</c:v>
                </c:pt>
                <c:pt idx="164">
                  <c:v>26.233000000000001</c:v>
                </c:pt>
                <c:pt idx="165">
                  <c:v>26.4</c:v>
                </c:pt>
                <c:pt idx="166">
                  <c:v>26.565999999999999</c:v>
                </c:pt>
                <c:pt idx="167">
                  <c:v>26.733000000000001</c:v>
                </c:pt>
                <c:pt idx="168">
                  <c:v>26.9</c:v>
                </c:pt>
                <c:pt idx="169">
                  <c:v>27.065999999999999</c:v>
                </c:pt>
                <c:pt idx="170">
                  <c:v>27.233000000000001</c:v>
                </c:pt>
                <c:pt idx="171">
                  <c:v>27.4</c:v>
                </c:pt>
                <c:pt idx="172">
                  <c:v>27.565999999999999</c:v>
                </c:pt>
                <c:pt idx="173">
                  <c:v>27.733000000000001</c:v>
                </c:pt>
                <c:pt idx="174">
                  <c:v>27.9</c:v>
                </c:pt>
                <c:pt idx="175">
                  <c:v>28.065999999999999</c:v>
                </c:pt>
                <c:pt idx="176">
                  <c:v>28.233000000000001</c:v>
                </c:pt>
                <c:pt idx="177">
                  <c:v>28.4</c:v>
                </c:pt>
                <c:pt idx="178">
                  <c:v>28.565999999999999</c:v>
                </c:pt>
                <c:pt idx="179">
                  <c:v>28.733000000000001</c:v>
                </c:pt>
                <c:pt idx="180">
                  <c:v>28.9</c:v>
                </c:pt>
                <c:pt idx="181">
                  <c:v>29.065999999999999</c:v>
                </c:pt>
                <c:pt idx="182">
                  <c:v>29.233000000000001</c:v>
                </c:pt>
                <c:pt idx="183">
                  <c:v>29.4</c:v>
                </c:pt>
                <c:pt idx="184">
                  <c:v>29.565999999999999</c:v>
                </c:pt>
                <c:pt idx="185">
                  <c:v>29.733000000000001</c:v>
                </c:pt>
                <c:pt idx="186">
                  <c:v>29.9</c:v>
                </c:pt>
                <c:pt idx="187">
                  <c:v>30.065999999999999</c:v>
                </c:pt>
                <c:pt idx="188">
                  <c:v>30.233000000000001</c:v>
                </c:pt>
                <c:pt idx="189">
                  <c:v>30.4</c:v>
                </c:pt>
                <c:pt idx="190">
                  <c:v>30.565999999999999</c:v>
                </c:pt>
                <c:pt idx="191">
                  <c:v>30.733000000000001</c:v>
                </c:pt>
                <c:pt idx="192">
                  <c:v>30.9</c:v>
                </c:pt>
                <c:pt idx="193">
                  <c:v>31.065999999999999</c:v>
                </c:pt>
                <c:pt idx="194">
                  <c:v>31.233000000000001</c:v>
                </c:pt>
                <c:pt idx="195">
                  <c:v>31.4</c:v>
                </c:pt>
                <c:pt idx="196">
                  <c:v>31.565999999999999</c:v>
                </c:pt>
                <c:pt idx="197">
                  <c:v>31.733000000000001</c:v>
                </c:pt>
                <c:pt idx="198">
                  <c:v>31.9</c:v>
                </c:pt>
                <c:pt idx="199">
                  <c:v>32.066000000000003</c:v>
                </c:pt>
                <c:pt idx="200">
                  <c:v>32.232999999999997</c:v>
                </c:pt>
                <c:pt idx="201">
                  <c:v>32.4</c:v>
                </c:pt>
                <c:pt idx="202">
                  <c:v>32.441000000000003</c:v>
                </c:pt>
                <c:pt idx="203">
                  <c:v>32.524999999999999</c:v>
                </c:pt>
                <c:pt idx="204">
                  <c:v>32.691000000000003</c:v>
                </c:pt>
                <c:pt idx="205">
                  <c:v>32.857999999999997</c:v>
                </c:pt>
                <c:pt idx="206">
                  <c:v>33.024999999999999</c:v>
                </c:pt>
                <c:pt idx="207">
                  <c:v>33.191000000000003</c:v>
                </c:pt>
                <c:pt idx="208">
                  <c:v>33.357999999999997</c:v>
                </c:pt>
                <c:pt idx="209">
                  <c:v>33.524999999999999</c:v>
                </c:pt>
                <c:pt idx="210">
                  <c:v>33.691000000000003</c:v>
                </c:pt>
                <c:pt idx="211">
                  <c:v>33.857999999999997</c:v>
                </c:pt>
                <c:pt idx="212">
                  <c:v>34.024999999999999</c:v>
                </c:pt>
                <c:pt idx="213">
                  <c:v>34.191000000000003</c:v>
                </c:pt>
                <c:pt idx="214">
                  <c:v>34.357999999999997</c:v>
                </c:pt>
                <c:pt idx="215">
                  <c:v>34.524999999999999</c:v>
                </c:pt>
                <c:pt idx="216">
                  <c:v>34.691000000000003</c:v>
                </c:pt>
                <c:pt idx="217">
                  <c:v>34.857999999999997</c:v>
                </c:pt>
                <c:pt idx="218">
                  <c:v>35.024999999999999</c:v>
                </c:pt>
                <c:pt idx="219">
                  <c:v>35.191000000000003</c:v>
                </c:pt>
                <c:pt idx="220">
                  <c:v>35.357999999999997</c:v>
                </c:pt>
                <c:pt idx="221">
                  <c:v>35.524999999999999</c:v>
                </c:pt>
                <c:pt idx="222">
                  <c:v>35.691000000000003</c:v>
                </c:pt>
                <c:pt idx="223">
                  <c:v>35.857999999999997</c:v>
                </c:pt>
                <c:pt idx="224">
                  <c:v>36.024999999999999</c:v>
                </c:pt>
                <c:pt idx="225">
                  <c:v>36.191000000000003</c:v>
                </c:pt>
                <c:pt idx="226">
                  <c:v>36.357999999999997</c:v>
                </c:pt>
                <c:pt idx="227">
                  <c:v>36.524999999999999</c:v>
                </c:pt>
                <c:pt idx="228">
                  <c:v>36.691000000000003</c:v>
                </c:pt>
                <c:pt idx="229">
                  <c:v>36.857999999999997</c:v>
                </c:pt>
                <c:pt idx="230">
                  <c:v>37.024999999999999</c:v>
                </c:pt>
                <c:pt idx="231">
                  <c:v>37.191000000000003</c:v>
                </c:pt>
                <c:pt idx="232">
                  <c:v>37.357999999999997</c:v>
                </c:pt>
                <c:pt idx="233">
                  <c:v>37.524999999999999</c:v>
                </c:pt>
                <c:pt idx="234">
                  <c:v>37.691000000000003</c:v>
                </c:pt>
                <c:pt idx="235">
                  <c:v>37.857999999999997</c:v>
                </c:pt>
                <c:pt idx="236">
                  <c:v>38.024999999999999</c:v>
                </c:pt>
                <c:pt idx="237">
                  <c:v>38.191000000000003</c:v>
                </c:pt>
                <c:pt idx="238">
                  <c:v>38.357999999999997</c:v>
                </c:pt>
                <c:pt idx="239">
                  <c:v>38.524999999999999</c:v>
                </c:pt>
                <c:pt idx="240">
                  <c:v>38.691000000000003</c:v>
                </c:pt>
                <c:pt idx="241">
                  <c:v>38.857999999999997</c:v>
                </c:pt>
                <c:pt idx="242">
                  <c:v>39.024999999999999</c:v>
                </c:pt>
                <c:pt idx="243">
                  <c:v>39.191000000000003</c:v>
                </c:pt>
                <c:pt idx="244">
                  <c:v>39.357999999999997</c:v>
                </c:pt>
                <c:pt idx="245">
                  <c:v>39.524999999999999</c:v>
                </c:pt>
                <c:pt idx="246">
                  <c:v>39.691000000000003</c:v>
                </c:pt>
                <c:pt idx="247">
                  <c:v>39.857999999999997</c:v>
                </c:pt>
                <c:pt idx="248">
                  <c:v>40.024999999999999</c:v>
                </c:pt>
                <c:pt idx="249">
                  <c:v>40.191000000000003</c:v>
                </c:pt>
                <c:pt idx="250">
                  <c:v>40.357999999999997</c:v>
                </c:pt>
                <c:pt idx="251">
                  <c:v>40.524999999999999</c:v>
                </c:pt>
                <c:pt idx="252">
                  <c:v>40.691000000000003</c:v>
                </c:pt>
                <c:pt idx="253">
                  <c:v>40.857999999999997</c:v>
                </c:pt>
                <c:pt idx="254">
                  <c:v>41.024999999999999</c:v>
                </c:pt>
                <c:pt idx="255">
                  <c:v>41.191000000000003</c:v>
                </c:pt>
                <c:pt idx="256">
                  <c:v>41.357999999999997</c:v>
                </c:pt>
                <c:pt idx="257">
                  <c:v>41.524999999999999</c:v>
                </c:pt>
                <c:pt idx="258">
                  <c:v>41.691000000000003</c:v>
                </c:pt>
                <c:pt idx="259">
                  <c:v>41.857999999999997</c:v>
                </c:pt>
                <c:pt idx="260">
                  <c:v>42.024999999999999</c:v>
                </c:pt>
                <c:pt idx="261">
                  <c:v>42.191000000000003</c:v>
                </c:pt>
                <c:pt idx="262">
                  <c:v>42.357999999999997</c:v>
                </c:pt>
                <c:pt idx="263">
                  <c:v>42.524999999999999</c:v>
                </c:pt>
                <c:pt idx="264">
                  <c:v>42.691000000000003</c:v>
                </c:pt>
                <c:pt idx="265">
                  <c:v>42.857999999999997</c:v>
                </c:pt>
                <c:pt idx="266">
                  <c:v>43.024999999999999</c:v>
                </c:pt>
                <c:pt idx="267">
                  <c:v>43.191000000000003</c:v>
                </c:pt>
                <c:pt idx="268">
                  <c:v>43.357999999999997</c:v>
                </c:pt>
                <c:pt idx="269">
                  <c:v>43.524999999999999</c:v>
                </c:pt>
                <c:pt idx="270">
                  <c:v>43.691000000000003</c:v>
                </c:pt>
                <c:pt idx="271">
                  <c:v>43.857999999999997</c:v>
                </c:pt>
                <c:pt idx="272">
                  <c:v>44.024999999999999</c:v>
                </c:pt>
                <c:pt idx="273">
                  <c:v>44.191000000000003</c:v>
                </c:pt>
                <c:pt idx="274">
                  <c:v>44.357999999999997</c:v>
                </c:pt>
                <c:pt idx="275">
                  <c:v>44.524999999999999</c:v>
                </c:pt>
                <c:pt idx="276">
                  <c:v>44.691000000000003</c:v>
                </c:pt>
                <c:pt idx="277">
                  <c:v>44.857999999999997</c:v>
                </c:pt>
                <c:pt idx="278">
                  <c:v>45.024999999999999</c:v>
                </c:pt>
                <c:pt idx="279">
                  <c:v>45.191000000000003</c:v>
                </c:pt>
                <c:pt idx="280">
                  <c:v>45.357999999999997</c:v>
                </c:pt>
                <c:pt idx="281">
                  <c:v>45.524999999999999</c:v>
                </c:pt>
                <c:pt idx="282">
                  <c:v>45.691000000000003</c:v>
                </c:pt>
                <c:pt idx="283">
                  <c:v>45.857999999999997</c:v>
                </c:pt>
                <c:pt idx="284">
                  <c:v>46.024999999999999</c:v>
                </c:pt>
                <c:pt idx="285">
                  <c:v>46.191000000000003</c:v>
                </c:pt>
                <c:pt idx="286">
                  <c:v>46.357999999999997</c:v>
                </c:pt>
                <c:pt idx="287">
                  <c:v>46.524999999999999</c:v>
                </c:pt>
                <c:pt idx="288">
                  <c:v>46.691000000000003</c:v>
                </c:pt>
                <c:pt idx="289">
                  <c:v>46.857999999999997</c:v>
                </c:pt>
                <c:pt idx="290">
                  <c:v>47.024999999999999</c:v>
                </c:pt>
                <c:pt idx="291">
                  <c:v>47.191000000000003</c:v>
                </c:pt>
                <c:pt idx="292">
                  <c:v>47.357999999999997</c:v>
                </c:pt>
                <c:pt idx="293">
                  <c:v>47.524999999999999</c:v>
                </c:pt>
                <c:pt idx="294">
                  <c:v>47.691000000000003</c:v>
                </c:pt>
                <c:pt idx="295">
                  <c:v>47.857999999999997</c:v>
                </c:pt>
                <c:pt idx="296">
                  <c:v>48.024999999999999</c:v>
                </c:pt>
                <c:pt idx="297">
                  <c:v>48.191000000000003</c:v>
                </c:pt>
                <c:pt idx="298">
                  <c:v>48.357999999999997</c:v>
                </c:pt>
                <c:pt idx="299">
                  <c:v>48.524999999999999</c:v>
                </c:pt>
                <c:pt idx="300">
                  <c:v>48.691000000000003</c:v>
                </c:pt>
                <c:pt idx="301">
                  <c:v>48.857999999999997</c:v>
                </c:pt>
                <c:pt idx="302">
                  <c:v>49.024999999999999</c:v>
                </c:pt>
                <c:pt idx="303">
                  <c:v>49.191000000000003</c:v>
                </c:pt>
                <c:pt idx="304">
                  <c:v>49.357999999999997</c:v>
                </c:pt>
                <c:pt idx="305">
                  <c:v>49.524999999999999</c:v>
                </c:pt>
                <c:pt idx="306">
                  <c:v>49.691000000000003</c:v>
                </c:pt>
                <c:pt idx="307">
                  <c:v>49.857999999999997</c:v>
                </c:pt>
                <c:pt idx="308">
                  <c:v>50.024999999999999</c:v>
                </c:pt>
                <c:pt idx="309">
                  <c:v>50.191000000000003</c:v>
                </c:pt>
                <c:pt idx="310">
                  <c:v>50.357999999999997</c:v>
                </c:pt>
                <c:pt idx="311">
                  <c:v>50.524999999999999</c:v>
                </c:pt>
                <c:pt idx="312">
                  <c:v>50.691000000000003</c:v>
                </c:pt>
                <c:pt idx="313">
                  <c:v>50.857999999999997</c:v>
                </c:pt>
                <c:pt idx="314">
                  <c:v>51.024999999999999</c:v>
                </c:pt>
                <c:pt idx="315">
                  <c:v>51.191000000000003</c:v>
                </c:pt>
                <c:pt idx="316">
                  <c:v>51.357999999999997</c:v>
                </c:pt>
                <c:pt idx="317">
                  <c:v>51.524999999999999</c:v>
                </c:pt>
                <c:pt idx="318">
                  <c:v>51.691000000000003</c:v>
                </c:pt>
                <c:pt idx="319">
                  <c:v>51.857999999999997</c:v>
                </c:pt>
                <c:pt idx="320">
                  <c:v>52.024999999999999</c:v>
                </c:pt>
                <c:pt idx="321">
                  <c:v>52.191000000000003</c:v>
                </c:pt>
                <c:pt idx="322">
                  <c:v>52.357999999999997</c:v>
                </c:pt>
                <c:pt idx="323">
                  <c:v>52.524999999999999</c:v>
                </c:pt>
                <c:pt idx="324">
                  <c:v>52.691000000000003</c:v>
                </c:pt>
                <c:pt idx="325">
                  <c:v>52.857999999999997</c:v>
                </c:pt>
                <c:pt idx="326">
                  <c:v>53.024999999999999</c:v>
                </c:pt>
                <c:pt idx="327">
                  <c:v>53.191000000000003</c:v>
                </c:pt>
                <c:pt idx="328">
                  <c:v>53.357999999999997</c:v>
                </c:pt>
                <c:pt idx="329">
                  <c:v>53.524999999999999</c:v>
                </c:pt>
                <c:pt idx="330">
                  <c:v>53.691000000000003</c:v>
                </c:pt>
                <c:pt idx="331">
                  <c:v>53.857999999999997</c:v>
                </c:pt>
                <c:pt idx="332">
                  <c:v>54.024999999999999</c:v>
                </c:pt>
                <c:pt idx="333">
                  <c:v>54.191000000000003</c:v>
                </c:pt>
                <c:pt idx="334">
                  <c:v>54.357999999999997</c:v>
                </c:pt>
                <c:pt idx="335">
                  <c:v>54.524999999999999</c:v>
                </c:pt>
                <c:pt idx="336">
                  <c:v>54.691000000000003</c:v>
                </c:pt>
                <c:pt idx="337">
                  <c:v>54.857999999999997</c:v>
                </c:pt>
                <c:pt idx="338">
                  <c:v>55.024999999999999</c:v>
                </c:pt>
                <c:pt idx="339">
                  <c:v>55.191000000000003</c:v>
                </c:pt>
                <c:pt idx="340">
                  <c:v>55.357999999999997</c:v>
                </c:pt>
                <c:pt idx="341">
                  <c:v>55.524999999999999</c:v>
                </c:pt>
                <c:pt idx="342">
                  <c:v>55.691000000000003</c:v>
                </c:pt>
                <c:pt idx="343">
                  <c:v>55.857999999999997</c:v>
                </c:pt>
                <c:pt idx="344">
                  <c:v>56.024999999999999</c:v>
                </c:pt>
                <c:pt idx="345">
                  <c:v>56.191000000000003</c:v>
                </c:pt>
                <c:pt idx="346">
                  <c:v>56.357999999999997</c:v>
                </c:pt>
                <c:pt idx="347">
                  <c:v>56.524999999999999</c:v>
                </c:pt>
                <c:pt idx="348">
                  <c:v>56.691000000000003</c:v>
                </c:pt>
                <c:pt idx="349">
                  <c:v>56.857999999999997</c:v>
                </c:pt>
                <c:pt idx="350">
                  <c:v>57.024999999999999</c:v>
                </c:pt>
                <c:pt idx="351">
                  <c:v>57.191000000000003</c:v>
                </c:pt>
                <c:pt idx="352">
                  <c:v>57.357999999999997</c:v>
                </c:pt>
                <c:pt idx="353">
                  <c:v>57.524999999999999</c:v>
                </c:pt>
                <c:pt idx="354">
                  <c:v>57.691000000000003</c:v>
                </c:pt>
                <c:pt idx="355">
                  <c:v>57.857999999999997</c:v>
                </c:pt>
                <c:pt idx="356">
                  <c:v>58.024999999999999</c:v>
                </c:pt>
                <c:pt idx="357">
                  <c:v>58.191000000000003</c:v>
                </c:pt>
                <c:pt idx="358">
                  <c:v>58.357999999999997</c:v>
                </c:pt>
                <c:pt idx="359">
                  <c:v>58.524999999999999</c:v>
                </c:pt>
                <c:pt idx="360">
                  <c:v>58.691000000000003</c:v>
                </c:pt>
                <c:pt idx="361">
                  <c:v>58.857999999999997</c:v>
                </c:pt>
                <c:pt idx="362">
                  <c:v>59.024999999999999</c:v>
                </c:pt>
                <c:pt idx="363">
                  <c:v>59.191000000000003</c:v>
                </c:pt>
                <c:pt idx="364">
                  <c:v>59.357999999999997</c:v>
                </c:pt>
                <c:pt idx="365">
                  <c:v>59.524999999999999</c:v>
                </c:pt>
                <c:pt idx="366">
                  <c:v>59.691000000000003</c:v>
                </c:pt>
                <c:pt idx="367">
                  <c:v>59.857999999999997</c:v>
                </c:pt>
                <c:pt idx="368">
                  <c:v>60.024999999999999</c:v>
                </c:pt>
                <c:pt idx="369">
                  <c:v>60.191000000000003</c:v>
                </c:pt>
                <c:pt idx="370">
                  <c:v>60.357999999999997</c:v>
                </c:pt>
                <c:pt idx="371">
                  <c:v>60.524999999999999</c:v>
                </c:pt>
                <c:pt idx="372">
                  <c:v>60.691000000000003</c:v>
                </c:pt>
                <c:pt idx="373">
                  <c:v>60.857999999999997</c:v>
                </c:pt>
                <c:pt idx="374">
                  <c:v>61.024999999999999</c:v>
                </c:pt>
                <c:pt idx="375">
                  <c:v>61.191000000000003</c:v>
                </c:pt>
                <c:pt idx="376">
                  <c:v>61.357999999999997</c:v>
                </c:pt>
                <c:pt idx="377">
                  <c:v>61.524999999999999</c:v>
                </c:pt>
                <c:pt idx="378">
                  <c:v>61.691000000000003</c:v>
                </c:pt>
                <c:pt idx="379">
                  <c:v>61.857999999999997</c:v>
                </c:pt>
                <c:pt idx="380">
                  <c:v>62.024999999999999</c:v>
                </c:pt>
                <c:pt idx="381">
                  <c:v>62.191000000000003</c:v>
                </c:pt>
                <c:pt idx="382">
                  <c:v>62.357999999999997</c:v>
                </c:pt>
                <c:pt idx="383">
                  <c:v>62.524999999999999</c:v>
                </c:pt>
                <c:pt idx="384">
                  <c:v>62.691000000000003</c:v>
                </c:pt>
                <c:pt idx="385">
                  <c:v>62.857999999999997</c:v>
                </c:pt>
                <c:pt idx="386">
                  <c:v>63.024999999999999</c:v>
                </c:pt>
                <c:pt idx="387">
                  <c:v>63.191000000000003</c:v>
                </c:pt>
                <c:pt idx="388">
                  <c:v>63.357999999999997</c:v>
                </c:pt>
                <c:pt idx="389">
                  <c:v>63.524999999999999</c:v>
                </c:pt>
                <c:pt idx="390">
                  <c:v>63.691000000000003</c:v>
                </c:pt>
                <c:pt idx="391">
                  <c:v>63.857999999999997</c:v>
                </c:pt>
                <c:pt idx="392">
                  <c:v>64.025000000000006</c:v>
                </c:pt>
                <c:pt idx="393">
                  <c:v>64.191000000000003</c:v>
                </c:pt>
                <c:pt idx="394">
                  <c:v>64.358000000000004</c:v>
                </c:pt>
                <c:pt idx="395">
                  <c:v>64.525000000000006</c:v>
                </c:pt>
                <c:pt idx="396">
                  <c:v>64.691000000000003</c:v>
                </c:pt>
                <c:pt idx="397">
                  <c:v>64.858000000000004</c:v>
                </c:pt>
                <c:pt idx="398">
                  <c:v>65.025000000000006</c:v>
                </c:pt>
                <c:pt idx="399">
                  <c:v>65.191000000000003</c:v>
                </c:pt>
                <c:pt idx="400">
                  <c:v>65.358000000000004</c:v>
                </c:pt>
                <c:pt idx="401">
                  <c:v>65.525000000000006</c:v>
                </c:pt>
                <c:pt idx="402">
                  <c:v>65.691000000000003</c:v>
                </c:pt>
                <c:pt idx="403">
                  <c:v>65.858000000000004</c:v>
                </c:pt>
                <c:pt idx="404">
                  <c:v>66.025000000000006</c:v>
                </c:pt>
                <c:pt idx="405">
                  <c:v>66.191000000000003</c:v>
                </c:pt>
                <c:pt idx="406">
                  <c:v>66.358000000000004</c:v>
                </c:pt>
                <c:pt idx="407">
                  <c:v>66.525000000000006</c:v>
                </c:pt>
                <c:pt idx="408">
                  <c:v>66.691000000000003</c:v>
                </c:pt>
                <c:pt idx="409">
                  <c:v>66.858000000000004</c:v>
                </c:pt>
                <c:pt idx="410">
                  <c:v>67.025000000000006</c:v>
                </c:pt>
                <c:pt idx="411">
                  <c:v>67.191000000000003</c:v>
                </c:pt>
                <c:pt idx="412">
                  <c:v>67.358000000000004</c:v>
                </c:pt>
                <c:pt idx="413">
                  <c:v>67.525000000000006</c:v>
                </c:pt>
                <c:pt idx="414">
                  <c:v>67.691000000000003</c:v>
                </c:pt>
                <c:pt idx="415">
                  <c:v>67.858000000000004</c:v>
                </c:pt>
                <c:pt idx="416">
                  <c:v>68.025000000000006</c:v>
                </c:pt>
                <c:pt idx="417">
                  <c:v>68.191000000000003</c:v>
                </c:pt>
                <c:pt idx="418">
                  <c:v>68.358000000000004</c:v>
                </c:pt>
                <c:pt idx="419">
                  <c:v>68.525000000000006</c:v>
                </c:pt>
                <c:pt idx="420">
                  <c:v>68.691000000000003</c:v>
                </c:pt>
                <c:pt idx="421">
                  <c:v>68.858000000000004</c:v>
                </c:pt>
                <c:pt idx="422">
                  <c:v>69.025000000000006</c:v>
                </c:pt>
                <c:pt idx="423">
                  <c:v>69.191000000000003</c:v>
                </c:pt>
                <c:pt idx="424">
                  <c:v>69.358000000000004</c:v>
                </c:pt>
                <c:pt idx="425">
                  <c:v>69.525000000000006</c:v>
                </c:pt>
                <c:pt idx="426">
                  <c:v>69.691000000000003</c:v>
                </c:pt>
                <c:pt idx="427">
                  <c:v>69.858000000000004</c:v>
                </c:pt>
                <c:pt idx="428">
                  <c:v>70.025000000000006</c:v>
                </c:pt>
                <c:pt idx="429">
                  <c:v>70.191000000000003</c:v>
                </c:pt>
                <c:pt idx="430">
                  <c:v>70.358000000000004</c:v>
                </c:pt>
                <c:pt idx="431">
                  <c:v>70.525000000000006</c:v>
                </c:pt>
                <c:pt idx="432">
                  <c:v>70.691000000000003</c:v>
                </c:pt>
                <c:pt idx="433">
                  <c:v>70.858000000000004</c:v>
                </c:pt>
                <c:pt idx="434">
                  <c:v>71.025000000000006</c:v>
                </c:pt>
                <c:pt idx="435">
                  <c:v>71.191000000000003</c:v>
                </c:pt>
                <c:pt idx="436">
                  <c:v>71.358000000000004</c:v>
                </c:pt>
                <c:pt idx="437">
                  <c:v>71.525000000000006</c:v>
                </c:pt>
                <c:pt idx="438">
                  <c:v>71.691000000000003</c:v>
                </c:pt>
                <c:pt idx="439">
                  <c:v>71.858000000000004</c:v>
                </c:pt>
                <c:pt idx="440">
                  <c:v>72.025000000000006</c:v>
                </c:pt>
                <c:pt idx="441">
                  <c:v>72.191000000000003</c:v>
                </c:pt>
                <c:pt idx="442">
                  <c:v>72.358000000000004</c:v>
                </c:pt>
                <c:pt idx="443">
                  <c:v>72.525000000000006</c:v>
                </c:pt>
                <c:pt idx="444">
                  <c:v>72.691000000000003</c:v>
                </c:pt>
                <c:pt idx="445">
                  <c:v>72.858000000000004</c:v>
                </c:pt>
                <c:pt idx="446">
                  <c:v>73.025000000000006</c:v>
                </c:pt>
                <c:pt idx="447">
                  <c:v>73.191000000000003</c:v>
                </c:pt>
                <c:pt idx="448">
                  <c:v>73.358000000000004</c:v>
                </c:pt>
                <c:pt idx="449">
                  <c:v>73.525000000000006</c:v>
                </c:pt>
                <c:pt idx="450">
                  <c:v>73.691000000000003</c:v>
                </c:pt>
                <c:pt idx="451">
                  <c:v>73.858000000000004</c:v>
                </c:pt>
                <c:pt idx="452">
                  <c:v>74.025000000000006</c:v>
                </c:pt>
                <c:pt idx="453">
                  <c:v>74.191000000000003</c:v>
                </c:pt>
                <c:pt idx="454">
                  <c:v>74.358000000000004</c:v>
                </c:pt>
                <c:pt idx="455">
                  <c:v>74.525000000000006</c:v>
                </c:pt>
                <c:pt idx="456">
                  <c:v>74.691000000000003</c:v>
                </c:pt>
                <c:pt idx="457">
                  <c:v>74.858000000000004</c:v>
                </c:pt>
                <c:pt idx="458">
                  <c:v>75.025000000000006</c:v>
                </c:pt>
                <c:pt idx="459">
                  <c:v>75.191000000000003</c:v>
                </c:pt>
                <c:pt idx="460">
                  <c:v>75.358000000000004</c:v>
                </c:pt>
                <c:pt idx="461">
                  <c:v>75.525000000000006</c:v>
                </c:pt>
                <c:pt idx="462">
                  <c:v>75.691000000000003</c:v>
                </c:pt>
                <c:pt idx="463">
                  <c:v>75.858000000000004</c:v>
                </c:pt>
                <c:pt idx="464">
                  <c:v>76.025000000000006</c:v>
                </c:pt>
                <c:pt idx="465">
                  <c:v>76.191000000000003</c:v>
                </c:pt>
                <c:pt idx="466">
                  <c:v>76.358000000000004</c:v>
                </c:pt>
                <c:pt idx="467">
                  <c:v>76.525000000000006</c:v>
                </c:pt>
                <c:pt idx="468">
                  <c:v>76.691000000000003</c:v>
                </c:pt>
                <c:pt idx="469">
                  <c:v>76.858000000000004</c:v>
                </c:pt>
                <c:pt idx="470">
                  <c:v>77.025000000000006</c:v>
                </c:pt>
                <c:pt idx="471">
                  <c:v>77.191000000000003</c:v>
                </c:pt>
                <c:pt idx="472">
                  <c:v>77.358000000000004</c:v>
                </c:pt>
                <c:pt idx="473">
                  <c:v>77.525000000000006</c:v>
                </c:pt>
                <c:pt idx="474">
                  <c:v>77.691000000000003</c:v>
                </c:pt>
                <c:pt idx="475">
                  <c:v>77.858000000000004</c:v>
                </c:pt>
                <c:pt idx="476">
                  <c:v>78.025000000000006</c:v>
                </c:pt>
                <c:pt idx="477">
                  <c:v>78.191000000000003</c:v>
                </c:pt>
                <c:pt idx="478">
                  <c:v>78.358000000000004</c:v>
                </c:pt>
                <c:pt idx="479">
                  <c:v>78.525000000000006</c:v>
                </c:pt>
                <c:pt idx="480">
                  <c:v>78.691000000000003</c:v>
                </c:pt>
                <c:pt idx="481">
                  <c:v>78.858000000000004</c:v>
                </c:pt>
                <c:pt idx="482">
                  <c:v>79.025000000000006</c:v>
                </c:pt>
                <c:pt idx="483">
                  <c:v>79.191000000000003</c:v>
                </c:pt>
                <c:pt idx="484">
                  <c:v>79.358000000000004</c:v>
                </c:pt>
                <c:pt idx="485">
                  <c:v>79.525000000000006</c:v>
                </c:pt>
                <c:pt idx="486">
                  <c:v>79.691000000000003</c:v>
                </c:pt>
                <c:pt idx="487">
                  <c:v>79.858000000000004</c:v>
                </c:pt>
                <c:pt idx="488">
                  <c:v>80.025000000000006</c:v>
                </c:pt>
                <c:pt idx="489">
                  <c:v>80.191000000000003</c:v>
                </c:pt>
                <c:pt idx="490">
                  <c:v>80.358000000000004</c:v>
                </c:pt>
                <c:pt idx="491">
                  <c:v>80.525000000000006</c:v>
                </c:pt>
                <c:pt idx="492">
                  <c:v>80.691000000000003</c:v>
                </c:pt>
                <c:pt idx="493">
                  <c:v>80.858000000000004</c:v>
                </c:pt>
                <c:pt idx="494">
                  <c:v>81.025000000000006</c:v>
                </c:pt>
                <c:pt idx="495">
                  <c:v>81.191000000000003</c:v>
                </c:pt>
                <c:pt idx="496">
                  <c:v>81.358000000000004</c:v>
                </c:pt>
                <c:pt idx="497">
                  <c:v>81.525000000000006</c:v>
                </c:pt>
                <c:pt idx="498">
                  <c:v>81.691000000000003</c:v>
                </c:pt>
                <c:pt idx="499">
                  <c:v>81.858000000000004</c:v>
                </c:pt>
                <c:pt idx="500">
                  <c:v>82.025000000000006</c:v>
                </c:pt>
                <c:pt idx="501">
                  <c:v>82.191000000000003</c:v>
                </c:pt>
                <c:pt idx="502">
                  <c:v>82.358000000000004</c:v>
                </c:pt>
                <c:pt idx="503">
                  <c:v>82.525000000000006</c:v>
                </c:pt>
                <c:pt idx="504">
                  <c:v>82.691000000000003</c:v>
                </c:pt>
                <c:pt idx="505">
                  <c:v>82.858000000000004</c:v>
                </c:pt>
                <c:pt idx="506">
                  <c:v>83.025000000000006</c:v>
                </c:pt>
                <c:pt idx="507">
                  <c:v>83.191000000000003</c:v>
                </c:pt>
                <c:pt idx="508">
                  <c:v>83.358000000000004</c:v>
                </c:pt>
                <c:pt idx="509">
                  <c:v>83.525000000000006</c:v>
                </c:pt>
                <c:pt idx="510">
                  <c:v>83.691000000000003</c:v>
                </c:pt>
                <c:pt idx="511">
                  <c:v>83.858000000000004</c:v>
                </c:pt>
                <c:pt idx="512">
                  <c:v>84.025000000000006</c:v>
                </c:pt>
                <c:pt idx="513">
                  <c:v>84.191000000000003</c:v>
                </c:pt>
                <c:pt idx="514">
                  <c:v>84.358000000000004</c:v>
                </c:pt>
                <c:pt idx="515">
                  <c:v>84.525000000000006</c:v>
                </c:pt>
                <c:pt idx="516">
                  <c:v>84.691000000000003</c:v>
                </c:pt>
                <c:pt idx="517">
                  <c:v>84.858000000000004</c:v>
                </c:pt>
                <c:pt idx="518">
                  <c:v>85.025000000000006</c:v>
                </c:pt>
                <c:pt idx="519">
                  <c:v>85.191000000000003</c:v>
                </c:pt>
                <c:pt idx="520">
                  <c:v>85.358000000000004</c:v>
                </c:pt>
                <c:pt idx="521">
                  <c:v>85.525000000000006</c:v>
                </c:pt>
                <c:pt idx="522">
                  <c:v>85.691000000000003</c:v>
                </c:pt>
                <c:pt idx="523">
                  <c:v>85.858000000000004</c:v>
                </c:pt>
                <c:pt idx="524">
                  <c:v>86.025000000000006</c:v>
                </c:pt>
                <c:pt idx="525">
                  <c:v>86.191000000000003</c:v>
                </c:pt>
                <c:pt idx="526">
                  <c:v>86.358000000000004</c:v>
                </c:pt>
                <c:pt idx="527">
                  <c:v>86.525000000000006</c:v>
                </c:pt>
                <c:pt idx="528">
                  <c:v>86.691000000000003</c:v>
                </c:pt>
                <c:pt idx="529">
                  <c:v>86.858000000000004</c:v>
                </c:pt>
                <c:pt idx="530">
                  <c:v>87.025000000000006</c:v>
                </c:pt>
                <c:pt idx="531">
                  <c:v>87.191000000000003</c:v>
                </c:pt>
                <c:pt idx="532">
                  <c:v>87.358000000000004</c:v>
                </c:pt>
                <c:pt idx="533">
                  <c:v>87.525000000000006</c:v>
                </c:pt>
                <c:pt idx="534">
                  <c:v>87.691000000000003</c:v>
                </c:pt>
                <c:pt idx="535">
                  <c:v>87.858000000000004</c:v>
                </c:pt>
                <c:pt idx="536">
                  <c:v>88.025000000000006</c:v>
                </c:pt>
                <c:pt idx="537">
                  <c:v>88.191000000000003</c:v>
                </c:pt>
                <c:pt idx="538">
                  <c:v>88.358000000000004</c:v>
                </c:pt>
                <c:pt idx="539">
                  <c:v>88.525000000000006</c:v>
                </c:pt>
                <c:pt idx="540">
                  <c:v>88.691000000000003</c:v>
                </c:pt>
                <c:pt idx="541">
                  <c:v>88.858000000000004</c:v>
                </c:pt>
                <c:pt idx="542">
                  <c:v>89.025000000000006</c:v>
                </c:pt>
                <c:pt idx="543">
                  <c:v>89.191000000000003</c:v>
                </c:pt>
                <c:pt idx="544">
                  <c:v>89.358000000000004</c:v>
                </c:pt>
                <c:pt idx="545">
                  <c:v>89.525000000000006</c:v>
                </c:pt>
                <c:pt idx="546">
                  <c:v>89.691000000000003</c:v>
                </c:pt>
                <c:pt idx="547">
                  <c:v>89.858000000000004</c:v>
                </c:pt>
                <c:pt idx="548">
                  <c:v>90.025000000000006</c:v>
                </c:pt>
                <c:pt idx="549">
                  <c:v>90.191000000000003</c:v>
                </c:pt>
                <c:pt idx="550">
                  <c:v>90.358000000000004</c:v>
                </c:pt>
                <c:pt idx="551">
                  <c:v>90.525000000000006</c:v>
                </c:pt>
                <c:pt idx="552">
                  <c:v>90.691000000000003</c:v>
                </c:pt>
                <c:pt idx="553">
                  <c:v>90.858000000000004</c:v>
                </c:pt>
                <c:pt idx="554">
                  <c:v>91.025000000000006</c:v>
                </c:pt>
                <c:pt idx="555">
                  <c:v>91.191000000000003</c:v>
                </c:pt>
                <c:pt idx="556">
                  <c:v>91.358000000000004</c:v>
                </c:pt>
                <c:pt idx="557">
                  <c:v>91.525000000000006</c:v>
                </c:pt>
                <c:pt idx="558">
                  <c:v>91.691000000000003</c:v>
                </c:pt>
                <c:pt idx="559">
                  <c:v>91.858000000000004</c:v>
                </c:pt>
                <c:pt idx="560">
                  <c:v>92.025000000000006</c:v>
                </c:pt>
                <c:pt idx="561">
                  <c:v>92.191000000000003</c:v>
                </c:pt>
                <c:pt idx="562">
                  <c:v>92.358000000000004</c:v>
                </c:pt>
                <c:pt idx="563">
                  <c:v>92.525000000000006</c:v>
                </c:pt>
                <c:pt idx="564">
                  <c:v>92.691000000000003</c:v>
                </c:pt>
                <c:pt idx="565">
                  <c:v>92.858000000000004</c:v>
                </c:pt>
                <c:pt idx="566">
                  <c:v>93.025000000000006</c:v>
                </c:pt>
                <c:pt idx="567">
                  <c:v>93.191000000000003</c:v>
                </c:pt>
                <c:pt idx="568">
                  <c:v>93.358000000000004</c:v>
                </c:pt>
                <c:pt idx="569">
                  <c:v>93.525000000000006</c:v>
                </c:pt>
                <c:pt idx="570">
                  <c:v>93.691000000000003</c:v>
                </c:pt>
                <c:pt idx="571">
                  <c:v>93.858000000000004</c:v>
                </c:pt>
                <c:pt idx="572">
                  <c:v>94.025000000000006</c:v>
                </c:pt>
                <c:pt idx="573">
                  <c:v>94.191000000000003</c:v>
                </c:pt>
                <c:pt idx="574">
                  <c:v>94.358000000000004</c:v>
                </c:pt>
                <c:pt idx="575">
                  <c:v>94.525000000000006</c:v>
                </c:pt>
                <c:pt idx="576">
                  <c:v>94.691000000000003</c:v>
                </c:pt>
                <c:pt idx="577">
                  <c:v>94.858000000000004</c:v>
                </c:pt>
                <c:pt idx="578">
                  <c:v>95.025000000000006</c:v>
                </c:pt>
                <c:pt idx="579">
                  <c:v>95.191000000000003</c:v>
                </c:pt>
                <c:pt idx="580">
                  <c:v>95.358000000000004</c:v>
                </c:pt>
                <c:pt idx="581">
                  <c:v>95.525000000000006</c:v>
                </c:pt>
                <c:pt idx="582">
                  <c:v>95.691000000000003</c:v>
                </c:pt>
                <c:pt idx="583">
                  <c:v>95.858000000000004</c:v>
                </c:pt>
                <c:pt idx="584">
                  <c:v>96.025000000000006</c:v>
                </c:pt>
                <c:pt idx="585">
                  <c:v>96.191000000000003</c:v>
                </c:pt>
                <c:pt idx="586">
                  <c:v>96.358000000000004</c:v>
                </c:pt>
                <c:pt idx="587">
                  <c:v>96.525000000000006</c:v>
                </c:pt>
                <c:pt idx="588">
                  <c:v>96.691000000000003</c:v>
                </c:pt>
                <c:pt idx="589">
                  <c:v>96.858000000000004</c:v>
                </c:pt>
                <c:pt idx="590">
                  <c:v>97.025000000000006</c:v>
                </c:pt>
                <c:pt idx="591">
                  <c:v>97.191000000000003</c:v>
                </c:pt>
                <c:pt idx="592">
                  <c:v>97.358000000000004</c:v>
                </c:pt>
                <c:pt idx="593">
                  <c:v>97.525000000000006</c:v>
                </c:pt>
                <c:pt idx="594">
                  <c:v>97.691000000000003</c:v>
                </c:pt>
                <c:pt idx="595">
                  <c:v>97.858000000000004</c:v>
                </c:pt>
                <c:pt idx="596">
                  <c:v>98.025000000000006</c:v>
                </c:pt>
                <c:pt idx="597">
                  <c:v>98.191000000000003</c:v>
                </c:pt>
                <c:pt idx="598">
                  <c:v>98.358000000000004</c:v>
                </c:pt>
                <c:pt idx="599">
                  <c:v>98.525000000000006</c:v>
                </c:pt>
                <c:pt idx="600">
                  <c:v>98.691000000000003</c:v>
                </c:pt>
                <c:pt idx="601">
                  <c:v>98.858000000000004</c:v>
                </c:pt>
                <c:pt idx="602">
                  <c:v>99.025000000000006</c:v>
                </c:pt>
                <c:pt idx="603">
                  <c:v>99.191000000000003</c:v>
                </c:pt>
                <c:pt idx="604">
                  <c:v>99.358000000000004</c:v>
                </c:pt>
                <c:pt idx="605">
                  <c:v>99.525000000000006</c:v>
                </c:pt>
                <c:pt idx="606">
                  <c:v>99.691000000000003</c:v>
                </c:pt>
                <c:pt idx="607">
                  <c:v>99.858000000000004</c:v>
                </c:pt>
                <c:pt idx="608">
                  <c:v>100.02</c:v>
                </c:pt>
                <c:pt idx="609">
                  <c:v>100.19</c:v>
                </c:pt>
                <c:pt idx="610">
                  <c:v>100.36</c:v>
                </c:pt>
                <c:pt idx="611">
                  <c:v>100.52</c:v>
                </c:pt>
                <c:pt idx="612">
                  <c:v>100.69</c:v>
                </c:pt>
                <c:pt idx="613">
                  <c:v>100.86</c:v>
                </c:pt>
                <c:pt idx="614">
                  <c:v>101.02</c:v>
                </c:pt>
                <c:pt idx="615">
                  <c:v>101.19</c:v>
                </c:pt>
                <c:pt idx="616">
                  <c:v>101.36</c:v>
                </c:pt>
                <c:pt idx="617">
                  <c:v>101.52</c:v>
                </c:pt>
                <c:pt idx="618">
                  <c:v>101.69</c:v>
                </c:pt>
                <c:pt idx="619">
                  <c:v>101.86</c:v>
                </c:pt>
                <c:pt idx="620">
                  <c:v>102.02</c:v>
                </c:pt>
                <c:pt idx="621">
                  <c:v>102.19</c:v>
                </c:pt>
                <c:pt idx="622">
                  <c:v>102.36</c:v>
                </c:pt>
                <c:pt idx="623">
                  <c:v>102.52</c:v>
                </c:pt>
                <c:pt idx="624">
                  <c:v>102.69</c:v>
                </c:pt>
                <c:pt idx="625">
                  <c:v>102.86</c:v>
                </c:pt>
                <c:pt idx="626">
                  <c:v>103.02</c:v>
                </c:pt>
                <c:pt idx="627">
                  <c:v>103.19</c:v>
                </c:pt>
                <c:pt idx="628">
                  <c:v>103.36</c:v>
                </c:pt>
                <c:pt idx="629">
                  <c:v>103.52</c:v>
                </c:pt>
                <c:pt idx="630">
                  <c:v>103.69</c:v>
                </c:pt>
                <c:pt idx="631">
                  <c:v>103.86</c:v>
                </c:pt>
                <c:pt idx="632">
                  <c:v>104.02</c:v>
                </c:pt>
                <c:pt idx="633">
                  <c:v>104.19</c:v>
                </c:pt>
                <c:pt idx="634">
                  <c:v>104.36</c:v>
                </c:pt>
                <c:pt idx="635">
                  <c:v>104.52</c:v>
                </c:pt>
                <c:pt idx="636">
                  <c:v>104.69</c:v>
                </c:pt>
                <c:pt idx="637">
                  <c:v>104.86</c:v>
                </c:pt>
                <c:pt idx="638">
                  <c:v>105.02</c:v>
                </c:pt>
                <c:pt idx="639">
                  <c:v>105.19</c:v>
                </c:pt>
                <c:pt idx="640">
                  <c:v>105.36</c:v>
                </c:pt>
                <c:pt idx="641">
                  <c:v>105.52</c:v>
                </c:pt>
                <c:pt idx="642">
                  <c:v>105.69</c:v>
                </c:pt>
                <c:pt idx="643">
                  <c:v>105.86</c:v>
                </c:pt>
                <c:pt idx="644">
                  <c:v>106.02</c:v>
                </c:pt>
                <c:pt idx="645">
                  <c:v>106.19</c:v>
                </c:pt>
                <c:pt idx="646">
                  <c:v>106.36</c:v>
                </c:pt>
                <c:pt idx="647">
                  <c:v>106.52</c:v>
                </c:pt>
                <c:pt idx="648">
                  <c:v>106.69</c:v>
                </c:pt>
                <c:pt idx="649">
                  <c:v>106.86</c:v>
                </c:pt>
                <c:pt idx="650">
                  <c:v>107.02</c:v>
                </c:pt>
                <c:pt idx="651">
                  <c:v>107.19</c:v>
                </c:pt>
                <c:pt idx="652">
                  <c:v>107.36</c:v>
                </c:pt>
                <c:pt idx="653">
                  <c:v>107.52</c:v>
                </c:pt>
                <c:pt idx="654">
                  <c:v>107.69</c:v>
                </c:pt>
                <c:pt idx="655">
                  <c:v>107.86</c:v>
                </c:pt>
                <c:pt idx="656">
                  <c:v>108.02</c:v>
                </c:pt>
                <c:pt idx="657">
                  <c:v>108.19</c:v>
                </c:pt>
                <c:pt idx="658">
                  <c:v>108.36</c:v>
                </c:pt>
                <c:pt idx="659">
                  <c:v>108.52</c:v>
                </c:pt>
                <c:pt idx="660">
                  <c:v>108.69</c:v>
                </c:pt>
                <c:pt idx="661">
                  <c:v>108.86</c:v>
                </c:pt>
                <c:pt idx="662">
                  <c:v>109.02</c:v>
                </c:pt>
                <c:pt idx="663">
                  <c:v>109.19</c:v>
                </c:pt>
                <c:pt idx="664">
                  <c:v>109.36</c:v>
                </c:pt>
                <c:pt idx="665">
                  <c:v>109.52</c:v>
                </c:pt>
                <c:pt idx="666">
                  <c:v>109.69</c:v>
                </c:pt>
                <c:pt idx="667">
                  <c:v>109.86</c:v>
                </c:pt>
                <c:pt idx="668">
                  <c:v>110.02</c:v>
                </c:pt>
                <c:pt idx="669">
                  <c:v>110.19</c:v>
                </c:pt>
                <c:pt idx="670">
                  <c:v>110.36</c:v>
                </c:pt>
                <c:pt idx="671">
                  <c:v>110.52</c:v>
                </c:pt>
                <c:pt idx="672">
                  <c:v>110.69</c:v>
                </c:pt>
                <c:pt idx="673">
                  <c:v>110.86</c:v>
                </c:pt>
                <c:pt idx="674">
                  <c:v>111.02</c:v>
                </c:pt>
                <c:pt idx="675">
                  <c:v>111.19</c:v>
                </c:pt>
                <c:pt idx="676">
                  <c:v>111.36</c:v>
                </c:pt>
                <c:pt idx="677">
                  <c:v>111.52</c:v>
                </c:pt>
                <c:pt idx="678">
                  <c:v>111.69</c:v>
                </c:pt>
                <c:pt idx="679">
                  <c:v>111.86</c:v>
                </c:pt>
                <c:pt idx="680">
                  <c:v>112.02</c:v>
                </c:pt>
                <c:pt idx="681">
                  <c:v>112.19</c:v>
                </c:pt>
                <c:pt idx="682">
                  <c:v>112.36</c:v>
                </c:pt>
                <c:pt idx="683">
                  <c:v>112.52</c:v>
                </c:pt>
                <c:pt idx="684">
                  <c:v>112.69</c:v>
                </c:pt>
                <c:pt idx="685">
                  <c:v>112.86</c:v>
                </c:pt>
                <c:pt idx="686">
                  <c:v>113.02</c:v>
                </c:pt>
                <c:pt idx="687">
                  <c:v>113.19</c:v>
                </c:pt>
                <c:pt idx="688">
                  <c:v>113.36</c:v>
                </c:pt>
                <c:pt idx="689">
                  <c:v>113.52</c:v>
                </c:pt>
                <c:pt idx="690">
                  <c:v>113.69</c:v>
                </c:pt>
                <c:pt idx="691">
                  <c:v>113.86</c:v>
                </c:pt>
                <c:pt idx="692">
                  <c:v>114.02</c:v>
                </c:pt>
                <c:pt idx="693">
                  <c:v>114.19</c:v>
                </c:pt>
                <c:pt idx="694">
                  <c:v>114.36</c:v>
                </c:pt>
                <c:pt idx="695">
                  <c:v>114.52</c:v>
                </c:pt>
                <c:pt idx="696">
                  <c:v>114.69</c:v>
                </c:pt>
                <c:pt idx="697">
                  <c:v>114.86</c:v>
                </c:pt>
                <c:pt idx="698">
                  <c:v>115.02</c:v>
                </c:pt>
                <c:pt idx="699">
                  <c:v>115.19</c:v>
                </c:pt>
                <c:pt idx="700">
                  <c:v>115.36</c:v>
                </c:pt>
                <c:pt idx="701">
                  <c:v>115.52</c:v>
                </c:pt>
                <c:pt idx="702">
                  <c:v>115.69</c:v>
                </c:pt>
                <c:pt idx="703">
                  <c:v>115.86</c:v>
                </c:pt>
                <c:pt idx="704">
                  <c:v>116.02</c:v>
                </c:pt>
                <c:pt idx="705">
                  <c:v>116.19</c:v>
                </c:pt>
                <c:pt idx="706">
                  <c:v>116.36</c:v>
                </c:pt>
                <c:pt idx="707">
                  <c:v>116.52</c:v>
                </c:pt>
                <c:pt idx="708">
                  <c:v>116.69</c:v>
                </c:pt>
                <c:pt idx="709">
                  <c:v>116.86</c:v>
                </c:pt>
                <c:pt idx="710">
                  <c:v>117.02</c:v>
                </c:pt>
                <c:pt idx="711">
                  <c:v>117.19</c:v>
                </c:pt>
                <c:pt idx="712">
                  <c:v>117.36</c:v>
                </c:pt>
                <c:pt idx="713">
                  <c:v>117.52</c:v>
                </c:pt>
                <c:pt idx="714">
                  <c:v>117.69</c:v>
                </c:pt>
                <c:pt idx="715">
                  <c:v>117.86</c:v>
                </c:pt>
                <c:pt idx="716">
                  <c:v>118.02</c:v>
                </c:pt>
                <c:pt idx="717">
                  <c:v>118.19</c:v>
                </c:pt>
                <c:pt idx="718">
                  <c:v>118.36</c:v>
                </c:pt>
                <c:pt idx="719">
                  <c:v>118.52</c:v>
                </c:pt>
                <c:pt idx="720">
                  <c:v>118.69</c:v>
                </c:pt>
                <c:pt idx="721">
                  <c:v>118.86</c:v>
                </c:pt>
                <c:pt idx="722">
                  <c:v>119.02</c:v>
                </c:pt>
                <c:pt idx="723">
                  <c:v>119.19</c:v>
                </c:pt>
                <c:pt idx="724">
                  <c:v>119.36</c:v>
                </c:pt>
                <c:pt idx="725">
                  <c:v>119.52</c:v>
                </c:pt>
                <c:pt idx="726">
                  <c:v>119.69</c:v>
                </c:pt>
                <c:pt idx="727">
                  <c:v>119.86</c:v>
                </c:pt>
                <c:pt idx="728">
                  <c:v>120.02</c:v>
                </c:pt>
                <c:pt idx="729">
                  <c:v>120.19</c:v>
                </c:pt>
                <c:pt idx="730">
                  <c:v>120.36</c:v>
                </c:pt>
                <c:pt idx="731">
                  <c:v>120.52</c:v>
                </c:pt>
                <c:pt idx="732">
                  <c:v>120.69</c:v>
                </c:pt>
                <c:pt idx="733">
                  <c:v>120.86</c:v>
                </c:pt>
                <c:pt idx="734">
                  <c:v>121.02</c:v>
                </c:pt>
                <c:pt idx="735">
                  <c:v>121.19</c:v>
                </c:pt>
                <c:pt idx="736">
                  <c:v>121.36</c:v>
                </c:pt>
                <c:pt idx="737">
                  <c:v>121.52</c:v>
                </c:pt>
                <c:pt idx="738">
                  <c:v>121.69</c:v>
                </c:pt>
                <c:pt idx="739">
                  <c:v>121.86</c:v>
                </c:pt>
                <c:pt idx="740">
                  <c:v>122.02</c:v>
                </c:pt>
                <c:pt idx="741">
                  <c:v>122.19</c:v>
                </c:pt>
                <c:pt idx="742">
                  <c:v>122.36</c:v>
                </c:pt>
                <c:pt idx="743">
                  <c:v>122.52</c:v>
                </c:pt>
                <c:pt idx="744">
                  <c:v>122.69</c:v>
                </c:pt>
                <c:pt idx="745">
                  <c:v>122.86</c:v>
                </c:pt>
                <c:pt idx="746">
                  <c:v>123.02</c:v>
                </c:pt>
                <c:pt idx="747">
                  <c:v>123.19</c:v>
                </c:pt>
                <c:pt idx="748">
                  <c:v>123.36</c:v>
                </c:pt>
                <c:pt idx="749">
                  <c:v>123.52</c:v>
                </c:pt>
                <c:pt idx="750">
                  <c:v>123.69</c:v>
                </c:pt>
                <c:pt idx="751">
                  <c:v>123.86</c:v>
                </c:pt>
                <c:pt idx="752">
                  <c:v>124.02</c:v>
                </c:pt>
                <c:pt idx="753">
                  <c:v>124.19</c:v>
                </c:pt>
                <c:pt idx="754">
                  <c:v>124.36</c:v>
                </c:pt>
                <c:pt idx="755">
                  <c:v>124.52</c:v>
                </c:pt>
                <c:pt idx="756">
                  <c:v>124.69</c:v>
                </c:pt>
                <c:pt idx="757">
                  <c:v>124.86</c:v>
                </c:pt>
                <c:pt idx="758">
                  <c:v>125.02</c:v>
                </c:pt>
                <c:pt idx="759">
                  <c:v>125.19</c:v>
                </c:pt>
                <c:pt idx="760">
                  <c:v>125.36</c:v>
                </c:pt>
                <c:pt idx="761">
                  <c:v>125.52</c:v>
                </c:pt>
                <c:pt idx="762">
                  <c:v>125.69</c:v>
                </c:pt>
                <c:pt idx="763">
                  <c:v>125.86</c:v>
                </c:pt>
                <c:pt idx="764">
                  <c:v>126.02</c:v>
                </c:pt>
                <c:pt idx="765">
                  <c:v>126.19</c:v>
                </c:pt>
                <c:pt idx="766">
                  <c:v>126.36</c:v>
                </c:pt>
                <c:pt idx="767">
                  <c:v>126.52</c:v>
                </c:pt>
                <c:pt idx="768">
                  <c:v>126.69</c:v>
                </c:pt>
                <c:pt idx="769">
                  <c:v>126.86</c:v>
                </c:pt>
                <c:pt idx="770">
                  <c:v>127.02</c:v>
                </c:pt>
                <c:pt idx="771">
                  <c:v>127.19</c:v>
                </c:pt>
                <c:pt idx="772">
                  <c:v>127.36</c:v>
                </c:pt>
                <c:pt idx="773">
                  <c:v>127.52</c:v>
                </c:pt>
                <c:pt idx="774">
                  <c:v>127.69</c:v>
                </c:pt>
                <c:pt idx="775">
                  <c:v>127.86</c:v>
                </c:pt>
                <c:pt idx="776">
                  <c:v>128.02000000000001</c:v>
                </c:pt>
                <c:pt idx="777">
                  <c:v>128.19</c:v>
                </c:pt>
                <c:pt idx="778">
                  <c:v>128.36000000000001</c:v>
                </c:pt>
                <c:pt idx="779">
                  <c:v>128.52000000000001</c:v>
                </c:pt>
                <c:pt idx="780">
                  <c:v>128.69</c:v>
                </c:pt>
                <c:pt idx="781">
                  <c:v>128.86000000000001</c:v>
                </c:pt>
                <c:pt idx="782">
                  <c:v>129.02000000000001</c:v>
                </c:pt>
                <c:pt idx="783">
                  <c:v>129.19</c:v>
                </c:pt>
                <c:pt idx="784">
                  <c:v>129.36000000000001</c:v>
                </c:pt>
                <c:pt idx="785">
                  <c:v>129.52000000000001</c:v>
                </c:pt>
                <c:pt idx="786">
                  <c:v>129.69</c:v>
                </c:pt>
                <c:pt idx="787">
                  <c:v>129.86000000000001</c:v>
                </c:pt>
                <c:pt idx="788">
                  <c:v>130.02000000000001</c:v>
                </c:pt>
                <c:pt idx="789">
                  <c:v>130.19</c:v>
                </c:pt>
                <c:pt idx="790">
                  <c:v>130.36000000000001</c:v>
                </c:pt>
                <c:pt idx="791">
                  <c:v>130.52000000000001</c:v>
                </c:pt>
                <c:pt idx="792">
                  <c:v>130.69</c:v>
                </c:pt>
                <c:pt idx="793">
                  <c:v>130.86000000000001</c:v>
                </c:pt>
                <c:pt idx="794">
                  <c:v>131.02000000000001</c:v>
                </c:pt>
                <c:pt idx="795">
                  <c:v>131.19</c:v>
                </c:pt>
                <c:pt idx="796">
                  <c:v>131.36000000000001</c:v>
                </c:pt>
                <c:pt idx="797">
                  <c:v>131.52000000000001</c:v>
                </c:pt>
                <c:pt idx="798">
                  <c:v>131.69</c:v>
                </c:pt>
                <c:pt idx="799">
                  <c:v>131.86000000000001</c:v>
                </c:pt>
                <c:pt idx="800">
                  <c:v>132.02000000000001</c:v>
                </c:pt>
                <c:pt idx="801">
                  <c:v>132.19</c:v>
                </c:pt>
                <c:pt idx="802">
                  <c:v>132.36000000000001</c:v>
                </c:pt>
                <c:pt idx="803">
                  <c:v>132.52000000000001</c:v>
                </c:pt>
                <c:pt idx="804">
                  <c:v>132.69</c:v>
                </c:pt>
                <c:pt idx="805">
                  <c:v>132.86000000000001</c:v>
                </c:pt>
                <c:pt idx="806">
                  <c:v>133.02000000000001</c:v>
                </c:pt>
                <c:pt idx="807">
                  <c:v>133.19</c:v>
                </c:pt>
                <c:pt idx="808">
                  <c:v>133.36000000000001</c:v>
                </c:pt>
                <c:pt idx="809">
                  <c:v>133.52000000000001</c:v>
                </c:pt>
                <c:pt idx="810">
                  <c:v>133.69</c:v>
                </c:pt>
                <c:pt idx="811">
                  <c:v>133.86000000000001</c:v>
                </c:pt>
                <c:pt idx="812">
                  <c:v>134.02000000000001</c:v>
                </c:pt>
                <c:pt idx="813">
                  <c:v>134.19</c:v>
                </c:pt>
                <c:pt idx="814">
                  <c:v>134.36000000000001</c:v>
                </c:pt>
                <c:pt idx="815">
                  <c:v>134.52000000000001</c:v>
                </c:pt>
                <c:pt idx="816">
                  <c:v>134.69</c:v>
                </c:pt>
                <c:pt idx="817">
                  <c:v>134.86000000000001</c:v>
                </c:pt>
                <c:pt idx="818">
                  <c:v>135.02000000000001</c:v>
                </c:pt>
                <c:pt idx="819">
                  <c:v>135.19</c:v>
                </c:pt>
                <c:pt idx="820">
                  <c:v>135.36000000000001</c:v>
                </c:pt>
                <c:pt idx="821">
                  <c:v>135.52000000000001</c:v>
                </c:pt>
                <c:pt idx="822">
                  <c:v>135.69</c:v>
                </c:pt>
                <c:pt idx="823">
                  <c:v>135.86000000000001</c:v>
                </c:pt>
                <c:pt idx="824">
                  <c:v>136.02000000000001</c:v>
                </c:pt>
                <c:pt idx="825">
                  <c:v>136.19</c:v>
                </c:pt>
                <c:pt idx="826">
                  <c:v>136.36000000000001</c:v>
                </c:pt>
                <c:pt idx="827">
                  <c:v>136.52000000000001</c:v>
                </c:pt>
                <c:pt idx="828">
                  <c:v>136.69</c:v>
                </c:pt>
                <c:pt idx="829">
                  <c:v>136.86000000000001</c:v>
                </c:pt>
                <c:pt idx="830">
                  <c:v>137.02000000000001</c:v>
                </c:pt>
                <c:pt idx="831">
                  <c:v>137.19</c:v>
                </c:pt>
                <c:pt idx="832">
                  <c:v>137.36000000000001</c:v>
                </c:pt>
                <c:pt idx="833">
                  <c:v>137.52000000000001</c:v>
                </c:pt>
                <c:pt idx="834">
                  <c:v>137.69</c:v>
                </c:pt>
                <c:pt idx="835">
                  <c:v>137.86000000000001</c:v>
                </c:pt>
                <c:pt idx="836">
                  <c:v>138.02000000000001</c:v>
                </c:pt>
                <c:pt idx="837">
                  <c:v>138.19</c:v>
                </c:pt>
                <c:pt idx="838">
                  <c:v>138.36000000000001</c:v>
                </c:pt>
                <c:pt idx="839">
                  <c:v>138.52000000000001</c:v>
                </c:pt>
                <c:pt idx="840">
                  <c:v>138.69</c:v>
                </c:pt>
                <c:pt idx="841">
                  <c:v>138.86000000000001</c:v>
                </c:pt>
                <c:pt idx="842">
                  <c:v>139.02000000000001</c:v>
                </c:pt>
                <c:pt idx="843">
                  <c:v>139.19</c:v>
                </c:pt>
                <c:pt idx="844">
                  <c:v>139.36000000000001</c:v>
                </c:pt>
                <c:pt idx="845">
                  <c:v>139.52000000000001</c:v>
                </c:pt>
                <c:pt idx="846">
                  <c:v>139.69</c:v>
                </c:pt>
                <c:pt idx="847">
                  <c:v>139.86000000000001</c:v>
                </c:pt>
                <c:pt idx="848">
                  <c:v>140.02000000000001</c:v>
                </c:pt>
                <c:pt idx="849">
                  <c:v>140.19</c:v>
                </c:pt>
                <c:pt idx="850">
                  <c:v>140.36000000000001</c:v>
                </c:pt>
                <c:pt idx="851">
                  <c:v>140.52000000000001</c:v>
                </c:pt>
                <c:pt idx="852">
                  <c:v>140.69</c:v>
                </c:pt>
                <c:pt idx="853">
                  <c:v>140.86000000000001</c:v>
                </c:pt>
                <c:pt idx="854">
                  <c:v>141.02000000000001</c:v>
                </c:pt>
                <c:pt idx="855">
                  <c:v>141.19</c:v>
                </c:pt>
                <c:pt idx="856">
                  <c:v>141.36000000000001</c:v>
                </c:pt>
                <c:pt idx="857">
                  <c:v>141.52000000000001</c:v>
                </c:pt>
                <c:pt idx="858">
                  <c:v>141.69</c:v>
                </c:pt>
                <c:pt idx="859">
                  <c:v>141.86000000000001</c:v>
                </c:pt>
                <c:pt idx="860">
                  <c:v>142.02000000000001</c:v>
                </c:pt>
                <c:pt idx="861">
                  <c:v>142.19</c:v>
                </c:pt>
                <c:pt idx="862">
                  <c:v>142.36000000000001</c:v>
                </c:pt>
                <c:pt idx="863">
                  <c:v>142.52000000000001</c:v>
                </c:pt>
                <c:pt idx="864">
                  <c:v>142.69</c:v>
                </c:pt>
                <c:pt idx="865">
                  <c:v>142.86000000000001</c:v>
                </c:pt>
                <c:pt idx="866">
                  <c:v>143.02000000000001</c:v>
                </c:pt>
                <c:pt idx="867">
                  <c:v>143.19</c:v>
                </c:pt>
                <c:pt idx="868">
                  <c:v>143.36000000000001</c:v>
                </c:pt>
                <c:pt idx="869">
                  <c:v>143.52000000000001</c:v>
                </c:pt>
                <c:pt idx="870">
                  <c:v>143.69</c:v>
                </c:pt>
                <c:pt idx="871">
                  <c:v>143.86000000000001</c:v>
                </c:pt>
                <c:pt idx="872">
                  <c:v>144.02000000000001</c:v>
                </c:pt>
                <c:pt idx="873">
                  <c:v>144.19</c:v>
                </c:pt>
                <c:pt idx="874">
                  <c:v>144.36000000000001</c:v>
                </c:pt>
                <c:pt idx="875">
                  <c:v>144.52000000000001</c:v>
                </c:pt>
                <c:pt idx="876">
                  <c:v>144.69</c:v>
                </c:pt>
                <c:pt idx="877">
                  <c:v>144.86000000000001</c:v>
                </c:pt>
                <c:pt idx="878">
                  <c:v>145.02000000000001</c:v>
                </c:pt>
                <c:pt idx="879">
                  <c:v>145.19</c:v>
                </c:pt>
                <c:pt idx="880">
                  <c:v>145.36000000000001</c:v>
                </c:pt>
                <c:pt idx="881">
                  <c:v>145.52000000000001</c:v>
                </c:pt>
                <c:pt idx="882">
                  <c:v>145.69</c:v>
                </c:pt>
                <c:pt idx="883">
                  <c:v>145.86000000000001</c:v>
                </c:pt>
                <c:pt idx="884">
                  <c:v>146.02000000000001</c:v>
                </c:pt>
                <c:pt idx="885">
                  <c:v>146.19</c:v>
                </c:pt>
                <c:pt idx="886">
                  <c:v>146.36000000000001</c:v>
                </c:pt>
                <c:pt idx="887">
                  <c:v>146.52000000000001</c:v>
                </c:pt>
                <c:pt idx="888">
                  <c:v>146.69</c:v>
                </c:pt>
                <c:pt idx="889">
                  <c:v>146.86000000000001</c:v>
                </c:pt>
                <c:pt idx="890">
                  <c:v>147.02000000000001</c:v>
                </c:pt>
                <c:pt idx="891">
                  <c:v>147.19</c:v>
                </c:pt>
                <c:pt idx="892">
                  <c:v>147.36000000000001</c:v>
                </c:pt>
                <c:pt idx="893">
                  <c:v>147.52000000000001</c:v>
                </c:pt>
                <c:pt idx="894">
                  <c:v>147.69</c:v>
                </c:pt>
                <c:pt idx="895">
                  <c:v>147.86000000000001</c:v>
                </c:pt>
                <c:pt idx="896">
                  <c:v>148.02000000000001</c:v>
                </c:pt>
                <c:pt idx="897">
                  <c:v>148.19</c:v>
                </c:pt>
                <c:pt idx="898">
                  <c:v>148.36000000000001</c:v>
                </c:pt>
                <c:pt idx="899">
                  <c:v>148.52000000000001</c:v>
                </c:pt>
                <c:pt idx="900">
                  <c:v>148.69</c:v>
                </c:pt>
                <c:pt idx="901">
                  <c:v>148.86000000000001</c:v>
                </c:pt>
                <c:pt idx="902">
                  <c:v>149.02000000000001</c:v>
                </c:pt>
                <c:pt idx="903">
                  <c:v>149.19</c:v>
                </c:pt>
                <c:pt idx="904">
                  <c:v>149.36000000000001</c:v>
                </c:pt>
                <c:pt idx="905">
                  <c:v>149.52000000000001</c:v>
                </c:pt>
                <c:pt idx="906">
                  <c:v>149.69</c:v>
                </c:pt>
                <c:pt idx="907">
                  <c:v>149.86000000000001</c:v>
                </c:pt>
                <c:pt idx="908">
                  <c:v>150.02000000000001</c:v>
                </c:pt>
              </c:numCache>
            </c:numRef>
          </c:xVal>
          <c:yVal>
            <c:numRef>
              <c:f>'spiral pitch'!$D$5:$D$913</c:f>
              <c:numCache>
                <c:formatCode>General</c:formatCode>
                <c:ptCount val="909"/>
                <c:pt idx="0">
                  <c:v>27875</c:v>
                </c:pt>
                <c:pt idx="1">
                  <c:v>21052</c:v>
                </c:pt>
                <c:pt idx="2">
                  <c:v>16968</c:v>
                </c:pt>
                <c:pt idx="3">
                  <c:v>12056</c:v>
                </c:pt>
                <c:pt idx="4">
                  <c:v>10359</c:v>
                </c:pt>
                <c:pt idx="5">
                  <c:v>9250</c:v>
                </c:pt>
                <c:pt idx="6">
                  <c:v>9424.6</c:v>
                </c:pt>
                <c:pt idx="7">
                  <c:v>8977.6</c:v>
                </c:pt>
                <c:pt idx="8">
                  <c:v>8229.7000000000007</c:v>
                </c:pt>
                <c:pt idx="9">
                  <c:v>7425.3</c:v>
                </c:pt>
                <c:pt idx="10">
                  <c:v>6851</c:v>
                </c:pt>
                <c:pt idx="11">
                  <c:v>6406.2</c:v>
                </c:pt>
                <c:pt idx="12">
                  <c:v>6043.7</c:v>
                </c:pt>
                <c:pt idx="13">
                  <c:v>5726.9</c:v>
                </c:pt>
                <c:pt idx="14">
                  <c:v>5450.1</c:v>
                </c:pt>
                <c:pt idx="15">
                  <c:v>5208.3</c:v>
                </c:pt>
                <c:pt idx="16">
                  <c:v>4994.7</c:v>
                </c:pt>
                <c:pt idx="17">
                  <c:v>4803.3999999999996</c:v>
                </c:pt>
                <c:pt idx="18">
                  <c:v>4629.8999999999996</c:v>
                </c:pt>
                <c:pt idx="19">
                  <c:v>4471.2</c:v>
                </c:pt>
                <c:pt idx="20">
                  <c:v>4325</c:v>
                </c:pt>
                <c:pt idx="21">
                  <c:v>4189.8</c:v>
                </c:pt>
                <c:pt idx="22">
                  <c:v>4064.2</c:v>
                </c:pt>
                <c:pt idx="23">
                  <c:v>3947.2</c:v>
                </c:pt>
                <c:pt idx="24">
                  <c:v>3837.9</c:v>
                </c:pt>
                <c:pt idx="25">
                  <c:v>3735.6</c:v>
                </c:pt>
                <c:pt idx="26">
                  <c:v>3639.7</c:v>
                </c:pt>
                <c:pt idx="27">
                  <c:v>3549.6</c:v>
                </c:pt>
                <c:pt idx="28">
                  <c:v>3464.8</c:v>
                </c:pt>
                <c:pt idx="29">
                  <c:v>3384.9</c:v>
                </c:pt>
                <c:pt idx="30">
                  <c:v>3309.5</c:v>
                </c:pt>
                <c:pt idx="31">
                  <c:v>3238.4</c:v>
                </c:pt>
                <c:pt idx="32">
                  <c:v>3171.2</c:v>
                </c:pt>
                <c:pt idx="33">
                  <c:v>3107.6</c:v>
                </c:pt>
                <c:pt idx="34">
                  <c:v>3047.4</c:v>
                </c:pt>
                <c:pt idx="35">
                  <c:v>2990.4</c:v>
                </c:pt>
                <c:pt idx="36">
                  <c:v>2936.3</c:v>
                </c:pt>
                <c:pt idx="37">
                  <c:v>2885</c:v>
                </c:pt>
                <c:pt idx="38">
                  <c:v>2836.3</c:v>
                </c:pt>
                <c:pt idx="39">
                  <c:v>2790</c:v>
                </c:pt>
                <c:pt idx="40">
                  <c:v>2746</c:v>
                </c:pt>
                <c:pt idx="41">
                  <c:v>2704.1</c:v>
                </c:pt>
                <c:pt idx="42">
                  <c:v>2664.3</c:v>
                </c:pt>
                <c:pt idx="43">
                  <c:v>2626.3</c:v>
                </c:pt>
                <c:pt idx="44">
                  <c:v>2590.1</c:v>
                </c:pt>
                <c:pt idx="45">
                  <c:v>2555.5</c:v>
                </c:pt>
                <c:pt idx="46">
                  <c:v>2522.6</c:v>
                </c:pt>
                <c:pt idx="47">
                  <c:v>2491.1</c:v>
                </c:pt>
                <c:pt idx="48">
                  <c:v>2461</c:v>
                </c:pt>
                <c:pt idx="49">
                  <c:v>2432.1999999999998</c:v>
                </c:pt>
                <c:pt idx="50">
                  <c:v>2404.6999999999998</c:v>
                </c:pt>
                <c:pt idx="51">
                  <c:v>2378.3000000000002</c:v>
                </c:pt>
                <c:pt idx="52">
                  <c:v>2353.1</c:v>
                </c:pt>
                <c:pt idx="53">
                  <c:v>2328.9</c:v>
                </c:pt>
                <c:pt idx="54">
                  <c:v>2305.6</c:v>
                </c:pt>
                <c:pt idx="55">
                  <c:v>2283.3000000000002</c:v>
                </c:pt>
                <c:pt idx="56">
                  <c:v>2261.9</c:v>
                </c:pt>
                <c:pt idx="57">
                  <c:v>2241.4</c:v>
                </c:pt>
                <c:pt idx="58">
                  <c:v>2221.6</c:v>
                </c:pt>
                <c:pt idx="59">
                  <c:v>2202.6</c:v>
                </c:pt>
                <c:pt idx="60">
                  <c:v>2184.1999999999998</c:v>
                </c:pt>
                <c:pt idx="61">
                  <c:v>2166.6</c:v>
                </c:pt>
                <c:pt idx="62">
                  <c:v>2149.6</c:v>
                </c:pt>
                <c:pt idx="63">
                  <c:v>2133.1999999999998</c:v>
                </c:pt>
                <c:pt idx="64">
                  <c:v>2117.4</c:v>
                </c:pt>
                <c:pt idx="65">
                  <c:v>2102.1</c:v>
                </c:pt>
                <c:pt idx="66">
                  <c:v>2087.3000000000002</c:v>
                </c:pt>
                <c:pt idx="67">
                  <c:v>2073.1</c:v>
                </c:pt>
                <c:pt idx="68">
                  <c:v>2059.3000000000002</c:v>
                </c:pt>
                <c:pt idx="69">
                  <c:v>2046</c:v>
                </c:pt>
                <c:pt idx="70">
                  <c:v>2033</c:v>
                </c:pt>
                <c:pt idx="71">
                  <c:v>2020.5</c:v>
                </c:pt>
                <c:pt idx="72">
                  <c:v>2008.4</c:v>
                </c:pt>
                <c:pt idx="73">
                  <c:v>1996.6</c:v>
                </c:pt>
                <c:pt idx="74">
                  <c:v>1985.2</c:v>
                </c:pt>
                <c:pt idx="75">
                  <c:v>1974.2</c:v>
                </c:pt>
                <c:pt idx="76">
                  <c:v>1963.4</c:v>
                </c:pt>
                <c:pt idx="77">
                  <c:v>1953</c:v>
                </c:pt>
                <c:pt idx="78">
                  <c:v>1942.8</c:v>
                </c:pt>
                <c:pt idx="79">
                  <c:v>1933</c:v>
                </c:pt>
                <c:pt idx="80">
                  <c:v>1923.4</c:v>
                </c:pt>
                <c:pt idx="81">
                  <c:v>1914</c:v>
                </c:pt>
                <c:pt idx="82">
                  <c:v>1904.9</c:v>
                </c:pt>
                <c:pt idx="83">
                  <c:v>1896</c:v>
                </c:pt>
                <c:pt idx="84">
                  <c:v>1887.4</c:v>
                </c:pt>
                <c:pt idx="85">
                  <c:v>1879</c:v>
                </c:pt>
                <c:pt idx="86">
                  <c:v>1870.7</c:v>
                </c:pt>
                <c:pt idx="87">
                  <c:v>1862.7</c:v>
                </c:pt>
                <c:pt idx="88">
                  <c:v>1854.9</c:v>
                </c:pt>
                <c:pt idx="89">
                  <c:v>1847.2</c:v>
                </c:pt>
                <c:pt idx="90">
                  <c:v>1839.8</c:v>
                </c:pt>
                <c:pt idx="91">
                  <c:v>1832.5</c:v>
                </c:pt>
                <c:pt idx="92">
                  <c:v>1825.3</c:v>
                </c:pt>
                <c:pt idx="93">
                  <c:v>1818.3</c:v>
                </c:pt>
                <c:pt idx="94">
                  <c:v>1811.5</c:v>
                </c:pt>
                <c:pt idx="95">
                  <c:v>1804.8</c:v>
                </c:pt>
                <c:pt idx="96">
                  <c:v>1798.3</c:v>
                </c:pt>
                <c:pt idx="97">
                  <c:v>1791.8</c:v>
                </c:pt>
                <c:pt idx="98">
                  <c:v>1785.6</c:v>
                </c:pt>
                <c:pt idx="99">
                  <c:v>1779.4</c:v>
                </c:pt>
                <c:pt idx="100">
                  <c:v>1773.4</c:v>
                </c:pt>
                <c:pt idx="101">
                  <c:v>1767.5</c:v>
                </c:pt>
                <c:pt idx="102">
                  <c:v>1761.6</c:v>
                </c:pt>
                <c:pt idx="103">
                  <c:v>1755.9</c:v>
                </c:pt>
                <c:pt idx="104">
                  <c:v>1750.4</c:v>
                </c:pt>
                <c:pt idx="105">
                  <c:v>1744.9</c:v>
                </c:pt>
                <c:pt idx="106">
                  <c:v>1739.5</c:v>
                </c:pt>
                <c:pt idx="107">
                  <c:v>1734.2</c:v>
                </c:pt>
                <c:pt idx="108">
                  <c:v>1729</c:v>
                </c:pt>
                <c:pt idx="109">
                  <c:v>1723.9</c:v>
                </c:pt>
                <c:pt idx="110">
                  <c:v>1718.9</c:v>
                </c:pt>
                <c:pt idx="111">
                  <c:v>1713.9</c:v>
                </c:pt>
                <c:pt idx="112">
                  <c:v>1709.1</c:v>
                </c:pt>
                <c:pt idx="113">
                  <c:v>1704.3</c:v>
                </c:pt>
                <c:pt idx="114">
                  <c:v>1699.6</c:v>
                </c:pt>
                <c:pt idx="115">
                  <c:v>1695</c:v>
                </c:pt>
                <c:pt idx="116">
                  <c:v>1690.4</c:v>
                </c:pt>
                <c:pt idx="117">
                  <c:v>1685.9</c:v>
                </c:pt>
                <c:pt idx="118">
                  <c:v>1681.5</c:v>
                </c:pt>
                <c:pt idx="119">
                  <c:v>1677.2</c:v>
                </c:pt>
                <c:pt idx="120">
                  <c:v>1672.9</c:v>
                </c:pt>
                <c:pt idx="121">
                  <c:v>1668.7</c:v>
                </c:pt>
                <c:pt idx="122">
                  <c:v>1664.5</c:v>
                </c:pt>
                <c:pt idx="123">
                  <c:v>1660.4</c:v>
                </c:pt>
                <c:pt idx="124">
                  <c:v>1656.4</c:v>
                </c:pt>
                <c:pt idx="125">
                  <c:v>1652.4</c:v>
                </c:pt>
                <c:pt idx="126">
                  <c:v>1648.5</c:v>
                </c:pt>
                <c:pt idx="127">
                  <c:v>1644.6</c:v>
                </c:pt>
                <c:pt idx="128">
                  <c:v>1640.8</c:v>
                </c:pt>
                <c:pt idx="129">
                  <c:v>1637</c:v>
                </c:pt>
                <c:pt idx="130">
                  <c:v>1633.3</c:v>
                </c:pt>
                <c:pt idx="131">
                  <c:v>1629.7</c:v>
                </c:pt>
                <c:pt idx="132">
                  <c:v>1626.1</c:v>
                </c:pt>
                <c:pt idx="133">
                  <c:v>1622.5</c:v>
                </c:pt>
                <c:pt idx="134">
                  <c:v>1619</c:v>
                </c:pt>
                <c:pt idx="135">
                  <c:v>1615.5</c:v>
                </c:pt>
                <c:pt idx="136">
                  <c:v>1612.1</c:v>
                </c:pt>
                <c:pt idx="137">
                  <c:v>1608.7</c:v>
                </c:pt>
                <c:pt idx="138">
                  <c:v>1605.3</c:v>
                </c:pt>
                <c:pt idx="139">
                  <c:v>1602</c:v>
                </c:pt>
                <c:pt idx="140">
                  <c:v>1598.7</c:v>
                </c:pt>
                <c:pt idx="141">
                  <c:v>1595.5</c:v>
                </c:pt>
                <c:pt idx="142">
                  <c:v>1592.3</c:v>
                </c:pt>
                <c:pt idx="143">
                  <c:v>1589.2</c:v>
                </c:pt>
                <c:pt idx="144">
                  <c:v>1586</c:v>
                </c:pt>
                <c:pt idx="145">
                  <c:v>1583</c:v>
                </c:pt>
                <c:pt idx="146">
                  <c:v>1579.9</c:v>
                </c:pt>
                <c:pt idx="147">
                  <c:v>1576.9</c:v>
                </c:pt>
                <c:pt idx="148">
                  <c:v>1573.9</c:v>
                </c:pt>
                <c:pt idx="149">
                  <c:v>1571</c:v>
                </c:pt>
                <c:pt idx="150">
                  <c:v>1568.1</c:v>
                </c:pt>
                <c:pt idx="151">
                  <c:v>1565.2</c:v>
                </c:pt>
                <c:pt idx="152">
                  <c:v>1562.3</c:v>
                </c:pt>
                <c:pt idx="153">
                  <c:v>1559.5</c:v>
                </c:pt>
                <c:pt idx="154">
                  <c:v>1556.7</c:v>
                </c:pt>
                <c:pt idx="155">
                  <c:v>1554</c:v>
                </c:pt>
                <c:pt idx="156">
                  <c:v>1551.3</c:v>
                </c:pt>
                <c:pt idx="157">
                  <c:v>1548.6</c:v>
                </c:pt>
                <c:pt idx="158">
                  <c:v>1545.9</c:v>
                </c:pt>
                <c:pt idx="159">
                  <c:v>1543.2</c:v>
                </c:pt>
                <c:pt idx="160">
                  <c:v>1540.6</c:v>
                </c:pt>
                <c:pt idx="161">
                  <c:v>1538</c:v>
                </c:pt>
                <c:pt idx="162">
                  <c:v>1535.5</c:v>
                </c:pt>
                <c:pt idx="163">
                  <c:v>1532.9</c:v>
                </c:pt>
                <c:pt idx="164">
                  <c:v>1530.4</c:v>
                </c:pt>
                <c:pt idx="165">
                  <c:v>1527.9</c:v>
                </c:pt>
                <c:pt idx="166">
                  <c:v>1525.4</c:v>
                </c:pt>
                <c:pt idx="167">
                  <c:v>1523</c:v>
                </c:pt>
                <c:pt idx="168">
                  <c:v>1520.6</c:v>
                </c:pt>
                <c:pt idx="169">
                  <c:v>1518.2</c:v>
                </c:pt>
                <c:pt idx="170">
                  <c:v>1515.8</c:v>
                </c:pt>
                <c:pt idx="171">
                  <c:v>1513.5</c:v>
                </c:pt>
                <c:pt idx="172">
                  <c:v>1511.1</c:v>
                </c:pt>
                <c:pt idx="173">
                  <c:v>1508.8</c:v>
                </c:pt>
                <c:pt idx="174">
                  <c:v>1506.5</c:v>
                </c:pt>
                <c:pt idx="175">
                  <c:v>1504.3</c:v>
                </c:pt>
                <c:pt idx="176">
                  <c:v>1502</c:v>
                </c:pt>
                <c:pt idx="177">
                  <c:v>1499.8</c:v>
                </c:pt>
                <c:pt idx="178">
                  <c:v>1497.6</c:v>
                </c:pt>
                <c:pt idx="179">
                  <c:v>1495.4</c:v>
                </c:pt>
                <c:pt idx="180">
                  <c:v>1493.2</c:v>
                </c:pt>
                <c:pt idx="181">
                  <c:v>1491.1</c:v>
                </c:pt>
                <c:pt idx="182">
                  <c:v>1489</c:v>
                </c:pt>
                <c:pt idx="183">
                  <c:v>1486.8</c:v>
                </c:pt>
                <c:pt idx="184">
                  <c:v>1484.7</c:v>
                </c:pt>
                <c:pt idx="185">
                  <c:v>1482.7</c:v>
                </c:pt>
                <c:pt idx="186">
                  <c:v>1480.6</c:v>
                </c:pt>
                <c:pt idx="187">
                  <c:v>1478.6</c:v>
                </c:pt>
                <c:pt idx="188">
                  <c:v>1476.5</c:v>
                </c:pt>
                <c:pt idx="189">
                  <c:v>1474.5</c:v>
                </c:pt>
                <c:pt idx="190">
                  <c:v>1472.6</c:v>
                </c:pt>
                <c:pt idx="191">
                  <c:v>1470.6</c:v>
                </c:pt>
                <c:pt idx="192">
                  <c:v>1468.6</c:v>
                </c:pt>
                <c:pt idx="193">
                  <c:v>1466.7</c:v>
                </c:pt>
                <c:pt idx="194">
                  <c:v>1464.8</c:v>
                </c:pt>
                <c:pt idx="195">
                  <c:v>1462.8</c:v>
                </c:pt>
                <c:pt idx="196">
                  <c:v>1460.9</c:v>
                </c:pt>
                <c:pt idx="197">
                  <c:v>1459.1</c:v>
                </c:pt>
                <c:pt idx="198">
                  <c:v>1457.2</c:v>
                </c:pt>
                <c:pt idx="199">
                  <c:v>1455.3</c:v>
                </c:pt>
                <c:pt idx="200">
                  <c:v>1453.5</c:v>
                </c:pt>
                <c:pt idx="201">
                  <c:v>1451.7</c:v>
                </c:pt>
                <c:pt idx="202">
                  <c:v>1451.2</c:v>
                </c:pt>
                <c:pt idx="203">
                  <c:v>1450.3</c:v>
                </c:pt>
                <c:pt idx="204">
                  <c:v>1448.5</c:v>
                </c:pt>
                <c:pt idx="205">
                  <c:v>1446.7</c:v>
                </c:pt>
                <c:pt idx="206">
                  <c:v>1445</c:v>
                </c:pt>
                <c:pt idx="207">
                  <c:v>1443.2</c:v>
                </c:pt>
                <c:pt idx="208">
                  <c:v>1441.5</c:v>
                </c:pt>
                <c:pt idx="209">
                  <c:v>1439.7</c:v>
                </c:pt>
                <c:pt idx="210">
                  <c:v>1438</c:v>
                </c:pt>
                <c:pt idx="211">
                  <c:v>1436.3</c:v>
                </c:pt>
                <c:pt idx="212">
                  <c:v>1434.6</c:v>
                </c:pt>
                <c:pt idx="213">
                  <c:v>1432.9</c:v>
                </c:pt>
                <c:pt idx="214">
                  <c:v>1431.3</c:v>
                </c:pt>
                <c:pt idx="215">
                  <c:v>1429.6</c:v>
                </c:pt>
                <c:pt idx="216">
                  <c:v>1428</c:v>
                </c:pt>
                <c:pt idx="217">
                  <c:v>1426.3</c:v>
                </c:pt>
                <c:pt idx="218">
                  <c:v>1424.7</c:v>
                </c:pt>
                <c:pt idx="219">
                  <c:v>1423.1</c:v>
                </c:pt>
                <c:pt idx="220">
                  <c:v>1421.5</c:v>
                </c:pt>
                <c:pt idx="221">
                  <c:v>1419.9</c:v>
                </c:pt>
                <c:pt idx="222">
                  <c:v>1418.3</c:v>
                </c:pt>
                <c:pt idx="223">
                  <c:v>1416.8</c:v>
                </c:pt>
                <c:pt idx="224">
                  <c:v>1415.2</c:v>
                </c:pt>
                <c:pt idx="225">
                  <c:v>1413.7</c:v>
                </c:pt>
                <c:pt idx="226">
                  <c:v>1412.1</c:v>
                </c:pt>
                <c:pt idx="227">
                  <c:v>1410.6</c:v>
                </c:pt>
                <c:pt idx="228">
                  <c:v>1409.1</c:v>
                </c:pt>
                <c:pt idx="229">
                  <c:v>1407.6</c:v>
                </c:pt>
                <c:pt idx="230">
                  <c:v>1406.1</c:v>
                </c:pt>
                <c:pt idx="231">
                  <c:v>1404.6</c:v>
                </c:pt>
                <c:pt idx="232">
                  <c:v>1403.2</c:v>
                </c:pt>
                <c:pt idx="233">
                  <c:v>1401.7</c:v>
                </c:pt>
                <c:pt idx="234">
                  <c:v>1400.2</c:v>
                </c:pt>
                <c:pt idx="235">
                  <c:v>1398.8</c:v>
                </c:pt>
                <c:pt idx="236">
                  <c:v>1397.4</c:v>
                </c:pt>
                <c:pt idx="237">
                  <c:v>1395.9</c:v>
                </c:pt>
                <c:pt idx="238">
                  <c:v>1394.5</c:v>
                </c:pt>
                <c:pt idx="239">
                  <c:v>1393.1</c:v>
                </c:pt>
                <c:pt idx="240">
                  <c:v>1391.7</c:v>
                </c:pt>
                <c:pt idx="241">
                  <c:v>1390.3</c:v>
                </c:pt>
                <c:pt idx="242">
                  <c:v>1388.9</c:v>
                </c:pt>
                <c:pt idx="243">
                  <c:v>1387.6</c:v>
                </c:pt>
                <c:pt idx="244">
                  <c:v>1386.2</c:v>
                </c:pt>
                <c:pt idx="245">
                  <c:v>1384.8</c:v>
                </c:pt>
                <c:pt idx="246">
                  <c:v>1383.5</c:v>
                </c:pt>
                <c:pt idx="247">
                  <c:v>1382.2</c:v>
                </c:pt>
                <c:pt idx="248">
                  <c:v>1380.8</c:v>
                </c:pt>
                <c:pt idx="249">
                  <c:v>1379.5</c:v>
                </c:pt>
                <c:pt idx="250">
                  <c:v>1378.2</c:v>
                </c:pt>
                <c:pt idx="251">
                  <c:v>1376.9</c:v>
                </c:pt>
                <c:pt idx="252">
                  <c:v>1375.6</c:v>
                </c:pt>
                <c:pt idx="253">
                  <c:v>1374.3</c:v>
                </c:pt>
                <c:pt idx="254">
                  <c:v>1373</c:v>
                </c:pt>
                <c:pt idx="255">
                  <c:v>1371.7</c:v>
                </c:pt>
                <c:pt idx="256">
                  <c:v>1370.5</c:v>
                </c:pt>
                <c:pt idx="257">
                  <c:v>1369.2</c:v>
                </c:pt>
                <c:pt idx="258">
                  <c:v>1367.9</c:v>
                </c:pt>
                <c:pt idx="259">
                  <c:v>1366.7</c:v>
                </c:pt>
                <c:pt idx="260">
                  <c:v>1365.5</c:v>
                </c:pt>
                <c:pt idx="261">
                  <c:v>1364.2</c:v>
                </c:pt>
                <c:pt idx="262">
                  <c:v>1363</c:v>
                </c:pt>
                <c:pt idx="263">
                  <c:v>1361.8</c:v>
                </c:pt>
                <c:pt idx="264">
                  <c:v>1360.6</c:v>
                </c:pt>
                <c:pt idx="265">
                  <c:v>1359.4</c:v>
                </c:pt>
                <c:pt idx="266">
                  <c:v>1358.2</c:v>
                </c:pt>
                <c:pt idx="267">
                  <c:v>1357</c:v>
                </c:pt>
                <c:pt idx="268">
                  <c:v>1355.8</c:v>
                </c:pt>
                <c:pt idx="269">
                  <c:v>1354.6</c:v>
                </c:pt>
                <c:pt idx="270">
                  <c:v>1353.5</c:v>
                </c:pt>
                <c:pt idx="271">
                  <c:v>1352.3</c:v>
                </c:pt>
                <c:pt idx="272">
                  <c:v>1351.1</c:v>
                </c:pt>
                <c:pt idx="273">
                  <c:v>1350</c:v>
                </c:pt>
                <c:pt idx="274">
                  <c:v>1348.8</c:v>
                </c:pt>
                <c:pt idx="275">
                  <c:v>1347.7</c:v>
                </c:pt>
                <c:pt idx="276">
                  <c:v>1346.6</c:v>
                </c:pt>
                <c:pt idx="277">
                  <c:v>1345.4</c:v>
                </c:pt>
                <c:pt idx="278">
                  <c:v>1344.3</c:v>
                </c:pt>
                <c:pt idx="279">
                  <c:v>1343.2</c:v>
                </c:pt>
                <c:pt idx="280">
                  <c:v>1342.1</c:v>
                </c:pt>
                <c:pt idx="281">
                  <c:v>1341</c:v>
                </c:pt>
                <c:pt idx="282">
                  <c:v>1339.9</c:v>
                </c:pt>
                <c:pt idx="283">
                  <c:v>1338.8</c:v>
                </c:pt>
                <c:pt idx="284">
                  <c:v>1337.7</c:v>
                </c:pt>
                <c:pt idx="285">
                  <c:v>1336.7</c:v>
                </c:pt>
                <c:pt idx="286">
                  <c:v>1335.6</c:v>
                </c:pt>
                <c:pt idx="287">
                  <c:v>1334.5</c:v>
                </c:pt>
                <c:pt idx="288">
                  <c:v>1333.5</c:v>
                </c:pt>
                <c:pt idx="289">
                  <c:v>1332.4</c:v>
                </c:pt>
                <c:pt idx="290">
                  <c:v>1331.3</c:v>
                </c:pt>
                <c:pt idx="291">
                  <c:v>1330.3</c:v>
                </c:pt>
                <c:pt idx="292">
                  <c:v>1329.3</c:v>
                </c:pt>
                <c:pt idx="293">
                  <c:v>1328.2</c:v>
                </c:pt>
                <c:pt idx="294">
                  <c:v>1327.2</c:v>
                </c:pt>
                <c:pt idx="295">
                  <c:v>1326.2</c:v>
                </c:pt>
                <c:pt idx="296">
                  <c:v>1325.1</c:v>
                </c:pt>
                <c:pt idx="297">
                  <c:v>1324.1</c:v>
                </c:pt>
                <c:pt idx="298">
                  <c:v>1323.1</c:v>
                </c:pt>
                <c:pt idx="299">
                  <c:v>1322.1</c:v>
                </c:pt>
                <c:pt idx="300">
                  <c:v>1321.1</c:v>
                </c:pt>
                <c:pt idx="301">
                  <c:v>1320.1</c:v>
                </c:pt>
                <c:pt idx="302">
                  <c:v>1319.1</c:v>
                </c:pt>
                <c:pt idx="303">
                  <c:v>1318.2</c:v>
                </c:pt>
                <c:pt idx="304">
                  <c:v>1317.2</c:v>
                </c:pt>
                <c:pt idx="305">
                  <c:v>1316.2</c:v>
                </c:pt>
                <c:pt idx="306">
                  <c:v>1315.2</c:v>
                </c:pt>
                <c:pt idx="307">
                  <c:v>1314.3</c:v>
                </c:pt>
                <c:pt idx="308">
                  <c:v>1313.3</c:v>
                </c:pt>
                <c:pt idx="309">
                  <c:v>1312.3</c:v>
                </c:pt>
                <c:pt idx="310">
                  <c:v>1311.4</c:v>
                </c:pt>
                <c:pt idx="311">
                  <c:v>1310.5</c:v>
                </c:pt>
                <c:pt idx="312">
                  <c:v>1309.5</c:v>
                </c:pt>
                <c:pt idx="313">
                  <c:v>1308.5999999999999</c:v>
                </c:pt>
                <c:pt idx="314">
                  <c:v>1307.5999999999999</c:v>
                </c:pt>
                <c:pt idx="315">
                  <c:v>1306.7</c:v>
                </c:pt>
                <c:pt idx="316">
                  <c:v>1305.8</c:v>
                </c:pt>
                <c:pt idx="317">
                  <c:v>1304.9000000000001</c:v>
                </c:pt>
                <c:pt idx="318">
                  <c:v>1303.9000000000001</c:v>
                </c:pt>
                <c:pt idx="319">
                  <c:v>1303</c:v>
                </c:pt>
                <c:pt idx="320">
                  <c:v>1302.0999999999999</c:v>
                </c:pt>
                <c:pt idx="321">
                  <c:v>1301.2</c:v>
                </c:pt>
                <c:pt idx="322">
                  <c:v>1300.3</c:v>
                </c:pt>
                <c:pt idx="323">
                  <c:v>1299.4000000000001</c:v>
                </c:pt>
                <c:pt idx="324">
                  <c:v>1298.5</c:v>
                </c:pt>
                <c:pt idx="325">
                  <c:v>1297.7</c:v>
                </c:pt>
                <c:pt idx="326">
                  <c:v>1296.8</c:v>
                </c:pt>
                <c:pt idx="327">
                  <c:v>1295.9000000000001</c:v>
                </c:pt>
                <c:pt idx="328">
                  <c:v>1295</c:v>
                </c:pt>
                <c:pt idx="329">
                  <c:v>1294.0999999999999</c:v>
                </c:pt>
                <c:pt idx="330">
                  <c:v>1293.3</c:v>
                </c:pt>
                <c:pt idx="331">
                  <c:v>1292.4000000000001</c:v>
                </c:pt>
                <c:pt idx="332">
                  <c:v>1291.5999999999999</c:v>
                </c:pt>
                <c:pt idx="333">
                  <c:v>1290.7</c:v>
                </c:pt>
                <c:pt idx="334">
                  <c:v>1289.8</c:v>
                </c:pt>
                <c:pt idx="335">
                  <c:v>1289</c:v>
                </c:pt>
                <c:pt idx="336">
                  <c:v>1288.2</c:v>
                </c:pt>
                <c:pt idx="337">
                  <c:v>1287.3</c:v>
                </c:pt>
                <c:pt idx="338">
                  <c:v>1286.5</c:v>
                </c:pt>
                <c:pt idx="339">
                  <c:v>1285.5999999999999</c:v>
                </c:pt>
                <c:pt idx="340">
                  <c:v>1284.8</c:v>
                </c:pt>
                <c:pt idx="341">
                  <c:v>1284</c:v>
                </c:pt>
                <c:pt idx="342">
                  <c:v>1283.2</c:v>
                </c:pt>
                <c:pt idx="343">
                  <c:v>1282.3</c:v>
                </c:pt>
                <c:pt idx="344">
                  <c:v>1281.5</c:v>
                </c:pt>
                <c:pt idx="345">
                  <c:v>1280.7</c:v>
                </c:pt>
                <c:pt idx="346">
                  <c:v>1279.9000000000001</c:v>
                </c:pt>
                <c:pt idx="347">
                  <c:v>1279.0999999999999</c:v>
                </c:pt>
                <c:pt idx="348">
                  <c:v>1278.3</c:v>
                </c:pt>
                <c:pt idx="349">
                  <c:v>1277.5</c:v>
                </c:pt>
                <c:pt idx="350">
                  <c:v>1276.7</c:v>
                </c:pt>
                <c:pt idx="351">
                  <c:v>1275.9000000000001</c:v>
                </c:pt>
                <c:pt idx="352">
                  <c:v>1275.0999999999999</c:v>
                </c:pt>
                <c:pt idx="353">
                  <c:v>1274.3</c:v>
                </c:pt>
                <c:pt idx="354">
                  <c:v>1273.5999999999999</c:v>
                </c:pt>
                <c:pt idx="355">
                  <c:v>1272.8</c:v>
                </c:pt>
                <c:pt idx="356">
                  <c:v>1272</c:v>
                </c:pt>
                <c:pt idx="357">
                  <c:v>1271.2</c:v>
                </c:pt>
                <c:pt idx="358">
                  <c:v>1270.5</c:v>
                </c:pt>
                <c:pt idx="359">
                  <c:v>1269.7</c:v>
                </c:pt>
                <c:pt idx="360">
                  <c:v>1268.9000000000001</c:v>
                </c:pt>
                <c:pt idx="361">
                  <c:v>1268.2</c:v>
                </c:pt>
                <c:pt idx="362">
                  <c:v>1267.4000000000001</c:v>
                </c:pt>
                <c:pt idx="363">
                  <c:v>1266.7</c:v>
                </c:pt>
                <c:pt idx="364">
                  <c:v>1265.9000000000001</c:v>
                </c:pt>
                <c:pt idx="365">
                  <c:v>1265.2</c:v>
                </c:pt>
                <c:pt idx="366">
                  <c:v>1264.4000000000001</c:v>
                </c:pt>
                <c:pt idx="367">
                  <c:v>1263.7</c:v>
                </c:pt>
                <c:pt idx="368">
                  <c:v>1262.9000000000001</c:v>
                </c:pt>
                <c:pt idx="369">
                  <c:v>1262.2</c:v>
                </c:pt>
                <c:pt idx="370">
                  <c:v>1261.5</c:v>
                </c:pt>
                <c:pt idx="371">
                  <c:v>1260.7</c:v>
                </c:pt>
                <c:pt idx="372">
                  <c:v>1260</c:v>
                </c:pt>
                <c:pt idx="373">
                  <c:v>1259.3</c:v>
                </c:pt>
                <c:pt idx="374">
                  <c:v>1258.5999999999999</c:v>
                </c:pt>
                <c:pt idx="375">
                  <c:v>1257.9000000000001</c:v>
                </c:pt>
                <c:pt idx="376">
                  <c:v>1257.0999999999999</c:v>
                </c:pt>
                <c:pt idx="377">
                  <c:v>1256.4000000000001</c:v>
                </c:pt>
                <c:pt idx="378">
                  <c:v>1255.7</c:v>
                </c:pt>
                <c:pt idx="379">
                  <c:v>1255</c:v>
                </c:pt>
                <c:pt idx="380">
                  <c:v>1254.3</c:v>
                </c:pt>
                <c:pt idx="381">
                  <c:v>1253.5999999999999</c:v>
                </c:pt>
                <c:pt idx="382">
                  <c:v>1252.9000000000001</c:v>
                </c:pt>
                <c:pt idx="383">
                  <c:v>1252.2</c:v>
                </c:pt>
                <c:pt idx="384">
                  <c:v>1251.5</c:v>
                </c:pt>
                <c:pt idx="385">
                  <c:v>1250.8</c:v>
                </c:pt>
                <c:pt idx="386">
                  <c:v>1250.0999999999999</c:v>
                </c:pt>
                <c:pt idx="387">
                  <c:v>1249.4000000000001</c:v>
                </c:pt>
                <c:pt idx="388">
                  <c:v>1248.8</c:v>
                </c:pt>
                <c:pt idx="389">
                  <c:v>1248.0999999999999</c:v>
                </c:pt>
                <c:pt idx="390">
                  <c:v>1247.4000000000001</c:v>
                </c:pt>
                <c:pt idx="391">
                  <c:v>1246.7</c:v>
                </c:pt>
                <c:pt idx="392">
                  <c:v>1246.0999999999999</c:v>
                </c:pt>
                <c:pt idx="393">
                  <c:v>1245.4000000000001</c:v>
                </c:pt>
                <c:pt idx="394">
                  <c:v>1244.7</c:v>
                </c:pt>
                <c:pt idx="395">
                  <c:v>1244</c:v>
                </c:pt>
                <c:pt idx="396">
                  <c:v>1243.4000000000001</c:v>
                </c:pt>
                <c:pt idx="397">
                  <c:v>1242.7</c:v>
                </c:pt>
                <c:pt idx="398">
                  <c:v>1242.0999999999999</c:v>
                </c:pt>
                <c:pt idx="399">
                  <c:v>1241.4000000000001</c:v>
                </c:pt>
                <c:pt idx="400">
                  <c:v>1240.8</c:v>
                </c:pt>
                <c:pt idx="401">
                  <c:v>1240.0999999999999</c:v>
                </c:pt>
                <c:pt idx="402">
                  <c:v>1239.5</c:v>
                </c:pt>
                <c:pt idx="403">
                  <c:v>1238.8</c:v>
                </c:pt>
                <c:pt idx="404">
                  <c:v>1238.2</c:v>
                </c:pt>
                <c:pt idx="405">
                  <c:v>1237.5</c:v>
                </c:pt>
                <c:pt idx="406">
                  <c:v>1236.9000000000001</c:v>
                </c:pt>
                <c:pt idx="407">
                  <c:v>1236.2</c:v>
                </c:pt>
                <c:pt idx="408">
                  <c:v>1235.5999999999999</c:v>
                </c:pt>
                <c:pt idx="409">
                  <c:v>1235</c:v>
                </c:pt>
                <c:pt idx="410">
                  <c:v>1234.3</c:v>
                </c:pt>
                <c:pt idx="411">
                  <c:v>1233.7</c:v>
                </c:pt>
                <c:pt idx="412">
                  <c:v>1233.0999999999999</c:v>
                </c:pt>
                <c:pt idx="413">
                  <c:v>1232.5</c:v>
                </c:pt>
                <c:pt idx="414">
                  <c:v>1231.8</c:v>
                </c:pt>
                <c:pt idx="415">
                  <c:v>1231.2</c:v>
                </c:pt>
                <c:pt idx="416">
                  <c:v>1230.5999999999999</c:v>
                </c:pt>
                <c:pt idx="417">
                  <c:v>1230</c:v>
                </c:pt>
                <c:pt idx="418">
                  <c:v>1229.4000000000001</c:v>
                </c:pt>
                <c:pt idx="419">
                  <c:v>1228.8</c:v>
                </c:pt>
                <c:pt idx="420">
                  <c:v>1228.2</c:v>
                </c:pt>
                <c:pt idx="421">
                  <c:v>1227.5</c:v>
                </c:pt>
                <c:pt idx="422">
                  <c:v>1226.9000000000001</c:v>
                </c:pt>
                <c:pt idx="423">
                  <c:v>1226.3</c:v>
                </c:pt>
                <c:pt idx="424">
                  <c:v>1225.7</c:v>
                </c:pt>
                <c:pt idx="425">
                  <c:v>1225.0999999999999</c:v>
                </c:pt>
                <c:pt idx="426">
                  <c:v>1224.5</c:v>
                </c:pt>
                <c:pt idx="427">
                  <c:v>1224</c:v>
                </c:pt>
                <c:pt idx="428">
                  <c:v>1223.4000000000001</c:v>
                </c:pt>
                <c:pt idx="429">
                  <c:v>1222.8</c:v>
                </c:pt>
                <c:pt idx="430">
                  <c:v>1222.2</c:v>
                </c:pt>
                <c:pt idx="431">
                  <c:v>1221.5999999999999</c:v>
                </c:pt>
                <c:pt idx="432">
                  <c:v>1221</c:v>
                </c:pt>
                <c:pt idx="433">
                  <c:v>1220.4000000000001</c:v>
                </c:pt>
                <c:pt idx="434">
                  <c:v>1219.8</c:v>
                </c:pt>
                <c:pt idx="435">
                  <c:v>1219.3</c:v>
                </c:pt>
                <c:pt idx="436">
                  <c:v>1218.7</c:v>
                </c:pt>
                <c:pt idx="437">
                  <c:v>1218.0999999999999</c:v>
                </c:pt>
                <c:pt idx="438">
                  <c:v>1217.5</c:v>
                </c:pt>
                <c:pt idx="439">
                  <c:v>1217</c:v>
                </c:pt>
                <c:pt idx="440">
                  <c:v>1216.4000000000001</c:v>
                </c:pt>
                <c:pt idx="441">
                  <c:v>1215.8</c:v>
                </c:pt>
                <c:pt idx="442">
                  <c:v>1215.3</c:v>
                </c:pt>
                <c:pt idx="443">
                  <c:v>1214.7</c:v>
                </c:pt>
                <c:pt idx="444">
                  <c:v>1214.0999999999999</c:v>
                </c:pt>
                <c:pt idx="445">
                  <c:v>1213.5999999999999</c:v>
                </c:pt>
                <c:pt idx="446">
                  <c:v>1213</c:v>
                </c:pt>
                <c:pt idx="447">
                  <c:v>1212.5</c:v>
                </c:pt>
                <c:pt idx="448">
                  <c:v>1211.9000000000001</c:v>
                </c:pt>
                <c:pt idx="449">
                  <c:v>1211.4000000000001</c:v>
                </c:pt>
                <c:pt idx="450">
                  <c:v>1210.8</c:v>
                </c:pt>
                <c:pt idx="451">
                  <c:v>1210.3</c:v>
                </c:pt>
                <c:pt idx="452">
                  <c:v>1209.7</c:v>
                </c:pt>
                <c:pt idx="453">
                  <c:v>1209.2</c:v>
                </c:pt>
                <c:pt idx="454">
                  <c:v>1208.5999999999999</c:v>
                </c:pt>
                <c:pt idx="455">
                  <c:v>1208.0999999999999</c:v>
                </c:pt>
                <c:pt idx="456">
                  <c:v>1207.5</c:v>
                </c:pt>
                <c:pt idx="457">
                  <c:v>1207</c:v>
                </c:pt>
                <c:pt idx="458">
                  <c:v>1206.5</c:v>
                </c:pt>
                <c:pt idx="459">
                  <c:v>1205.9000000000001</c:v>
                </c:pt>
                <c:pt idx="460">
                  <c:v>1205.4000000000001</c:v>
                </c:pt>
                <c:pt idx="461">
                  <c:v>1204.9000000000001</c:v>
                </c:pt>
                <c:pt idx="462">
                  <c:v>1204.3</c:v>
                </c:pt>
                <c:pt idx="463">
                  <c:v>1203.8</c:v>
                </c:pt>
                <c:pt idx="464">
                  <c:v>1203.3</c:v>
                </c:pt>
                <c:pt idx="465">
                  <c:v>1202.7</c:v>
                </c:pt>
                <c:pt idx="466">
                  <c:v>1202.2</c:v>
                </c:pt>
                <c:pt idx="467">
                  <c:v>1201.7</c:v>
                </c:pt>
                <c:pt idx="468">
                  <c:v>1201.2</c:v>
                </c:pt>
                <c:pt idx="469">
                  <c:v>1200.7</c:v>
                </c:pt>
                <c:pt idx="470">
                  <c:v>1200.0999999999999</c:v>
                </c:pt>
                <c:pt idx="471">
                  <c:v>1199.5999999999999</c:v>
                </c:pt>
                <c:pt idx="472">
                  <c:v>1199.0999999999999</c:v>
                </c:pt>
                <c:pt idx="473">
                  <c:v>1198.5999999999999</c:v>
                </c:pt>
                <c:pt idx="474">
                  <c:v>1198.0999999999999</c:v>
                </c:pt>
                <c:pt idx="475">
                  <c:v>1197.5999999999999</c:v>
                </c:pt>
                <c:pt idx="476">
                  <c:v>1197.0999999999999</c:v>
                </c:pt>
                <c:pt idx="477">
                  <c:v>1196.5999999999999</c:v>
                </c:pt>
                <c:pt idx="478">
                  <c:v>1196.0999999999999</c:v>
                </c:pt>
                <c:pt idx="479">
                  <c:v>1195.5999999999999</c:v>
                </c:pt>
                <c:pt idx="480">
                  <c:v>1195</c:v>
                </c:pt>
                <c:pt idx="481">
                  <c:v>1194.5</c:v>
                </c:pt>
                <c:pt idx="482">
                  <c:v>1194</c:v>
                </c:pt>
                <c:pt idx="483">
                  <c:v>1193.5999999999999</c:v>
                </c:pt>
                <c:pt idx="484">
                  <c:v>1193.0999999999999</c:v>
                </c:pt>
                <c:pt idx="485">
                  <c:v>1192.5999999999999</c:v>
                </c:pt>
                <c:pt idx="486">
                  <c:v>1192.0999999999999</c:v>
                </c:pt>
                <c:pt idx="487">
                  <c:v>1191.5999999999999</c:v>
                </c:pt>
                <c:pt idx="488">
                  <c:v>1191.0999999999999</c:v>
                </c:pt>
                <c:pt idx="489">
                  <c:v>1190.5999999999999</c:v>
                </c:pt>
                <c:pt idx="490">
                  <c:v>1190.0999999999999</c:v>
                </c:pt>
                <c:pt idx="491">
                  <c:v>1189.5999999999999</c:v>
                </c:pt>
                <c:pt idx="492">
                  <c:v>1189.0999999999999</c:v>
                </c:pt>
                <c:pt idx="493">
                  <c:v>1188.7</c:v>
                </c:pt>
                <c:pt idx="494">
                  <c:v>1188.2</c:v>
                </c:pt>
                <c:pt idx="495">
                  <c:v>1187.7</c:v>
                </c:pt>
                <c:pt idx="496">
                  <c:v>1187.2</c:v>
                </c:pt>
                <c:pt idx="497">
                  <c:v>1186.7</c:v>
                </c:pt>
                <c:pt idx="498">
                  <c:v>1186.3</c:v>
                </c:pt>
                <c:pt idx="499">
                  <c:v>1185.8</c:v>
                </c:pt>
                <c:pt idx="500">
                  <c:v>1185.3</c:v>
                </c:pt>
                <c:pt idx="501">
                  <c:v>1184.8</c:v>
                </c:pt>
                <c:pt idx="502">
                  <c:v>1184.4000000000001</c:v>
                </c:pt>
                <c:pt idx="503">
                  <c:v>1183.9000000000001</c:v>
                </c:pt>
                <c:pt idx="504">
                  <c:v>1183.4000000000001</c:v>
                </c:pt>
                <c:pt idx="505">
                  <c:v>1183</c:v>
                </c:pt>
                <c:pt idx="506">
                  <c:v>1182.5</c:v>
                </c:pt>
                <c:pt idx="507">
                  <c:v>1182</c:v>
                </c:pt>
                <c:pt idx="508">
                  <c:v>1181.5999999999999</c:v>
                </c:pt>
                <c:pt idx="509">
                  <c:v>1181.0999999999999</c:v>
                </c:pt>
                <c:pt idx="510">
                  <c:v>1180.5999999999999</c:v>
                </c:pt>
                <c:pt idx="511">
                  <c:v>1180.2</c:v>
                </c:pt>
                <c:pt idx="512">
                  <c:v>1179.7</c:v>
                </c:pt>
                <c:pt idx="513">
                  <c:v>1179.3</c:v>
                </c:pt>
                <c:pt idx="514">
                  <c:v>1178.8</c:v>
                </c:pt>
                <c:pt idx="515">
                  <c:v>1178.4000000000001</c:v>
                </c:pt>
                <c:pt idx="516">
                  <c:v>1177.9000000000001</c:v>
                </c:pt>
                <c:pt idx="517">
                  <c:v>1177.5</c:v>
                </c:pt>
                <c:pt idx="518">
                  <c:v>1177</c:v>
                </c:pt>
                <c:pt idx="519">
                  <c:v>1176.5999999999999</c:v>
                </c:pt>
                <c:pt idx="520">
                  <c:v>1176.0999999999999</c:v>
                </c:pt>
                <c:pt idx="521">
                  <c:v>1175.7</c:v>
                </c:pt>
                <c:pt idx="522">
                  <c:v>1175.2</c:v>
                </c:pt>
                <c:pt idx="523">
                  <c:v>1174.8</c:v>
                </c:pt>
                <c:pt idx="524">
                  <c:v>1174.3</c:v>
                </c:pt>
                <c:pt idx="525">
                  <c:v>1173.9000000000001</c:v>
                </c:pt>
                <c:pt idx="526">
                  <c:v>1173.5</c:v>
                </c:pt>
                <c:pt idx="527">
                  <c:v>1173</c:v>
                </c:pt>
                <c:pt idx="528">
                  <c:v>1172.5999999999999</c:v>
                </c:pt>
                <c:pt idx="529">
                  <c:v>1172.0999999999999</c:v>
                </c:pt>
                <c:pt idx="530">
                  <c:v>1171.7</c:v>
                </c:pt>
                <c:pt idx="531">
                  <c:v>1171.3</c:v>
                </c:pt>
                <c:pt idx="532">
                  <c:v>1170.8</c:v>
                </c:pt>
                <c:pt idx="533">
                  <c:v>1170.4000000000001</c:v>
                </c:pt>
                <c:pt idx="534">
                  <c:v>1170</c:v>
                </c:pt>
                <c:pt idx="535">
                  <c:v>1169.5</c:v>
                </c:pt>
                <c:pt idx="536">
                  <c:v>1169.0999999999999</c:v>
                </c:pt>
                <c:pt idx="537">
                  <c:v>1168.7</c:v>
                </c:pt>
                <c:pt idx="538">
                  <c:v>1168.3</c:v>
                </c:pt>
                <c:pt idx="539">
                  <c:v>1167.8</c:v>
                </c:pt>
                <c:pt idx="540">
                  <c:v>1167.4000000000001</c:v>
                </c:pt>
                <c:pt idx="541">
                  <c:v>1167</c:v>
                </c:pt>
                <c:pt idx="542">
                  <c:v>1166.5999999999999</c:v>
                </c:pt>
                <c:pt idx="543">
                  <c:v>1166.0999999999999</c:v>
                </c:pt>
                <c:pt idx="544">
                  <c:v>1165.7</c:v>
                </c:pt>
                <c:pt idx="545">
                  <c:v>1165.3</c:v>
                </c:pt>
                <c:pt idx="546">
                  <c:v>1164.9000000000001</c:v>
                </c:pt>
                <c:pt idx="547">
                  <c:v>1164.5</c:v>
                </c:pt>
                <c:pt idx="548">
                  <c:v>1164.0999999999999</c:v>
                </c:pt>
                <c:pt idx="549">
                  <c:v>1163.5999999999999</c:v>
                </c:pt>
                <c:pt idx="550">
                  <c:v>1163.2</c:v>
                </c:pt>
                <c:pt idx="551">
                  <c:v>1162.8</c:v>
                </c:pt>
                <c:pt idx="552">
                  <c:v>1162.4000000000001</c:v>
                </c:pt>
                <c:pt idx="553">
                  <c:v>1162</c:v>
                </c:pt>
                <c:pt idx="554">
                  <c:v>1161.5999999999999</c:v>
                </c:pt>
                <c:pt idx="555">
                  <c:v>1161.2</c:v>
                </c:pt>
                <c:pt idx="556">
                  <c:v>1160.8</c:v>
                </c:pt>
                <c:pt idx="557">
                  <c:v>1160.4000000000001</c:v>
                </c:pt>
                <c:pt idx="558">
                  <c:v>1160</c:v>
                </c:pt>
                <c:pt idx="559">
                  <c:v>1159.5999999999999</c:v>
                </c:pt>
                <c:pt idx="560">
                  <c:v>1159.2</c:v>
                </c:pt>
                <c:pt idx="561">
                  <c:v>1158.7</c:v>
                </c:pt>
                <c:pt idx="562">
                  <c:v>1158.3</c:v>
                </c:pt>
                <c:pt idx="563">
                  <c:v>1157.9000000000001</c:v>
                </c:pt>
                <c:pt idx="564">
                  <c:v>1157.5999999999999</c:v>
                </c:pt>
                <c:pt idx="565">
                  <c:v>1157.2</c:v>
                </c:pt>
                <c:pt idx="566">
                  <c:v>1156.8</c:v>
                </c:pt>
                <c:pt idx="567">
                  <c:v>1156.4000000000001</c:v>
                </c:pt>
                <c:pt idx="568">
                  <c:v>1156</c:v>
                </c:pt>
                <c:pt idx="569">
                  <c:v>1155.5999999999999</c:v>
                </c:pt>
                <c:pt idx="570">
                  <c:v>1155.2</c:v>
                </c:pt>
                <c:pt idx="571">
                  <c:v>1154.8</c:v>
                </c:pt>
                <c:pt idx="572">
                  <c:v>1154.4000000000001</c:v>
                </c:pt>
                <c:pt idx="573">
                  <c:v>1154</c:v>
                </c:pt>
                <c:pt idx="574">
                  <c:v>1153.5999999999999</c:v>
                </c:pt>
                <c:pt idx="575">
                  <c:v>1153.2</c:v>
                </c:pt>
                <c:pt idx="576">
                  <c:v>1152.8</c:v>
                </c:pt>
                <c:pt idx="577">
                  <c:v>1152.5</c:v>
                </c:pt>
                <c:pt idx="578">
                  <c:v>1152.0999999999999</c:v>
                </c:pt>
                <c:pt idx="579">
                  <c:v>1151.7</c:v>
                </c:pt>
                <c:pt idx="580">
                  <c:v>1151.3</c:v>
                </c:pt>
                <c:pt idx="581">
                  <c:v>1150.9000000000001</c:v>
                </c:pt>
                <c:pt idx="582">
                  <c:v>1150.5</c:v>
                </c:pt>
                <c:pt idx="583">
                  <c:v>1150.2</c:v>
                </c:pt>
                <c:pt idx="584">
                  <c:v>1149.8</c:v>
                </c:pt>
                <c:pt idx="585">
                  <c:v>1149.4000000000001</c:v>
                </c:pt>
                <c:pt idx="586">
                  <c:v>1149</c:v>
                </c:pt>
                <c:pt idx="587">
                  <c:v>1148.5999999999999</c:v>
                </c:pt>
                <c:pt idx="588">
                  <c:v>1148.3</c:v>
                </c:pt>
                <c:pt idx="589">
                  <c:v>1147.9000000000001</c:v>
                </c:pt>
                <c:pt idx="590">
                  <c:v>1147.5</c:v>
                </c:pt>
                <c:pt idx="591">
                  <c:v>1147.2</c:v>
                </c:pt>
                <c:pt idx="592">
                  <c:v>1146.8</c:v>
                </c:pt>
                <c:pt idx="593">
                  <c:v>1146.4000000000001</c:v>
                </c:pt>
                <c:pt idx="594">
                  <c:v>1146</c:v>
                </c:pt>
                <c:pt idx="595">
                  <c:v>1145.7</c:v>
                </c:pt>
                <c:pt idx="596">
                  <c:v>1145.3</c:v>
                </c:pt>
                <c:pt idx="597">
                  <c:v>1144.9000000000001</c:v>
                </c:pt>
                <c:pt idx="598">
                  <c:v>1144.5999999999999</c:v>
                </c:pt>
                <c:pt idx="599">
                  <c:v>1144.2</c:v>
                </c:pt>
                <c:pt idx="600">
                  <c:v>1143.8</c:v>
                </c:pt>
                <c:pt idx="601">
                  <c:v>1143.5</c:v>
                </c:pt>
                <c:pt idx="602">
                  <c:v>1143.0999999999999</c:v>
                </c:pt>
                <c:pt idx="603">
                  <c:v>1142.7</c:v>
                </c:pt>
                <c:pt idx="604">
                  <c:v>1142.4000000000001</c:v>
                </c:pt>
                <c:pt idx="605">
                  <c:v>1142</c:v>
                </c:pt>
                <c:pt idx="606">
                  <c:v>1141.7</c:v>
                </c:pt>
                <c:pt idx="607">
                  <c:v>1141.3</c:v>
                </c:pt>
                <c:pt idx="608">
                  <c:v>1140.9000000000001</c:v>
                </c:pt>
                <c:pt idx="609">
                  <c:v>1140.5999999999999</c:v>
                </c:pt>
                <c:pt idx="610">
                  <c:v>1140.2</c:v>
                </c:pt>
                <c:pt idx="611">
                  <c:v>1139.9000000000001</c:v>
                </c:pt>
                <c:pt idx="612">
                  <c:v>1139.5</c:v>
                </c:pt>
                <c:pt idx="613">
                  <c:v>1139.2</c:v>
                </c:pt>
                <c:pt idx="614">
                  <c:v>1138.8</c:v>
                </c:pt>
                <c:pt idx="615">
                  <c:v>1138.5</c:v>
                </c:pt>
                <c:pt idx="616">
                  <c:v>1138.0999999999999</c:v>
                </c:pt>
                <c:pt idx="617">
                  <c:v>1137.8</c:v>
                </c:pt>
                <c:pt idx="618">
                  <c:v>1137.4000000000001</c:v>
                </c:pt>
                <c:pt idx="619">
                  <c:v>1137.0999999999999</c:v>
                </c:pt>
                <c:pt idx="620">
                  <c:v>1136.7</c:v>
                </c:pt>
                <c:pt idx="621">
                  <c:v>1136.4000000000001</c:v>
                </c:pt>
                <c:pt idx="622">
                  <c:v>1136</c:v>
                </c:pt>
                <c:pt idx="623">
                  <c:v>1135.7</c:v>
                </c:pt>
                <c:pt idx="624">
                  <c:v>1135.3</c:v>
                </c:pt>
                <c:pt idx="625">
                  <c:v>1135</c:v>
                </c:pt>
                <c:pt idx="626">
                  <c:v>1134.5999999999999</c:v>
                </c:pt>
                <c:pt idx="627">
                  <c:v>1134.3</c:v>
                </c:pt>
                <c:pt idx="628">
                  <c:v>1133.9000000000001</c:v>
                </c:pt>
                <c:pt idx="629">
                  <c:v>1133.5999999999999</c:v>
                </c:pt>
                <c:pt idx="630">
                  <c:v>1133.3</c:v>
                </c:pt>
                <c:pt idx="631">
                  <c:v>1132.9000000000001</c:v>
                </c:pt>
                <c:pt idx="632">
                  <c:v>1132.5999999999999</c:v>
                </c:pt>
                <c:pt idx="633">
                  <c:v>1132.2</c:v>
                </c:pt>
                <c:pt idx="634">
                  <c:v>1131.9000000000001</c:v>
                </c:pt>
                <c:pt idx="635">
                  <c:v>1131.5999999999999</c:v>
                </c:pt>
                <c:pt idx="636">
                  <c:v>1131.2</c:v>
                </c:pt>
                <c:pt idx="637">
                  <c:v>1130.9000000000001</c:v>
                </c:pt>
                <c:pt idx="638">
                  <c:v>1130.5999999999999</c:v>
                </c:pt>
                <c:pt idx="639">
                  <c:v>1130.2</c:v>
                </c:pt>
                <c:pt idx="640">
                  <c:v>1129.9000000000001</c:v>
                </c:pt>
                <c:pt idx="641">
                  <c:v>1129.5999999999999</c:v>
                </c:pt>
                <c:pt idx="642">
                  <c:v>1129.2</c:v>
                </c:pt>
                <c:pt idx="643">
                  <c:v>1128.9000000000001</c:v>
                </c:pt>
                <c:pt idx="644">
                  <c:v>1128.5999999999999</c:v>
                </c:pt>
                <c:pt idx="645">
                  <c:v>1128.2</c:v>
                </c:pt>
                <c:pt idx="646">
                  <c:v>1127.9000000000001</c:v>
                </c:pt>
                <c:pt idx="647">
                  <c:v>1127.5999999999999</c:v>
                </c:pt>
                <c:pt idx="648">
                  <c:v>1127.3</c:v>
                </c:pt>
                <c:pt idx="649">
                  <c:v>1126.9000000000001</c:v>
                </c:pt>
                <c:pt idx="650">
                  <c:v>1126.5999999999999</c:v>
                </c:pt>
                <c:pt idx="651">
                  <c:v>1126.3</c:v>
                </c:pt>
                <c:pt idx="652">
                  <c:v>1126</c:v>
                </c:pt>
                <c:pt idx="653">
                  <c:v>1125.5999999999999</c:v>
                </c:pt>
                <c:pt idx="654">
                  <c:v>1125.3</c:v>
                </c:pt>
                <c:pt idx="655">
                  <c:v>1125</c:v>
                </c:pt>
                <c:pt idx="656">
                  <c:v>1124.7</c:v>
                </c:pt>
                <c:pt idx="657">
                  <c:v>1124.3</c:v>
                </c:pt>
                <c:pt idx="658">
                  <c:v>1124</c:v>
                </c:pt>
                <c:pt idx="659">
                  <c:v>1123.7</c:v>
                </c:pt>
                <c:pt idx="660">
                  <c:v>1123.4000000000001</c:v>
                </c:pt>
                <c:pt idx="661">
                  <c:v>1123.0999999999999</c:v>
                </c:pt>
                <c:pt idx="662">
                  <c:v>1122.7</c:v>
                </c:pt>
                <c:pt idx="663">
                  <c:v>1122.4000000000001</c:v>
                </c:pt>
                <c:pt idx="664">
                  <c:v>1122.0999999999999</c:v>
                </c:pt>
                <c:pt idx="665">
                  <c:v>1121.8</c:v>
                </c:pt>
                <c:pt idx="666">
                  <c:v>1121.5</c:v>
                </c:pt>
                <c:pt idx="667">
                  <c:v>1121.2</c:v>
                </c:pt>
                <c:pt idx="668">
                  <c:v>1120.9000000000001</c:v>
                </c:pt>
                <c:pt idx="669">
                  <c:v>1120.5</c:v>
                </c:pt>
                <c:pt idx="670">
                  <c:v>1120.2</c:v>
                </c:pt>
                <c:pt idx="671">
                  <c:v>1119.9000000000001</c:v>
                </c:pt>
                <c:pt idx="672">
                  <c:v>1119.5999999999999</c:v>
                </c:pt>
                <c:pt idx="673">
                  <c:v>1119.3</c:v>
                </c:pt>
                <c:pt idx="674">
                  <c:v>1119</c:v>
                </c:pt>
                <c:pt idx="675">
                  <c:v>1118.7</c:v>
                </c:pt>
                <c:pt idx="676">
                  <c:v>1118.4000000000001</c:v>
                </c:pt>
                <c:pt idx="677">
                  <c:v>1118.0999999999999</c:v>
                </c:pt>
                <c:pt idx="678">
                  <c:v>1117.8</c:v>
                </c:pt>
                <c:pt idx="679">
                  <c:v>1117.4000000000001</c:v>
                </c:pt>
                <c:pt idx="680">
                  <c:v>1117.0999999999999</c:v>
                </c:pt>
                <c:pt idx="681">
                  <c:v>1116.8</c:v>
                </c:pt>
                <c:pt idx="682">
                  <c:v>1116.5</c:v>
                </c:pt>
                <c:pt idx="683">
                  <c:v>1116.2</c:v>
                </c:pt>
                <c:pt idx="684">
                  <c:v>1115.9000000000001</c:v>
                </c:pt>
                <c:pt idx="685">
                  <c:v>1115.5999999999999</c:v>
                </c:pt>
                <c:pt idx="686">
                  <c:v>1115.3</c:v>
                </c:pt>
                <c:pt idx="687">
                  <c:v>1115</c:v>
                </c:pt>
                <c:pt idx="688">
                  <c:v>1114.7</c:v>
                </c:pt>
                <c:pt idx="689">
                  <c:v>1114.4000000000001</c:v>
                </c:pt>
                <c:pt idx="690">
                  <c:v>1114.0999999999999</c:v>
                </c:pt>
                <c:pt idx="691">
                  <c:v>1113.8</c:v>
                </c:pt>
                <c:pt idx="692">
                  <c:v>1113.5</c:v>
                </c:pt>
                <c:pt idx="693">
                  <c:v>1113.2</c:v>
                </c:pt>
                <c:pt idx="694">
                  <c:v>1112.9000000000001</c:v>
                </c:pt>
                <c:pt idx="695">
                  <c:v>1112.5999999999999</c:v>
                </c:pt>
                <c:pt idx="696">
                  <c:v>1112.3</c:v>
                </c:pt>
                <c:pt idx="697">
                  <c:v>1112</c:v>
                </c:pt>
                <c:pt idx="698">
                  <c:v>1111.7</c:v>
                </c:pt>
                <c:pt idx="699">
                  <c:v>1111.4000000000001</c:v>
                </c:pt>
                <c:pt idx="700">
                  <c:v>1111.2</c:v>
                </c:pt>
                <c:pt idx="701">
                  <c:v>1110.9000000000001</c:v>
                </c:pt>
                <c:pt idx="702">
                  <c:v>1110.5999999999999</c:v>
                </c:pt>
                <c:pt idx="703">
                  <c:v>1110.3</c:v>
                </c:pt>
                <c:pt idx="704">
                  <c:v>1110</c:v>
                </c:pt>
                <c:pt idx="705">
                  <c:v>1109.7</c:v>
                </c:pt>
                <c:pt idx="706">
                  <c:v>1109.4000000000001</c:v>
                </c:pt>
                <c:pt idx="707">
                  <c:v>1109.0999999999999</c:v>
                </c:pt>
                <c:pt idx="708">
                  <c:v>1108.8</c:v>
                </c:pt>
                <c:pt idx="709">
                  <c:v>1108.5</c:v>
                </c:pt>
                <c:pt idx="710">
                  <c:v>1108.2</c:v>
                </c:pt>
                <c:pt idx="711">
                  <c:v>1108</c:v>
                </c:pt>
                <c:pt idx="712">
                  <c:v>1107.7</c:v>
                </c:pt>
                <c:pt idx="713">
                  <c:v>1107.4000000000001</c:v>
                </c:pt>
                <c:pt idx="714">
                  <c:v>1107.0999999999999</c:v>
                </c:pt>
                <c:pt idx="715">
                  <c:v>1106.8</c:v>
                </c:pt>
                <c:pt idx="716">
                  <c:v>1106.5</c:v>
                </c:pt>
                <c:pt idx="717">
                  <c:v>1106.2</c:v>
                </c:pt>
                <c:pt idx="718">
                  <c:v>1106</c:v>
                </c:pt>
                <c:pt idx="719">
                  <c:v>1105.7</c:v>
                </c:pt>
                <c:pt idx="720">
                  <c:v>1105.4000000000001</c:v>
                </c:pt>
                <c:pt idx="721">
                  <c:v>1105.0999999999999</c:v>
                </c:pt>
                <c:pt idx="722">
                  <c:v>1104.8</c:v>
                </c:pt>
                <c:pt idx="723">
                  <c:v>1104.5999999999999</c:v>
                </c:pt>
                <c:pt idx="724">
                  <c:v>1104.3</c:v>
                </c:pt>
                <c:pt idx="725">
                  <c:v>1104</c:v>
                </c:pt>
                <c:pt idx="726">
                  <c:v>1103.7</c:v>
                </c:pt>
                <c:pt idx="727">
                  <c:v>1103.4000000000001</c:v>
                </c:pt>
                <c:pt idx="728">
                  <c:v>1103.2</c:v>
                </c:pt>
                <c:pt idx="729">
                  <c:v>1102.9000000000001</c:v>
                </c:pt>
                <c:pt idx="730">
                  <c:v>1102.5999999999999</c:v>
                </c:pt>
                <c:pt idx="731">
                  <c:v>1102.3</c:v>
                </c:pt>
                <c:pt idx="732">
                  <c:v>1102.0999999999999</c:v>
                </c:pt>
                <c:pt idx="733">
                  <c:v>1101.8</c:v>
                </c:pt>
                <c:pt idx="734">
                  <c:v>1101.5</c:v>
                </c:pt>
                <c:pt idx="735">
                  <c:v>1101.2</c:v>
                </c:pt>
                <c:pt idx="736">
                  <c:v>1101</c:v>
                </c:pt>
                <c:pt idx="737">
                  <c:v>1100.7</c:v>
                </c:pt>
                <c:pt idx="738">
                  <c:v>1100.4000000000001</c:v>
                </c:pt>
                <c:pt idx="739">
                  <c:v>1100.0999999999999</c:v>
                </c:pt>
                <c:pt idx="740">
                  <c:v>1099.9000000000001</c:v>
                </c:pt>
                <c:pt idx="741">
                  <c:v>1099.5999999999999</c:v>
                </c:pt>
                <c:pt idx="742">
                  <c:v>1099.3</c:v>
                </c:pt>
                <c:pt idx="743">
                  <c:v>1099.0999999999999</c:v>
                </c:pt>
                <c:pt idx="744">
                  <c:v>1098.8</c:v>
                </c:pt>
                <c:pt idx="745">
                  <c:v>1098.5</c:v>
                </c:pt>
                <c:pt idx="746">
                  <c:v>1098.2</c:v>
                </c:pt>
                <c:pt idx="747">
                  <c:v>1098</c:v>
                </c:pt>
                <c:pt idx="748">
                  <c:v>1097.7</c:v>
                </c:pt>
                <c:pt idx="749">
                  <c:v>1097.4000000000001</c:v>
                </c:pt>
                <c:pt idx="750">
                  <c:v>1097.2</c:v>
                </c:pt>
                <c:pt idx="751">
                  <c:v>1096.9000000000001</c:v>
                </c:pt>
                <c:pt idx="752">
                  <c:v>1096.5999999999999</c:v>
                </c:pt>
                <c:pt idx="753">
                  <c:v>1096.4000000000001</c:v>
                </c:pt>
                <c:pt idx="754">
                  <c:v>1096.0999999999999</c:v>
                </c:pt>
                <c:pt idx="755">
                  <c:v>1095.9000000000001</c:v>
                </c:pt>
                <c:pt idx="756">
                  <c:v>1095.5999999999999</c:v>
                </c:pt>
                <c:pt idx="757">
                  <c:v>1095.3</c:v>
                </c:pt>
                <c:pt idx="758">
                  <c:v>1095.0999999999999</c:v>
                </c:pt>
                <c:pt idx="759">
                  <c:v>1094.8</c:v>
                </c:pt>
                <c:pt idx="760">
                  <c:v>1094.5</c:v>
                </c:pt>
                <c:pt idx="761">
                  <c:v>1094.3</c:v>
                </c:pt>
                <c:pt idx="762">
                  <c:v>1094</c:v>
                </c:pt>
                <c:pt idx="763">
                  <c:v>1093.8</c:v>
                </c:pt>
                <c:pt idx="764">
                  <c:v>1093.5</c:v>
                </c:pt>
                <c:pt idx="765">
                  <c:v>1093.2</c:v>
                </c:pt>
                <c:pt idx="766">
                  <c:v>1093</c:v>
                </c:pt>
                <c:pt idx="767">
                  <c:v>1092.7</c:v>
                </c:pt>
                <c:pt idx="768">
                  <c:v>1092.5</c:v>
                </c:pt>
                <c:pt idx="769">
                  <c:v>1092.2</c:v>
                </c:pt>
                <c:pt idx="770">
                  <c:v>1091.9000000000001</c:v>
                </c:pt>
                <c:pt idx="771">
                  <c:v>1091.7</c:v>
                </c:pt>
                <c:pt idx="772">
                  <c:v>1091.4000000000001</c:v>
                </c:pt>
                <c:pt idx="773">
                  <c:v>1091.2</c:v>
                </c:pt>
                <c:pt idx="774">
                  <c:v>1090.9000000000001</c:v>
                </c:pt>
                <c:pt idx="775">
                  <c:v>1090.7</c:v>
                </c:pt>
                <c:pt idx="776">
                  <c:v>1090.4000000000001</c:v>
                </c:pt>
                <c:pt idx="777">
                  <c:v>1090.2</c:v>
                </c:pt>
                <c:pt idx="778">
                  <c:v>1089.9000000000001</c:v>
                </c:pt>
                <c:pt idx="779">
                  <c:v>1089.7</c:v>
                </c:pt>
                <c:pt idx="780">
                  <c:v>1089.4000000000001</c:v>
                </c:pt>
                <c:pt idx="781">
                  <c:v>1089.2</c:v>
                </c:pt>
                <c:pt idx="782">
                  <c:v>1088.9000000000001</c:v>
                </c:pt>
                <c:pt idx="783">
                  <c:v>1088.7</c:v>
                </c:pt>
                <c:pt idx="784">
                  <c:v>1088.4000000000001</c:v>
                </c:pt>
                <c:pt idx="785">
                  <c:v>1088.0999999999999</c:v>
                </c:pt>
                <c:pt idx="786">
                  <c:v>1087.9000000000001</c:v>
                </c:pt>
                <c:pt idx="787">
                  <c:v>1087.7</c:v>
                </c:pt>
                <c:pt idx="788">
                  <c:v>1087.4000000000001</c:v>
                </c:pt>
                <c:pt idx="789">
                  <c:v>1087.2</c:v>
                </c:pt>
                <c:pt idx="790">
                  <c:v>1086.9000000000001</c:v>
                </c:pt>
                <c:pt idx="791">
                  <c:v>1086.7</c:v>
                </c:pt>
                <c:pt idx="792">
                  <c:v>1086.4000000000001</c:v>
                </c:pt>
                <c:pt idx="793">
                  <c:v>1086.2</c:v>
                </c:pt>
                <c:pt idx="794">
                  <c:v>1085.9000000000001</c:v>
                </c:pt>
                <c:pt idx="795">
                  <c:v>1085.7</c:v>
                </c:pt>
                <c:pt idx="796">
                  <c:v>1085.4000000000001</c:v>
                </c:pt>
                <c:pt idx="797">
                  <c:v>1085.2</c:v>
                </c:pt>
                <c:pt idx="798">
                  <c:v>1084.9000000000001</c:v>
                </c:pt>
                <c:pt idx="799">
                  <c:v>1084.7</c:v>
                </c:pt>
                <c:pt idx="800">
                  <c:v>1084.5</c:v>
                </c:pt>
                <c:pt idx="801">
                  <c:v>1084.2</c:v>
                </c:pt>
                <c:pt idx="802">
                  <c:v>1084</c:v>
                </c:pt>
                <c:pt idx="803">
                  <c:v>1083.7</c:v>
                </c:pt>
                <c:pt idx="804">
                  <c:v>1083.5</c:v>
                </c:pt>
                <c:pt idx="805">
                  <c:v>1083.2</c:v>
                </c:pt>
                <c:pt idx="806">
                  <c:v>1083</c:v>
                </c:pt>
                <c:pt idx="807">
                  <c:v>1082.8</c:v>
                </c:pt>
                <c:pt idx="808">
                  <c:v>1082.5</c:v>
                </c:pt>
                <c:pt idx="809">
                  <c:v>1082.3</c:v>
                </c:pt>
                <c:pt idx="810">
                  <c:v>1082</c:v>
                </c:pt>
                <c:pt idx="811">
                  <c:v>1081.8</c:v>
                </c:pt>
                <c:pt idx="812">
                  <c:v>1081.5999999999999</c:v>
                </c:pt>
                <c:pt idx="813">
                  <c:v>1081.3</c:v>
                </c:pt>
                <c:pt idx="814">
                  <c:v>1081.0999999999999</c:v>
                </c:pt>
                <c:pt idx="815">
                  <c:v>1080.8</c:v>
                </c:pt>
                <c:pt idx="816">
                  <c:v>1080.5999999999999</c:v>
                </c:pt>
                <c:pt idx="817">
                  <c:v>1080.4000000000001</c:v>
                </c:pt>
                <c:pt idx="818">
                  <c:v>1080.0999999999999</c:v>
                </c:pt>
                <c:pt idx="819">
                  <c:v>1079.9000000000001</c:v>
                </c:pt>
                <c:pt idx="820">
                  <c:v>1079.7</c:v>
                </c:pt>
                <c:pt idx="821">
                  <c:v>1079.4000000000001</c:v>
                </c:pt>
                <c:pt idx="822">
                  <c:v>1079.2</c:v>
                </c:pt>
                <c:pt idx="823">
                  <c:v>1079</c:v>
                </c:pt>
                <c:pt idx="824">
                  <c:v>1078.7</c:v>
                </c:pt>
                <c:pt idx="825">
                  <c:v>1078.5</c:v>
                </c:pt>
                <c:pt idx="826">
                  <c:v>1078.3</c:v>
                </c:pt>
                <c:pt idx="827">
                  <c:v>1078</c:v>
                </c:pt>
                <c:pt idx="828">
                  <c:v>1077.8</c:v>
                </c:pt>
                <c:pt idx="829">
                  <c:v>1077.5999999999999</c:v>
                </c:pt>
                <c:pt idx="830">
                  <c:v>1077.3</c:v>
                </c:pt>
                <c:pt idx="831">
                  <c:v>1077.0999999999999</c:v>
                </c:pt>
                <c:pt idx="832">
                  <c:v>1076.9000000000001</c:v>
                </c:pt>
                <c:pt idx="833">
                  <c:v>1076.5999999999999</c:v>
                </c:pt>
                <c:pt idx="834">
                  <c:v>1076.4000000000001</c:v>
                </c:pt>
                <c:pt idx="835">
                  <c:v>1076.2</c:v>
                </c:pt>
                <c:pt idx="836">
                  <c:v>1076</c:v>
                </c:pt>
                <c:pt idx="837">
                  <c:v>1075.7</c:v>
                </c:pt>
                <c:pt idx="838">
                  <c:v>1075.5</c:v>
                </c:pt>
                <c:pt idx="839">
                  <c:v>1075.3</c:v>
                </c:pt>
                <c:pt idx="840">
                  <c:v>1075</c:v>
                </c:pt>
                <c:pt idx="841">
                  <c:v>1074.8</c:v>
                </c:pt>
                <c:pt idx="842">
                  <c:v>1074.5999999999999</c:v>
                </c:pt>
                <c:pt idx="843">
                  <c:v>1074.4000000000001</c:v>
                </c:pt>
                <c:pt idx="844">
                  <c:v>1074.0999999999999</c:v>
                </c:pt>
                <c:pt idx="845">
                  <c:v>1073.9000000000001</c:v>
                </c:pt>
                <c:pt idx="846">
                  <c:v>1073.7</c:v>
                </c:pt>
                <c:pt idx="847">
                  <c:v>1073.5</c:v>
                </c:pt>
                <c:pt idx="848">
                  <c:v>1073.2</c:v>
                </c:pt>
                <c:pt idx="849">
                  <c:v>1073</c:v>
                </c:pt>
                <c:pt idx="850">
                  <c:v>1072.8</c:v>
                </c:pt>
                <c:pt idx="851">
                  <c:v>1072.5999999999999</c:v>
                </c:pt>
                <c:pt idx="852">
                  <c:v>1072.3</c:v>
                </c:pt>
                <c:pt idx="853">
                  <c:v>1072.0999999999999</c:v>
                </c:pt>
                <c:pt idx="854">
                  <c:v>1071.9000000000001</c:v>
                </c:pt>
                <c:pt idx="855">
                  <c:v>1071.7</c:v>
                </c:pt>
                <c:pt idx="856">
                  <c:v>1071.5</c:v>
                </c:pt>
                <c:pt idx="857">
                  <c:v>1071.2</c:v>
                </c:pt>
                <c:pt idx="858">
                  <c:v>1071</c:v>
                </c:pt>
                <c:pt idx="859">
                  <c:v>1070.8</c:v>
                </c:pt>
                <c:pt idx="860">
                  <c:v>1070.5999999999999</c:v>
                </c:pt>
                <c:pt idx="861">
                  <c:v>1070.4000000000001</c:v>
                </c:pt>
                <c:pt idx="862">
                  <c:v>1070.0999999999999</c:v>
                </c:pt>
                <c:pt idx="863">
                  <c:v>1069.9000000000001</c:v>
                </c:pt>
                <c:pt idx="864">
                  <c:v>1069.7</c:v>
                </c:pt>
                <c:pt idx="865">
                  <c:v>1069.5</c:v>
                </c:pt>
                <c:pt idx="866">
                  <c:v>1069.3</c:v>
                </c:pt>
                <c:pt idx="867">
                  <c:v>1069</c:v>
                </c:pt>
                <c:pt idx="868">
                  <c:v>1068.8</c:v>
                </c:pt>
                <c:pt idx="869">
                  <c:v>1068.5999999999999</c:v>
                </c:pt>
                <c:pt idx="870">
                  <c:v>1068.4000000000001</c:v>
                </c:pt>
                <c:pt idx="871">
                  <c:v>1068.2</c:v>
                </c:pt>
                <c:pt idx="872">
                  <c:v>1068</c:v>
                </c:pt>
                <c:pt idx="873">
                  <c:v>1067.7</c:v>
                </c:pt>
                <c:pt idx="874">
                  <c:v>1067.5</c:v>
                </c:pt>
                <c:pt idx="875">
                  <c:v>1067.3</c:v>
                </c:pt>
                <c:pt idx="876">
                  <c:v>1067.0999999999999</c:v>
                </c:pt>
                <c:pt idx="877">
                  <c:v>1066.9000000000001</c:v>
                </c:pt>
                <c:pt idx="878">
                  <c:v>1066.7</c:v>
                </c:pt>
                <c:pt idx="879">
                  <c:v>1066.5</c:v>
                </c:pt>
                <c:pt idx="880">
                  <c:v>1066.2</c:v>
                </c:pt>
                <c:pt idx="881">
                  <c:v>1066</c:v>
                </c:pt>
                <c:pt idx="882">
                  <c:v>1065.8</c:v>
                </c:pt>
                <c:pt idx="883">
                  <c:v>1065.5999999999999</c:v>
                </c:pt>
                <c:pt idx="884">
                  <c:v>1065.4000000000001</c:v>
                </c:pt>
                <c:pt idx="885">
                  <c:v>1065.2</c:v>
                </c:pt>
                <c:pt idx="886">
                  <c:v>1065</c:v>
                </c:pt>
                <c:pt idx="887">
                  <c:v>1064.8</c:v>
                </c:pt>
                <c:pt idx="888">
                  <c:v>1064.5</c:v>
                </c:pt>
                <c:pt idx="889">
                  <c:v>1064.3</c:v>
                </c:pt>
                <c:pt idx="890">
                  <c:v>1064.0999999999999</c:v>
                </c:pt>
                <c:pt idx="891">
                  <c:v>1063.9000000000001</c:v>
                </c:pt>
                <c:pt idx="892">
                  <c:v>1063.7</c:v>
                </c:pt>
                <c:pt idx="893">
                  <c:v>1063.5</c:v>
                </c:pt>
                <c:pt idx="894">
                  <c:v>1063.3</c:v>
                </c:pt>
                <c:pt idx="895">
                  <c:v>1063.0999999999999</c:v>
                </c:pt>
                <c:pt idx="896">
                  <c:v>1062.9000000000001</c:v>
                </c:pt>
                <c:pt idx="897">
                  <c:v>1062.7</c:v>
                </c:pt>
                <c:pt idx="898">
                  <c:v>1062.5</c:v>
                </c:pt>
                <c:pt idx="899">
                  <c:v>1062.2</c:v>
                </c:pt>
                <c:pt idx="900">
                  <c:v>1062</c:v>
                </c:pt>
                <c:pt idx="901">
                  <c:v>1061.8</c:v>
                </c:pt>
                <c:pt idx="902">
                  <c:v>1061.5999999999999</c:v>
                </c:pt>
                <c:pt idx="903">
                  <c:v>1061.4000000000001</c:v>
                </c:pt>
                <c:pt idx="904">
                  <c:v>1061.2</c:v>
                </c:pt>
                <c:pt idx="905">
                  <c:v>1061</c:v>
                </c:pt>
                <c:pt idx="906">
                  <c:v>1060.8</c:v>
                </c:pt>
                <c:pt idx="907">
                  <c:v>1060.5999999999999</c:v>
                </c:pt>
                <c:pt idx="908">
                  <c:v>1060.4000000000001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121-49B7-A735-822DEC334709}"/>
            </c:ext>
          </c:extLst>
        </c:ser>
        <c:ser>
          <c:idx val="2"/>
          <c:order val="1"/>
          <c:tx>
            <c:v>pitch=0.2m</c:v>
          </c:tx>
          <c:spPr>
            <a:ln w="19050" cap="rnd">
              <a:solidFill>
                <a:schemeClr val="accent3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'spiral pitch'!$G$5:$G$38</c:f>
              <c:numCache>
                <c:formatCode>General</c:formatCode>
                <c:ptCount val="34"/>
                <c:pt idx="0">
                  <c:v>0</c:v>
                </c:pt>
                <c:pt idx="1">
                  <c:v>5.9402999999999999E-3</c:v>
                </c:pt>
                <c:pt idx="2">
                  <c:v>1.1880999999999999E-2</c:v>
                </c:pt>
                <c:pt idx="3">
                  <c:v>2.3761000000000001E-2</c:v>
                </c:pt>
                <c:pt idx="4">
                  <c:v>3.5642E-2</c:v>
                </c:pt>
                <c:pt idx="5">
                  <c:v>5.9402999999999997E-2</c:v>
                </c:pt>
                <c:pt idx="6">
                  <c:v>0.10693</c:v>
                </c:pt>
                <c:pt idx="7">
                  <c:v>0.20197000000000001</c:v>
                </c:pt>
                <c:pt idx="8">
                  <c:v>0.39206000000000002</c:v>
                </c:pt>
                <c:pt idx="9">
                  <c:v>0.77224000000000004</c:v>
                </c:pt>
                <c:pt idx="10">
                  <c:v>1.5326</c:v>
                </c:pt>
                <c:pt idx="11">
                  <c:v>2.5326</c:v>
                </c:pt>
                <c:pt idx="12">
                  <c:v>3.5326</c:v>
                </c:pt>
                <c:pt idx="13">
                  <c:v>4.5326000000000004</c:v>
                </c:pt>
                <c:pt idx="14">
                  <c:v>5.5326000000000004</c:v>
                </c:pt>
                <c:pt idx="15">
                  <c:v>6.5326000000000004</c:v>
                </c:pt>
                <c:pt idx="16">
                  <c:v>7.5326000000000004</c:v>
                </c:pt>
                <c:pt idx="17">
                  <c:v>8.5326000000000004</c:v>
                </c:pt>
                <c:pt idx="18">
                  <c:v>9.5326000000000004</c:v>
                </c:pt>
                <c:pt idx="19">
                  <c:v>10.532999999999999</c:v>
                </c:pt>
                <c:pt idx="20">
                  <c:v>11.532999999999999</c:v>
                </c:pt>
                <c:pt idx="21">
                  <c:v>12.532999999999999</c:v>
                </c:pt>
                <c:pt idx="22">
                  <c:v>13.532999999999999</c:v>
                </c:pt>
                <c:pt idx="23">
                  <c:v>14.532999999999999</c:v>
                </c:pt>
                <c:pt idx="24">
                  <c:v>15.532999999999999</c:v>
                </c:pt>
                <c:pt idx="25">
                  <c:v>16.533000000000001</c:v>
                </c:pt>
                <c:pt idx="26">
                  <c:v>17.533000000000001</c:v>
                </c:pt>
                <c:pt idx="27">
                  <c:v>18.533000000000001</c:v>
                </c:pt>
                <c:pt idx="28">
                  <c:v>19.533000000000001</c:v>
                </c:pt>
                <c:pt idx="29">
                  <c:v>20.533000000000001</c:v>
                </c:pt>
                <c:pt idx="30">
                  <c:v>21.533000000000001</c:v>
                </c:pt>
                <c:pt idx="31">
                  <c:v>22.533000000000001</c:v>
                </c:pt>
                <c:pt idx="32">
                  <c:v>23.533000000000001</c:v>
                </c:pt>
                <c:pt idx="33">
                  <c:v>24.533000000000001</c:v>
                </c:pt>
              </c:numCache>
            </c:numRef>
          </c:xVal>
          <c:yVal>
            <c:numRef>
              <c:f>'spiral pitch'!$J$5:$J$38</c:f>
              <c:numCache>
                <c:formatCode>General</c:formatCode>
                <c:ptCount val="34"/>
                <c:pt idx="0">
                  <c:v>16424</c:v>
                </c:pt>
                <c:pt idx="1">
                  <c:v>12678</c:v>
                </c:pt>
                <c:pt idx="2">
                  <c:v>10460</c:v>
                </c:pt>
                <c:pt idx="3">
                  <c:v>7833.8</c:v>
                </c:pt>
                <c:pt idx="4">
                  <c:v>7289</c:v>
                </c:pt>
                <c:pt idx="5">
                  <c:v>6652.1</c:v>
                </c:pt>
                <c:pt idx="6">
                  <c:v>5951.8</c:v>
                </c:pt>
                <c:pt idx="7">
                  <c:v>5292.9</c:v>
                </c:pt>
                <c:pt idx="8">
                  <c:v>4723.3999999999996</c:v>
                </c:pt>
                <c:pt idx="9">
                  <c:v>4221.1000000000004</c:v>
                </c:pt>
                <c:pt idx="10">
                  <c:v>3711.6</c:v>
                </c:pt>
                <c:pt idx="11">
                  <c:v>3278.6</c:v>
                </c:pt>
                <c:pt idx="12">
                  <c:v>2957.4</c:v>
                </c:pt>
                <c:pt idx="13">
                  <c:v>2706.9</c:v>
                </c:pt>
                <c:pt idx="14">
                  <c:v>2496.6999999999998</c:v>
                </c:pt>
                <c:pt idx="15">
                  <c:v>2323.1999999999998</c:v>
                </c:pt>
                <c:pt idx="16">
                  <c:v>2182.6</c:v>
                </c:pt>
                <c:pt idx="17">
                  <c:v>2068.6999999999998</c:v>
                </c:pt>
                <c:pt idx="18">
                  <c:v>1975.5</c:v>
                </c:pt>
                <c:pt idx="19">
                  <c:v>1898.1</c:v>
                </c:pt>
                <c:pt idx="20">
                  <c:v>1832.8</c:v>
                </c:pt>
                <c:pt idx="21">
                  <c:v>1777</c:v>
                </c:pt>
                <c:pt idx="22">
                  <c:v>1728.8</c:v>
                </c:pt>
                <c:pt idx="23">
                  <c:v>1686.8</c:v>
                </c:pt>
                <c:pt idx="24">
                  <c:v>1649.7</c:v>
                </c:pt>
                <c:pt idx="25">
                  <c:v>1616.8</c:v>
                </c:pt>
                <c:pt idx="26">
                  <c:v>1587.3</c:v>
                </c:pt>
                <c:pt idx="27">
                  <c:v>1560.6</c:v>
                </c:pt>
                <c:pt idx="28">
                  <c:v>1536.4</c:v>
                </c:pt>
                <c:pt idx="29">
                  <c:v>1514.3</c:v>
                </c:pt>
                <c:pt idx="30">
                  <c:v>1493.9</c:v>
                </c:pt>
                <c:pt idx="31">
                  <c:v>1475.1</c:v>
                </c:pt>
                <c:pt idx="32">
                  <c:v>1457.7</c:v>
                </c:pt>
                <c:pt idx="33">
                  <c:v>1441.5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121-49B7-A735-822DEC334709}"/>
            </c:ext>
          </c:extLst>
        </c:ser>
        <c:ser>
          <c:idx val="1"/>
          <c:order val="2"/>
          <c:tx>
            <c:v>pitch=0.4m</c:v>
          </c:tx>
          <c:spPr>
            <a:ln w="19050" cap="rnd">
              <a:solidFill>
                <a:schemeClr val="accent6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'spiral pitch'!$M$5:$M$38</c:f>
              <c:numCache>
                <c:formatCode>General</c:formatCode>
                <c:ptCount val="34"/>
                <c:pt idx="0">
                  <c:v>0</c:v>
                </c:pt>
                <c:pt idx="1">
                  <c:v>5.9549E-3</c:v>
                </c:pt>
                <c:pt idx="2">
                  <c:v>1.191E-2</c:v>
                </c:pt>
                <c:pt idx="3">
                  <c:v>2.3820000000000001E-2</c:v>
                </c:pt>
                <c:pt idx="4">
                  <c:v>4.7639000000000001E-2</c:v>
                </c:pt>
                <c:pt idx="5">
                  <c:v>7.1458999999999995E-2</c:v>
                </c:pt>
                <c:pt idx="6">
                  <c:v>0.1191</c:v>
                </c:pt>
                <c:pt idx="7">
                  <c:v>0.21437999999999999</c:v>
                </c:pt>
                <c:pt idx="8">
                  <c:v>0.40494000000000002</c:v>
                </c:pt>
                <c:pt idx="9">
                  <c:v>0.78605000000000003</c:v>
                </c:pt>
                <c:pt idx="10">
                  <c:v>1.5483</c:v>
                </c:pt>
                <c:pt idx="11">
                  <c:v>2.5482999999999998</c:v>
                </c:pt>
                <c:pt idx="12">
                  <c:v>3.5482999999999998</c:v>
                </c:pt>
                <c:pt idx="13">
                  <c:v>4.5483000000000002</c:v>
                </c:pt>
                <c:pt idx="14">
                  <c:v>5.5483000000000002</c:v>
                </c:pt>
                <c:pt idx="15">
                  <c:v>6.5483000000000002</c:v>
                </c:pt>
                <c:pt idx="16">
                  <c:v>7.5483000000000002</c:v>
                </c:pt>
                <c:pt idx="17">
                  <c:v>8.5482999999999993</c:v>
                </c:pt>
                <c:pt idx="18">
                  <c:v>9.5482999999999993</c:v>
                </c:pt>
                <c:pt idx="19">
                  <c:v>10.548</c:v>
                </c:pt>
                <c:pt idx="20">
                  <c:v>11.548</c:v>
                </c:pt>
                <c:pt idx="21">
                  <c:v>12.548</c:v>
                </c:pt>
                <c:pt idx="22">
                  <c:v>13.548</c:v>
                </c:pt>
                <c:pt idx="23">
                  <c:v>14.548</c:v>
                </c:pt>
                <c:pt idx="24">
                  <c:v>15.548</c:v>
                </c:pt>
                <c:pt idx="25">
                  <c:v>16.547999999999998</c:v>
                </c:pt>
                <c:pt idx="26">
                  <c:v>17.547999999999998</c:v>
                </c:pt>
                <c:pt idx="27">
                  <c:v>18.547999999999998</c:v>
                </c:pt>
                <c:pt idx="28">
                  <c:v>19.547999999999998</c:v>
                </c:pt>
                <c:pt idx="29">
                  <c:v>20.547999999999998</c:v>
                </c:pt>
                <c:pt idx="30">
                  <c:v>21.547999999999998</c:v>
                </c:pt>
                <c:pt idx="31">
                  <c:v>22.547999999999998</c:v>
                </c:pt>
                <c:pt idx="32">
                  <c:v>23.547999999999998</c:v>
                </c:pt>
                <c:pt idx="33">
                  <c:v>24.547999999999998</c:v>
                </c:pt>
              </c:numCache>
            </c:numRef>
          </c:xVal>
          <c:yVal>
            <c:numRef>
              <c:f>'spiral pitch'!$P$5:$P$38</c:f>
              <c:numCache>
                <c:formatCode>General</c:formatCode>
                <c:ptCount val="34"/>
                <c:pt idx="0">
                  <c:v>10231</c:v>
                </c:pt>
                <c:pt idx="1">
                  <c:v>8154.1</c:v>
                </c:pt>
                <c:pt idx="2">
                  <c:v>6932.1</c:v>
                </c:pt>
                <c:pt idx="3">
                  <c:v>5456.5</c:v>
                </c:pt>
                <c:pt idx="4">
                  <c:v>4781.8</c:v>
                </c:pt>
                <c:pt idx="5">
                  <c:v>4338.8999999999996</c:v>
                </c:pt>
                <c:pt idx="6">
                  <c:v>3867.7</c:v>
                </c:pt>
                <c:pt idx="7">
                  <c:v>3435.3</c:v>
                </c:pt>
                <c:pt idx="8">
                  <c:v>3065.1</c:v>
                </c:pt>
                <c:pt idx="9">
                  <c:v>2749</c:v>
                </c:pt>
                <c:pt idx="10">
                  <c:v>2458.9</c:v>
                </c:pt>
                <c:pt idx="11">
                  <c:v>2237.1</c:v>
                </c:pt>
                <c:pt idx="12">
                  <c:v>2080.6999999999998</c:v>
                </c:pt>
                <c:pt idx="13">
                  <c:v>1960.1</c:v>
                </c:pt>
                <c:pt idx="14">
                  <c:v>1860.3</c:v>
                </c:pt>
                <c:pt idx="15">
                  <c:v>1778</c:v>
                </c:pt>
                <c:pt idx="16">
                  <c:v>1707</c:v>
                </c:pt>
                <c:pt idx="17">
                  <c:v>1645.7</c:v>
                </c:pt>
                <c:pt idx="18">
                  <c:v>1593</c:v>
                </c:pt>
                <c:pt idx="19">
                  <c:v>1547.3</c:v>
                </c:pt>
                <c:pt idx="20">
                  <c:v>1507.5</c:v>
                </c:pt>
                <c:pt idx="21">
                  <c:v>1472.4</c:v>
                </c:pt>
                <c:pt idx="22">
                  <c:v>1441.2</c:v>
                </c:pt>
                <c:pt idx="23">
                  <c:v>1413.3</c:v>
                </c:pt>
                <c:pt idx="24">
                  <c:v>1388.2</c:v>
                </c:pt>
                <c:pt idx="25">
                  <c:v>1365.4</c:v>
                </c:pt>
                <c:pt idx="26">
                  <c:v>1344.6</c:v>
                </c:pt>
                <c:pt idx="27">
                  <c:v>1325.5</c:v>
                </c:pt>
                <c:pt idx="28">
                  <c:v>1308</c:v>
                </c:pt>
                <c:pt idx="29">
                  <c:v>1291.8</c:v>
                </c:pt>
                <c:pt idx="30">
                  <c:v>1276.7</c:v>
                </c:pt>
                <c:pt idx="31">
                  <c:v>1262.7</c:v>
                </c:pt>
                <c:pt idx="32">
                  <c:v>1249.5999999999999</c:v>
                </c:pt>
                <c:pt idx="33">
                  <c:v>1237.4000000000001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B121-49B7-A735-822DEC334709}"/>
            </c:ext>
          </c:extLst>
        </c:ser>
        <c:ser>
          <c:idx val="3"/>
          <c:order val="3"/>
          <c:tx>
            <c:v>pitch=0.5</c:v>
          </c:tx>
          <c:spPr>
            <a:ln w="19050" cap="rnd">
              <a:solidFill>
                <a:schemeClr val="accent4"/>
              </a:solidFill>
              <a:prstDash val="lgDashDot"/>
              <a:round/>
            </a:ln>
            <a:effectLst/>
          </c:spPr>
          <c:marker>
            <c:symbol val="none"/>
          </c:marker>
          <c:xVal>
            <c:numRef>
              <c:f>'spiral pitch'!$S$5:$S$37</c:f>
              <c:numCache>
                <c:formatCode>General</c:formatCode>
                <c:ptCount val="33"/>
                <c:pt idx="0">
                  <c:v>0</c:v>
                </c:pt>
                <c:pt idx="1">
                  <c:v>5.9579999999999998E-3</c:v>
                </c:pt>
                <c:pt idx="2">
                  <c:v>1.1916E-2</c:v>
                </c:pt>
                <c:pt idx="3">
                  <c:v>2.3831999999999999E-2</c:v>
                </c:pt>
                <c:pt idx="4">
                  <c:v>4.7663999999999998E-2</c:v>
                </c:pt>
                <c:pt idx="5">
                  <c:v>9.5328999999999997E-2</c:v>
                </c:pt>
                <c:pt idx="6">
                  <c:v>0.19066</c:v>
                </c:pt>
                <c:pt idx="7">
                  <c:v>0.38130999999999998</c:v>
                </c:pt>
                <c:pt idx="8">
                  <c:v>0.76263000000000003</c:v>
                </c:pt>
                <c:pt idx="9">
                  <c:v>1.5253000000000001</c:v>
                </c:pt>
                <c:pt idx="10">
                  <c:v>2.5253000000000001</c:v>
                </c:pt>
                <c:pt idx="11">
                  <c:v>3.5253000000000001</c:v>
                </c:pt>
                <c:pt idx="12">
                  <c:v>4.5252999999999997</c:v>
                </c:pt>
                <c:pt idx="13">
                  <c:v>5.5252999999999997</c:v>
                </c:pt>
                <c:pt idx="14">
                  <c:v>6.5252999999999997</c:v>
                </c:pt>
                <c:pt idx="15">
                  <c:v>7.5252999999999997</c:v>
                </c:pt>
                <c:pt idx="16">
                  <c:v>8.5252999999999997</c:v>
                </c:pt>
                <c:pt idx="17">
                  <c:v>9.5252999999999997</c:v>
                </c:pt>
                <c:pt idx="18">
                  <c:v>10.525</c:v>
                </c:pt>
                <c:pt idx="19">
                  <c:v>11.525</c:v>
                </c:pt>
                <c:pt idx="20">
                  <c:v>12.525</c:v>
                </c:pt>
                <c:pt idx="21">
                  <c:v>13.525</c:v>
                </c:pt>
                <c:pt idx="22">
                  <c:v>14.525</c:v>
                </c:pt>
                <c:pt idx="23">
                  <c:v>15.525</c:v>
                </c:pt>
                <c:pt idx="24">
                  <c:v>16.524999999999999</c:v>
                </c:pt>
                <c:pt idx="25">
                  <c:v>17.524999999999999</c:v>
                </c:pt>
                <c:pt idx="26">
                  <c:v>18.524999999999999</c:v>
                </c:pt>
                <c:pt idx="27">
                  <c:v>19.524999999999999</c:v>
                </c:pt>
                <c:pt idx="28">
                  <c:v>20.524999999999999</c:v>
                </c:pt>
                <c:pt idx="29">
                  <c:v>21.524999999999999</c:v>
                </c:pt>
                <c:pt idx="30">
                  <c:v>22.524999999999999</c:v>
                </c:pt>
                <c:pt idx="31">
                  <c:v>23.524999999999999</c:v>
                </c:pt>
                <c:pt idx="32">
                  <c:v>24.524999999999999</c:v>
                </c:pt>
              </c:numCache>
            </c:numRef>
          </c:xVal>
          <c:yVal>
            <c:numRef>
              <c:f>'spiral pitch'!$V$5:$V$37</c:f>
              <c:numCache>
                <c:formatCode>General</c:formatCode>
                <c:ptCount val="33"/>
                <c:pt idx="0">
                  <c:v>9031.5</c:v>
                </c:pt>
                <c:pt idx="1">
                  <c:v>7281.8</c:v>
                </c:pt>
                <c:pt idx="2">
                  <c:v>6249.6</c:v>
                </c:pt>
                <c:pt idx="3">
                  <c:v>4984.3999999999996</c:v>
                </c:pt>
                <c:pt idx="4">
                  <c:v>4346.3999999999996</c:v>
                </c:pt>
                <c:pt idx="5">
                  <c:v>3710.8</c:v>
                </c:pt>
                <c:pt idx="6">
                  <c:v>3194</c:v>
                </c:pt>
                <c:pt idx="7">
                  <c:v>2800</c:v>
                </c:pt>
                <c:pt idx="8">
                  <c:v>2489</c:v>
                </c:pt>
                <c:pt idx="9">
                  <c:v>2217.8000000000002</c:v>
                </c:pt>
                <c:pt idx="10">
                  <c:v>2017.9</c:v>
                </c:pt>
                <c:pt idx="11">
                  <c:v>1880.8</c:v>
                </c:pt>
                <c:pt idx="12">
                  <c:v>1777.3</c:v>
                </c:pt>
                <c:pt idx="13">
                  <c:v>1692.8</c:v>
                </c:pt>
                <c:pt idx="14">
                  <c:v>1624.1</c:v>
                </c:pt>
                <c:pt idx="15">
                  <c:v>1565.2</c:v>
                </c:pt>
                <c:pt idx="16">
                  <c:v>1514.6</c:v>
                </c:pt>
                <c:pt idx="17">
                  <c:v>1470.9</c:v>
                </c:pt>
                <c:pt idx="18">
                  <c:v>1433.1</c:v>
                </c:pt>
                <c:pt idx="19">
                  <c:v>1399.9</c:v>
                </c:pt>
                <c:pt idx="20">
                  <c:v>1370.6</c:v>
                </c:pt>
                <c:pt idx="21">
                  <c:v>1344.3</c:v>
                </c:pt>
                <c:pt idx="22">
                  <c:v>1320.7</c:v>
                </c:pt>
                <c:pt idx="23">
                  <c:v>1299.2</c:v>
                </c:pt>
                <c:pt idx="24">
                  <c:v>1279.7</c:v>
                </c:pt>
                <c:pt idx="25">
                  <c:v>1261.8</c:v>
                </c:pt>
                <c:pt idx="26">
                  <c:v>1245.4000000000001</c:v>
                </c:pt>
                <c:pt idx="27">
                  <c:v>1230.2</c:v>
                </c:pt>
                <c:pt idx="28">
                  <c:v>1216.0999999999999</c:v>
                </c:pt>
                <c:pt idx="29">
                  <c:v>1202.9000000000001</c:v>
                </c:pt>
                <c:pt idx="30">
                  <c:v>1190.7</c:v>
                </c:pt>
                <c:pt idx="31">
                  <c:v>1179.2</c:v>
                </c:pt>
                <c:pt idx="32">
                  <c:v>1168.4000000000001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B121-49B7-A735-822DEC3347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2867824"/>
        <c:axId val="632868384"/>
      </c:scatterChart>
      <c:valAx>
        <c:axId val="632867824"/>
        <c:scaling>
          <c:orientation val="minMax"/>
          <c:max val="2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/>
                  <a:t>time [hrs]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2868384"/>
        <c:crosses val="autoZero"/>
        <c:crossBetween val="midCat"/>
        <c:majorUnit val="6"/>
      </c:valAx>
      <c:valAx>
        <c:axId val="632868384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/>
                  <a:t>Heat Transfer Rate [W]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28678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1"/>
          <c:order val="1"/>
          <c:tx>
            <c:strRef>
              <c:f>Sheet2!$B$4</c:f>
              <c:strCache>
                <c:ptCount val="1"/>
                <c:pt idx="0">
                  <c:v>Single houses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Sheet2!$C$2:$P$2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xVal>
          <c:yVal>
            <c:numRef>
              <c:f>Sheet2!$C$4:$P$4</c:f>
              <c:numCache>
                <c:formatCode>#,##0\ _Δ;</c:formatCode>
                <c:ptCount val="14"/>
                <c:pt idx="0">
                  <c:v>7544</c:v>
                </c:pt>
                <c:pt idx="1">
                  <c:v>7014</c:v>
                </c:pt>
                <c:pt idx="2">
                  <c:v>6263</c:v>
                </c:pt>
                <c:pt idx="3">
                  <c:v>6233</c:v>
                </c:pt>
                <c:pt idx="4">
                  <c:v>5511</c:v>
                </c:pt>
                <c:pt idx="5">
                  <c:v>3731</c:v>
                </c:pt>
                <c:pt idx="6">
                  <c:v>2761</c:v>
                </c:pt>
                <c:pt idx="7">
                  <c:v>2019</c:v>
                </c:pt>
                <c:pt idx="8">
                  <c:v>1599</c:v>
                </c:pt>
                <c:pt idx="9">
                  <c:v>1635</c:v>
                </c:pt>
                <c:pt idx="10">
                  <c:v>2022</c:v>
                </c:pt>
                <c:pt idx="11">
                  <c:v>2302</c:v>
                </c:pt>
                <c:pt idx="12">
                  <c:v>2894</c:v>
                </c:pt>
                <c:pt idx="13">
                  <c:v>3239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3B0-45D8-9412-3C4032D92D4D}"/>
            </c:ext>
          </c:extLst>
        </c:ser>
        <c:ser>
          <c:idx val="2"/>
          <c:order val="2"/>
          <c:tx>
            <c:strRef>
              <c:f>Sheet2!$B$5</c:f>
              <c:strCache>
                <c:ptCount val="1"/>
                <c:pt idx="0">
                  <c:v>Buildings with two or more housing units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Sheet2!$C$2:$P$2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xVal>
          <c:yVal>
            <c:numRef>
              <c:f>Sheet2!$C$5:$P$5</c:f>
              <c:numCache>
                <c:formatCode>#,##0\ _Δ;</c:formatCode>
                <c:ptCount val="14"/>
                <c:pt idx="0">
                  <c:v>11371</c:v>
                </c:pt>
                <c:pt idx="1">
                  <c:v>13472</c:v>
                </c:pt>
                <c:pt idx="2">
                  <c:v>13819</c:v>
                </c:pt>
                <c:pt idx="3">
                  <c:v>10455</c:v>
                </c:pt>
                <c:pt idx="4">
                  <c:v>8801</c:v>
                </c:pt>
                <c:pt idx="5">
                  <c:v>5108</c:v>
                </c:pt>
                <c:pt idx="6">
                  <c:v>3118</c:v>
                </c:pt>
                <c:pt idx="7">
                  <c:v>2122</c:v>
                </c:pt>
                <c:pt idx="8">
                  <c:v>1256</c:v>
                </c:pt>
                <c:pt idx="9">
                  <c:v>1562</c:v>
                </c:pt>
                <c:pt idx="10">
                  <c:v>1627</c:v>
                </c:pt>
                <c:pt idx="11">
                  <c:v>2637</c:v>
                </c:pt>
                <c:pt idx="12">
                  <c:v>3307</c:v>
                </c:pt>
                <c:pt idx="13">
                  <c:v>6388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3B0-45D8-9412-3C4032D92D4D}"/>
            </c:ext>
          </c:extLst>
        </c:ser>
        <c:ser>
          <c:idx val="3"/>
          <c:order val="3"/>
          <c:tx>
            <c:strRef>
              <c:f>Sheet2!$B$6</c:f>
              <c:strCache>
                <c:ptCount val="1"/>
                <c:pt idx="0">
                  <c:v>   Buildings with two housing units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Sheet2!$C$2:$P$2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xVal>
          <c:yVal>
            <c:numRef>
              <c:f>Sheet2!$C$6:$P$6</c:f>
              <c:numCache>
                <c:formatCode>#,##0\ _Δ;</c:formatCode>
                <c:ptCount val="14"/>
                <c:pt idx="0">
                  <c:v>1917</c:v>
                </c:pt>
                <c:pt idx="1">
                  <c:v>2608</c:v>
                </c:pt>
                <c:pt idx="2">
                  <c:v>1877</c:v>
                </c:pt>
                <c:pt idx="3">
                  <c:v>1012</c:v>
                </c:pt>
                <c:pt idx="4">
                  <c:v>1039</c:v>
                </c:pt>
                <c:pt idx="5">
                  <c:v>1520</c:v>
                </c:pt>
                <c:pt idx="6">
                  <c:v>820</c:v>
                </c:pt>
                <c:pt idx="7">
                  <c:v>958</c:v>
                </c:pt>
                <c:pt idx="8">
                  <c:v>725</c:v>
                </c:pt>
                <c:pt idx="9">
                  <c:v>871</c:v>
                </c:pt>
                <c:pt idx="10">
                  <c:v>644</c:v>
                </c:pt>
                <c:pt idx="11">
                  <c:v>781</c:v>
                </c:pt>
                <c:pt idx="12">
                  <c:v>873</c:v>
                </c:pt>
                <c:pt idx="13">
                  <c:v>989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B3B0-45D8-9412-3C4032D92D4D}"/>
            </c:ext>
          </c:extLst>
        </c:ser>
        <c:ser>
          <c:idx val="4"/>
          <c:order val="4"/>
          <c:tx>
            <c:strRef>
              <c:f>Sheet2!$B$7</c:f>
              <c:strCache>
                <c:ptCount val="1"/>
                <c:pt idx="0">
                  <c:v>   Residential apartment blocks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Sheet2!$C$2:$P$2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xVal>
          <c:yVal>
            <c:numRef>
              <c:f>Sheet2!$C$7:$P$7</c:f>
              <c:numCache>
                <c:formatCode>#,##0\ _Δ;</c:formatCode>
                <c:ptCount val="14"/>
                <c:pt idx="0">
                  <c:v>7635</c:v>
                </c:pt>
                <c:pt idx="1">
                  <c:v>9232</c:v>
                </c:pt>
                <c:pt idx="2">
                  <c:v>10399</c:v>
                </c:pt>
                <c:pt idx="3">
                  <c:v>7827</c:v>
                </c:pt>
                <c:pt idx="4">
                  <c:v>5954</c:v>
                </c:pt>
                <c:pt idx="5">
                  <c:v>2906</c:v>
                </c:pt>
                <c:pt idx="6">
                  <c:v>1986</c:v>
                </c:pt>
                <c:pt idx="7">
                  <c:v>983</c:v>
                </c:pt>
                <c:pt idx="8">
                  <c:v>459</c:v>
                </c:pt>
                <c:pt idx="9">
                  <c:v>583</c:v>
                </c:pt>
                <c:pt idx="10">
                  <c:v>716</c:v>
                </c:pt>
                <c:pt idx="11">
                  <c:v>1374</c:v>
                </c:pt>
                <c:pt idx="12">
                  <c:v>2225</c:v>
                </c:pt>
                <c:pt idx="13">
                  <c:v>4470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B3B0-45D8-9412-3C4032D92D4D}"/>
            </c:ext>
          </c:extLst>
        </c:ser>
        <c:ser>
          <c:idx val="5"/>
          <c:order val="5"/>
          <c:tx>
            <c:strRef>
              <c:f>Sheet2!$B$8</c:f>
              <c:strCache>
                <c:ptCount val="1"/>
                <c:pt idx="0">
                  <c:v>   Residential /commercial apartment blocks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Sheet2!$C$2:$P$2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xVal>
          <c:yVal>
            <c:numRef>
              <c:f>Sheet2!$C$8:$P$8</c:f>
              <c:numCache>
                <c:formatCode>#,##0\ _Δ;</c:formatCode>
                <c:ptCount val="14"/>
                <c:pt idx="0">
                  <c:v>758</c:v>
                </c:pt>
                <c:pt idx="1">
                  <c:v>761</c:v>
                </c:pt>
                <c:pt idx="2">
                  <c:v>761</c:v>
                </c:pt>
                <c:pt idx="3">
                  <c:v>1266</c:v>
                </c:pt>
                <c:pt idx="4">
                  <c:v>829</c:v>
                </c:pt>
                <c:pt idx="5">
                  <c:v>571</c:v>
                </c:pt>
                <c:pt idx="6">
                  <c:v>309</c:v>
                </c:pt>
                <c:pt idx="7">
                  <c:v>181</c:v>
                </c:pt>
                <c:pt idx="8">
                  <c:v>64</c:v>
                </c:pt>
                <c:pt idx="9">
                  <c:v>108</c:v>
                </c:pt>
                <c:pt idx="10">
                  <c:v>267</c:v>
                </c:pt>
                <c:pt idx="11">
                  <c:v>482</c:v>
                </c:pt>
                <c:pt idx="12">
                  <c:v>209</c:v>
                </c:pt>
                <c:pt idx="13">
                  <c:v>929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B3B0-45D8-9412-3C4032D92D4D}"/>
            </c:ext>
          </c:extLst>
        </c:ser>
        <c:ser>
          <c:idx val="6"/>
          <c:order val="6"/>
          <c:tx>
            <c:strRef>
              <c:f>Sheet2!$B$9</c:f>
              <c:strCache>
                <c:ptCount val="1"/>
                <c:pt idx="0">
                  <c:v>   Cottage apartment complexes</c:v>
                </c:pt>
              </c:strCache>
            </c:strRef>
          </c:tx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xVal>
            <c:numRef>
              <c:f>Sheet2!$C$2:$P$2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xVal>
          <c:yVal>
            <c:numRef>
              <c:f>Sheet2!$C$9:$P$9</c:f>
              <c:numCache>
                <c:formatCode>#,##0\ _Δ;</c:formatCode>
                <c:ptCount val="14"/>
                <c:pt idx="0">
                  <c:v>1061</c:v>
                </c:pt>
                <c:pt idx="1">
                  <c:v>871</c:v>
                </c:pt>
                <c:pt idx="2">
                  <c:v>782</c:v>
                </c:pt>
                <c:pt idx="3">
                  <c:v>350</c:v>
                </c:pt>
                <c:pt idx="4">
                  <c:v>979</c:v>
                </c:pt>
                <c:pt idx="5">
                  <c:v>111</c:v>
                </c:pt>
                <c:pt idx="6">
                  <c:v>3</c:v>
                </c:pt>
                <c:pt idx="7">
                  <c:v>8</c:v>
                </c:pt>
                <c:pt idx="8">
                  <c:v>8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B3B0-45D8-9412-3C4032D92D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2873984"/>
        <c:axId val="632874544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Sheet2!$B$3</c15:sqref>
                        </c15:formulaRef>
                      </c:ext>
                    </c:extLst>
                    <c:strCache>
                      <c:ptCount val="1"/>
                      <c:pt idx="0">
                        <c:v>Residential buildings</c:v>
                      </c:pt>
                    </c:strCache>
                  </c:strRef>
                </c:tx>
                <c:spPr>
                  <a:ln w="19050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Sheet2!$C$2:$P$2</c15:sqref>
                        </c15:formulaRef>
                      </c:ext>
                    </c:extLst>
                    <c:numCache>
                      <c:formatCode>General</c:formatCode>
                      <c:ptCount val="14"/>
                      <c:pt idx="0">
                        <c:v>2006</c:v>
                      </c:pt>
                      <c:pt idx="1">
                        <c:v>2007</c:v>
                      </c:pt>
                      <c:pt idx="2">
                        <c:v>2008</c:v>
                      </c:pt>
                      <c:pt idx="3">
                        <c:v>2009</c:v>
                      </c:pt>
                      <c:pt idx="4">
                        <c:v>2010</c:v>
                      </c:pt>
                      <c:pt idx="5">
                        <c:v>2011</c:v>
                      </c:pt>
                      <c:pt idx="6">
                        <c:v>2012</c:v>
                      </c:pt>
                      <c:pt idx="7">
                        <c:v>2013</c:v>
                      </c:pt>
                      <c:pt idx="8">
                        <c:v>2014</c:v>
                      </c:pt>
                      <c:pt idx="9">
                        <c:v>2015</c:v>
                      </c:pt>
                      <c:pt idx="10">
                        <c:v>2016</c:v>
                      </c:pt>
                      <c:pt idx="11">
                        <c:v>2017</c:v>
                      </c:pt>
                      <c:pt idx="12">
                        <c:v>2018</c:v>
                      </c:pt>
                      <c:pt idx="13">
                        <c:v>2019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Sheet2!$C$3:$P$3</c15:sqref>
                        </c15:formulaRef>
                      </c:ext>
                    </c:extLst>
                    <c:numCache>
                      <c:formatCode>#,##0\ _Δ;</c:formatCode>
                      <c:ptCount val="14"/>
                      <c:pt idx="0">
                        <c:v>18915</c:v>
                      </c:pt>
                      <c:pt idx="1">
                        <c:v>20486</c:v>
                      </c:pt>
                      <c:pt idx="2">
                        <c:v>20082</c:v>
                      </c:pt>
                      <c:pt idx="3">
                        <c:v>16688</c:v>
                      </c:pt>
                      <c:pt idx="4">
                        <c:v>14312</c:v>
                      </c:pt>
                      <c:pt idx="5">
                        <c:v>8839</c:v>
                      </c:pt>
                      <c:pt idx="6">
                        <c:v>5879</c:v>
                      </c:pt>
                      <c:pt idx="7">
                        <c:v>4141</c:v>
                      </c:pt>
                      <c:pt idx="8">
                        <c:v>2855</c:v>
                      </c:pt>
                      <c:pt idx="9">
                        <c:v>3197</c:v>
                      </c:pt>
                      <c:pt idx="10">
                        <c:v>3649</c:v>
                      </c:pt>
                      <c:pt idx="11">
                        <c:v>4939</c:v>
                      </c:pt>
                      <c:pt idx="12">
                        <c:v>6201</c:v>
                      </c:pt>
                      <c:pt idx="13">
                        <c:v>9627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6-B3B0-45D8-9412-3C4032D92D4D}"/>
                  </c:ext>
                </c:extLst>
              </c15:ser>
            </c15:filteredScatterSeries>
          </c:ext>
        </c:extLst>
      </c:scatterChart>
      <c:valAx>
        <c:axId val="632873984"/>
        <c:scaling>
          <c:orientation val="minMax"/>
          <c:max val="2019"/>
          <c:min val="2006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en-US"/>
          </a:p>
        </c:txPr>
        <c:crossAx val="632874544"/>
        <c:crosses val="autoZero"/>
        <c:crossBetween val="midCat"/>
        <c:majorUnit val="1"/>
      </c:valAx>
      <c:valAx>
        <c:axId val="632874544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pPr>
                <a:r>
                  <a:rPr lang="en-GB"/>
                  <a:t>Dwelling Units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Palatino Linotype" panose="02040502050505030304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,##0\ _Δ;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en-US"/>
          </a:p>
        </c:txPr>
        <c:crossAx val="63287398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7829462079728036"/>
          <c:y val="2.4931733263325647E-2"/>
          <c:w val="0.47931631063566155"/>
          <c:h val="0.5673221078505911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Palatino Linotype" panose="02040502050505030304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Palatino Linotype" panose="02040502050505030304" pitchFamily="18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Sheet2!$B$12</c:f>
              <c:strCache>
                <c:ptCount val="1"/>
                <c:pt idx="0">
                  <c:v>average area 
per single house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Sheet2!$C$2:$P$2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cat>
          <c:val>
            <c:numRef>
              <c:f>Sheet2!$C$12:$P$12</c:f>
              <c:numCache>
                <c:formatCode>General</c:formatCode>
                <c:ptCount val="14"/>
                <c:pt idx="0">
                  <c:v>202.66914103923648</c:v>
                </c:pt>
                <c:pt idx="1">
                  <c:v>210.21414314228684</c:v>
                </c:pt>
                <c:pt idx="2">
                  <c:v>216.68497525147694</c:v>
                </c:pt>
                <c:pt idx="3">
                  <c:v>208.3122092090486</c:v>
                </c:pt>
                <c:pt idx="4">
                  <c:v>227.27962257303574</c:v>
                </c:pt>
                <c:pt idx="5">
                  <c:v>252.74618064861968</c:v>
                </c:pt>
                <c:pt idx="6">
                  <c:v>263.5505251720391</c:v>
                </c:pt>
                <c:pt idx="7">
                  <c:v>263.36206042595342</c:v>
                </c:pt>
                <c:pt idx="8">
                  <c:v>269.84490306441523</c:v>
                </c:pt>
                <c:pt idx="9">
                  <c:v>279.52354740061162</c:v>
                </c:pt>
                <c:pt idx="10">
                  <c:v>257.99406528189911</c:v>
                </c:pt>
                <c:pt idx="11">
                  <c:v>270.6863596872285</c:v>
                </c:pt>
                <c:pt idx="12">
                  <c:v>266.94609536973047</c:v>
                </c:pt>
                <c:pt idx="13">
                  <c:v>262.6579191108367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DE-4E24-B9D3-1CD83B8BE01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32876784"/>
        <c:axId val="632877344"/>
      </c:barChart>
      <c:catAx>
        <c:axId val="632876784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en-US"/>
          </a:p>
        </c:txPr>
        <c:crossAx val="632877344"/>
        <c:crosses val="autoZero"/>
        <c:auto val="1"/>
        <c:lblAlgn val="ctr"/>
        <c:lblOffset val="100"/>
        <c:noMultiLvlLbl val="0"/>
      </c:catAx>
      <c:valAx>
        <c:axId val="632877344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pPr>
                <a:r>
                  <a:rPr lang="en-GB"/>
                  <a:t>Single</a:t>
                </a:r>
                <a:r>
                  <a:rPr lang="en-GB" baseline="0"/>
                  <a:t> houses </a:t>
                </a:r>
                <a:r>
                  <a:rPr lang="en-GB"/>
                  <a:t>Area [m2]</a:t>
                </a:r>
              </a:p>
            </c:rich>
          </c:tx>
          <c:layout>
            <c:manualLayout>
              <c:xMode val="edge"/>
              <c:yMode val="edge"/>
              <c:x val="2.0512820512820513E-2"/>
              <c:y val="0.255655803441236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Palatino Linotype" panose="02040502050505030304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en-US"/>
          </a:p>
        </c:txPr>
        <c:crossAx val="632876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Palatino Linotype" panose="02040502050505030304" pitchFamily="18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v>House Load</c:v>
          </c:tx>
          <c:spPr>
            <a:ln w="635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xVal>
            <c:numRef>
              <c:f>Sheet2!$E$4:$E$17524</c:f>
              <c:numCache>
                <c:formatCode>0.00</c:formatCode>
                <c:ptCount val="17521"/>
                <c:pt idx="0">
                  <c:v>0</c:v>
                </c:pt>
                <c:pt idx="1">
                  <c:v>2.0833333333333332E-2</c:v>
                </c:pt>
                <c:pt idx="2">
                  <c:v>4.1666666666666664E-2</c:v>
                </c:pt>
                <c:pt idx="3">
                  <c:v>6.25E-2</c:v>
                </c:pt>
                <c:pt idx="4">
                  <c:v>8.3333333333333329E-2</c:v>
                </c:pt>
                <c:pt idx="5">
                  <c:v>0.10416666666666667</c:v>
                </c:pt>
                <c:pt idx="6">
                  <c:v>0.125</c:v>
                </c:pt>
                <c:pt idx="7">
                  <c:v>0.14583333333333334</c:v>
                </c:pt>
                <c:pt idx="8">
                  <c:v>0.16666666666666666</c:v>
                </c:pt>
                <c:pt idx="9">
                  <c:v>0.1875</c:v>
                </c:pt>
                <c:pt idx="10">
                  <c:v>0.20833333333333334</c:v>
                </c:pt>
                <c:pt idx="11">
                  <c:v>0.22916666666666666</c:v>
                </c:pt>
                <c:pt idx="12">
                  <c:v>0.25</c:v>
                </c:pt>
                <c:pt idx="13">
                  <c:v>0.27083333333333331</c:v>
                </c:pt>
                <c:pt idx="14">
                  <c:v>0.29166666666666669</c:v>
                </c:pt>
                <c:pt idx="15">
                  <c:v>0.3125</c:v>
                </c:pt>
                <c:pt idx="16">
                  <c:v>0.33333333333333331</c:v>
                </c:pt>
                <c:pt idx="17">
                  <c:v>0.35416666666666669</c:v>
                </c:pt>
                <c:pt idx="18">
                  <c:v>0.375</c:v>
                </c:pt>
                <c:pt idx="19">
                  <c:v>0.39583333333333331</c:v>
                </c:pt>
                <c:pt idx="20">
                  <c:v>0.41666666666666669</c:v>
                </c:pt>
                <c:pt idx="21">
                  <c:v>0.4375</c:v>
                </c:pt>
                <c:pt idx="22">
                  <c:v>0.45833333333333331</c:v>
                </c:pt>
                <c:pt idx="23">
                  <c:v>0.47916666666666669</c:v>
                </c:pt>
                <c:pt idx="24">
                  <c:v>0.5</c:v>
                </c:pt>
                <c:pt idx="25">
                  <c:v>0.52083333333333337</c:v>
                </c:pt>
                <c:pt idx="26">
                  <c:v>0.54166666666666663</c:v>
                </c:pt>
                <c:pt idx="27">
                  <c:v>0.5625</c:v>
                </c:pt>
                <c:pt idx="28">
                  <c:v>0.58333333333333337</c:v>
                </c:pt>
                <c:pt idx="29">
                  <c:v>0.60416666666666663</c:v>
                </c:pt>
                <c:pt idx="30">
                  <c:v>0.625</c:v>
                </c:pt>
                <c:pt idx="31">
                  <c:v>0.64583333333333337</c:v>
                </c:pt>
                <c:pt idx="32">
                  <c:v>0.66666666666666663</c:v>
                </c:pt>
                <c:pt idx="33">
                  <c:v>0.6875</c:v>
                </c:pt>
                <c:pt idx="34">
                  <c:v>0.70833333333333337</c:v>
                </c:pt>
                <c:pt idx="35">
                  <c:v>0.72916666666666663</c:v>
                </c:pt>
                <c:pt idx="36">
                  <c:v>0.75</c:v>
                </c:pt>
                <c:pt idx="37">
                  <c:v>0.77083333333333337</c:v>
                </c:pt>
                <c:pt idx="38">
                  <c:v>0.79166666666666663</c:v>
                </c:pt>
                <c:pt idx="39">
                  <c:v>0.8125</c:v>
                </c:pt>
                <c:pt idx="40">
                  <c:v>0.83333333333333337</c:v>
                </c:pt>
                <c:pt idx="41">
                  <c:v>0.85416666666666663</c:v>
                </c:pt>
                <c:pt idx="42">
                  <c:v>0.875</c:v>
                </c:pt>
                <c:pt idx="43">
                  <c:v>0.89583333333333337</c:v>
                </c:pt>
                <c:pt idx="44">
                  <c:v>0.91666666666666663</c:v>
                </c:pt>
                <c:pt idx="45">
                  <c:v>0.9375</c:v>
                </c:pt>
                <c:pt idx="46">
                  <c:v>0.95833333333333337</c:v>
                </c:pt>
                <c:pt idx="47">
                  <c:v>0.97916666666666663</c:v>
                </c:pt>
                <c:pt idx="48">
                  <c:v>1</c:v>
                </c:pt>
                <c:pt idx="49">
                  <c:v>1.0208333333333333</c:v>
                </c:pt>
                <c:pt idx="50">
                  <c:v>1.0416666666666667</c:v>
                </c:pt>
                <c:pt idx="51">
                  <c:v>1.0625</c:v>
                </c:pt>
                <c:pt idx="52">
                  <c:v>1.0833333333333333</c:v>
                </c:pt>
                <c:pt idx="53">
                  <c:v>1.1041666666666667</c:v>
                </c:pt>
                <c:pt idx="54">
                  <c:v>1.125</c:v>
                </c:pt>
                <c:pt idx="55">
                  <c:v>1.1458333333333333</c:v>
                </c:pt>
                <c:pt idx="56">
                  <c:v>1.1666666666666667</c:v>
                </c:pt>
                <c:pt idx="57">
                  <c:v>1.1875</c:v>
                </c:pt>
                <c:pt idx="58">
                  <c:v>1.2083333333333333</c:v>
                </c:pt>
                <c:pt idx="59">
                  <c:v>1.2291666666666667</c:v>
                </c:pt>
                <c:pt idx="60">
                  <c:v>1.25</c:v>
                </c:pt>
                <c:pt idx="61">
                  <c:v>1.2708333333333333</c:v>
                </c:pt>
                <c:pt idx="62">
                  <c:v>1.2916666666666667</c:v>
                </c:pt>
                <c:pt idx="63">
                  <c:v>1.3125</c:v>
                </c:pt>
                <c:pt idx="64">
                  <c:v>1.3333333333333333</c:v>
                </c:pt>
                <c:pt idx="65">
                  <c:v>1.3541666666666667</c:v>
                </c:pt>
                <c:pt idx="66">
                  <c:v>1.375</c:v>
                </c:pt>
                <c:pt idx="67">
                  <c:v>1.3958333333333333</c:v>
                </c:pt>
                <c:pt idx="68">
                  <c:v>1.4166666666666667</c:v>
                </c:pt>
                <c:pt idx="69">
                  <c:v>1.4375</c:v>
                </c:pt>
                <c:pt idx="70">
                  <c:v>1.4583333333333333</c:v>
                </c:pt>
                <c:pt idx="71">
                  <c:v>1.4791666666666667</c:v>
                </c:pt>
                <c:pt idx="72">
                  <c:v>1.5</c:v>
                </c:pt>
                <c:pt idx="73">
                  <c:v>1.5208333333333333</c:v>
                </c:pt>
                <c:pt idx="74">
                  <c:v>1.5416666666666667</c:v>
                </c:pt>
                <c:pt idx="75">
                  <c:v>1.5625</c:v>
                </c:pt>
                <c:pt idx="76">
                  <c:v>1.5833333333333333</c:v>
                </c:pt>
                <c:pt idx="77">
                  <c:v>1.6041666666666667</c:v>
                </c:pt>
                <c:pt idx="78">
                  <c:v>1.625</c:v>
                </c:pt>
                <c:pt idx="79">
                  <c:v>1.6458333333333333</c:v>
                </c:pt>
                <c:pt idx="80">
                  <c:v>1.6666666666666667</c:v>
                </c:pt>
                <c:pt idx="81">
                  <c:v>1.6875</c:v>
                </c:pt>
                <c:pt idx="82">
                  <c:v>1.7083333333333333</c:v>
                </c:pt>
                <c:pt idx="83">
                  <c:v>1.7291666666666667</c:v>
                </c:pt>
                <c:pt idx="84">
                  <c:v>1.75</c:v>
                </c:pt>
                <c:pt idx="85">
                  <c:v>1.7708333333333333</c:v>
                </c:pt>
                <c:pt idx="86">
                  <c:v>1.7916666666666667</c:v>
                </c:pt>
                <c:pt idx="87">
                  <c:v>1.8125</c:v>
                </c:pt>
                <c:pt idx="88">
                  <c:v>1.8333333333333333</c:v>
                </c:pt>
                <c:pt idx="89">
                  <c:v>1.8541666666666667</c:v>
                </c:pt>
                <c:pt idx="90">
                  <c:v>1.875</c:v>
                </c:pt>
                <c:pt idx="91">
                  <c:v>1.8958333333333333</c:v>
                </c:pt>
                <c:pt idx="92">
                  <c:v>1.9166666666666667</c:v>
                </c:pt>
                <c:pt idx="93">
                  <c:v>1.9375</c:v>
                </c:pt>
                <c:pt idx="94">
                  <c:v>1.9583333333333333</c:v>
                </c:pt>
                <c:pt idx="95">
                  <c:v>1.9791666666666667</c:v>
                </c:pt>
                <c:pt idx="96">
                  <c:v>2</c:v>
                </c:pt>
                <c:pt idx="97">
                  <c:v>2.0208333333333335</c:v>
                </c:pt>
                <c:pt idx="98">
                  <c:v>2.0416666666666665</c:v>
                </c:pt>
                <c:pt idx="99">
                  <c:v>2.0625</c:v>
                </c:pt>
                <c:pt idx="100">
                  <c:v>2.0833333333333335</c:v>
                </c:pt>
                <c:pt idx="101">
                  <c:v>2.1041666666666665</c:v>
                </c:pt>
                <c:pt idx="102">
                  <c:v>2.125</c:v>
                </c:pt>
                <c:pt idx="103">
                  <c:v>2.1458333333333335</c:v>
                </c:pt>
                <c:pt idx="104">
                  <c:v>2.1666666666666665</c:v>
                </c:pt>
                <c:pt idx="105">
                  <c:v>2.1875</c:v>
                </c:pt>
                <c:pt idx="106">
                  <c:v>2.2083333333333335</c:v>
                </c:pt>
                <c:pt idx="107">
                  <c:v>2.2291666666666665</c:v>
                </c:pt>
                <c:pt idx="108">
                  <c:v>2.25</c:v>
                </c:pt>
                <c:pt idx="109">
                  <c:v>2.2708333333333335</c:v>
                </c:pt>
                <c:pt idx="110">
                  <c:v>2.2916666666666665</c:v>
                </c:pt>
                <c:pt idx="111">
                  <c:v>2.3125</c:v>
                </c:pt>
                <c:pt idx="112">
                  <c:v>2.3333333333333335</c:v>
                </c:pt>
                <c:pt idx="113">
                  <c:v>2.3541666666666665</c:v>
                </c:pt>
                <c:pt idx="114">
                  <c:v>2.375</c:v>
                </c:pt>
                <c:pt idx="115">
                  <c:v>2.3958333333333335</c:v>
                </c:pt>
                <c:pt idx="116">
                  <c:v>2.4166666666666665</c:v>
                </c:pt>
                <c:pt idx="117">
                  <c:v>2.4375</c:v>
                </c:pt>
                <c:pt idx="118">
                  <c:v>2.4583333333333335</c:v>
                </c:pt>
                <c:pt idx="119">
                  <c:v>2.4791666666666665</c:v>
                </c:pt>
                <c:pt idx="120">
                  <c:v>2.5</c:v>
                </c:pt>
                <c:pt idx="121">
                  <c:v>2.5208333333333335</c:v>
                </c:pt>
                <c:pt idx="122">
                  <c:v>2.5416666666666665</c:v>
                </c:pt>
                <c:pt idx="123">
                  <c:v>2.5625</c:v>
                </c:pt>
                <c:pt idx="124">
                  <c:v>2.5833333333333335</c:v>
                </c:pt>
                <c:pt idx="125">
                  <c:v>2.6041666666666665</c:v>
                </c:pt>
                <c:pt idx="126">
                  <c:v>2.625</c:v>
                </c:pt>
                <c:pt idx="127">
                  <c:v>2.6458333333333335</c:v>
                </c:pt>
                <c:pt idx="128">
                  <c:v>2.6666666666666665</c:v>
                </c:pt>
                <c:pt idx="129">
                  <c:v>2.6875</c:v>
                </c:pt>
                <c:pt idx="130">
                  <c:v>2.7083333333333335</c:v>
                </c:pt>
                <c:pt idx="131">
                  <c:v>2.7291666666666665</c:v>
                </c:pt>
                <c:pt idx="132">
                  <c:v>2.75</c:v>
                </c:pt>
                <c:pt idx="133">
                  <c:v>2.7708333333333335</c:v>
                </c:pt>
                <c:pt idx="134">
                  <c:v>2.7916666666666665</c:v>
                </c:pt>
                <c:pt idx="135">
                  <c:v>2.8125</c:v>
                </c:pt>
                <c:pt idx="136">
                  <c:v>2.8333333333333335</c:v>
                </c:pt>
                <c:pt idx="137">
                  <c:v>2.8541666666666665</c:v>
                </c:pt>
                <c:pt idx="138">
                  <c:v>2.875</c:v>
                </c:pt>
                <c:pt idx="139">
                  <c:v>2.8958333333333335</c:v>
                </c:pt>
                <c:pt idx="140">
                  <c:v>2.9166666666666665</c:v>
                </c:pt>
                <c:pt idx="141">
                  <c:v>2.9375</c:v>
                </c:pt>
                <c:pt idx="142">
                  <c:v>2.9583333333333335</c:v>
                </c:pt>
                <c:pt idx="143">
                  <c:v>2.9791666666666665</c:v>
                </c:pt>
                <c:pt idx="144">
                  <c:v>3</c:v>
                </c:pt>
                <c:pt idx="145">
                  <c:v>3.0208333333333335</c:v>
                </c:pt>
                <c:pt idx="146">
                  <c:v>3.0416666666666665</c:v>
                </c:pt>
                <c:pt idx="147">
                  <c:v>3.0625</c:v>
                </c:pt>
                <c:pt idx="148">
                  <c:v>3.0833333333333335</c:v>
                </c:pt>
                <c:pt idx="149">
                  <c:v>3.1041666666666665</c:v>
                </c:pt>
                <c:pt idx="150">
                  <c:v>3.125</c:v>
                </c:pt>
                <c:pt idx="151">
                  <c:v>3.1458333333333335</c:v>
                </c:pt>
                <c:pt idx="152">
                  <c:v>3.1666666666666665</c:v>
                </c:pt>
                <c:pt idx="153">
                  <c:v>3.1875</c:v>
                </c:pt>
                <c:pt idx="154">
                  <c:v>3.2083333333333335</c:v>
                </c:pt>
                <c:pt idx="155">
                  <c:v>3.2291666666666665</c:v>
                </c:pt>
                <c:pt idx="156">
                  <c:v>3.25</c:v>
                </c:pt>
                <c:pt idx="157">
                  <c:v>3.2708333333333335</c:v>
                </c:pt>
                <c:pt idx="158">
                  <c:v>3.2916666666666665</c:v>
                </c:pt>
                <c:pt idx="159">
                  <c:v>3.3125</c:v>
                </c:pt>
                <c:pt idx="160">
                  <c:v>3.3333333333333335</c:v>
                </c:pt>
                <c:pt idx="161">
                  <c:v>3.3541666666666665</c:v>
                </c:pt>
                <c:pt idx="162">
                  <c:v>3.375</c:v>
                </c:pt>
                <c:pt idx="163">
                  <c:v>3.3958333333333335</c:v>
                </c:pt>
                <c:pt idx="164">
                  <c:v>3.4166666666666665</c:v>
                </c:pt>
                <c:pt idx="165">
                  <c:v>3.4375</c:v>
                </c:pt>
                <c:pt idx="166">
                  <c:v>3.4583333333333335</c:v>
                </c:pt>
                <c:pt idx="167">
                  <c:v>3.4791666666666665</c:v>
                </c:pt>
                <c:pt idx="168">
                  <c:v>3.5</c:v>
                </c:pt>
                <c:pt idx="169">
                  <c:v>3.5208333333333335</c:v>
                </c:pt>
                <c:pt idx="170">
                  <c:v>3.5416666666666665</c:v>
                </c:pt>
                <c:pt idx="171">
                  <c:v>3.5625</c:v>
                </c:pt>
                <c:pt idx="172">
                  <c:v>3.5833333333333335</c:v>
                </c:pt>
                <c:pt idx="173">
                  <c:v>3.6041666666666665</c:v>
                </c:pt>
                <c:pt idx="174">
                  <c:v>3.625</c:v>
                </c:pt>
                <c:pt idx="175">
                  <c:v>3.6458333333333335</c:v>
                </c:pt>
                <c:pt idx="176">
                  <c:v>3.6666666666666665</c:v>
                </c:pt>
                <c:pt idx="177">
                  <c:v>3.6875</c:v>
                </c:pt>
                <c:pt idx="178">
                  <c:v>3.7083333333333335</c:v>
                </c:pt>
                <c:pt idx="179">
                  <c:v>3.7291666666666665</c:v>
                </c:pt>
                <c:pt idx="180">
                  <c:v>3.75</c:v>
                </c:pt>
                <c:pt idx="181">
                  <c:v>3.7708333333333335</c:v>
                </c:pt>
                <c:pt idx="182">
                  <c:v>3.7916666666666665</c:v>
                </c:pt>
                <c:pt idx="183">
                  <c:v>3.8125</c:v>
                </c:pt>
                <c:pt idx="184">
                  <c:v>3.8333333333333335</c:v>
                </c:pt>
                <c:pt idx="185">
                  <c:v>3.8541666666666665</c:v>
                </c:pt>
                <c:pt idx="186">
                  <c:v>3.875</c:v>
                </c:pt>
                <c:pt idx="187">
                  <c:v>3.8958333333333335</c:v>
                </c:pt>
                <c:pt idx="188">
                  <c:v>3.9166666666666665</c:v>
                </c:pt>
                <c:pt idx="189">
                  <c:v>3.9375</c:v>
                </c:pt>
                <c:pt idx="190">
                  <c:v>3.9583333333333335</c:v>
                </c:pt>
                <c:pt idx="191">
                  <c:v>3.9791666666666665</c:v>
                </c:pt>
                <c:pt idx="192">
                  <c:v>4</c:v>
                </c:pt>
                <c:pt idx="193">
                  <c:v>4.020833333333333</c:v>
                </c:pt>
                <c:pt idx="194">
                  <c:v>4.041666666666667</c:v>
                </c:pt>
                <c:pt idx="195">
                  <c:v>4.0625</c:v>
                </c:pt>
                <c:pt idx="196">
                  <c:v>4.083333333333333</c:v>
                </c:pt>
                <c:pt idx="197">
                  <c:v>4.104166666666667</c:v>
                </c:pt>
                <c:pt idx="198">
                  <c:v>4.125</c:v>
                </c:pt>
                <c:pt idx="199">
                  <c:v>4.145833333333333</c:v>
                </c:pt>
                <c:pt idx="200">
                  <c:v>4.166666666666667</c:v>
                </c:pt>
                <c:pt idx="201">
                  <c:v>4.1875</c:v>
                </c:pt>
                <c:pt idx="202">
                  <c:v>4.208333333333333</c:v>
                </c:pt>
                <c:pt idx="203">
                  <c:v>4.229166666666667</c:v>
                </c:pt>
                <c:pt idx="204">
                  <c:v>4.25</c:v>
                </c:pt>
                <c:pt idx="205">
                  <c:v>4.270833333333333</c:v>
                </c:pt>
                <c:pt idx="206">
                  <c:v>4.291666666666667</c:v>
                </c:pt>
                <c:pt idx="207">
                  <c:v>4.3125</c:v>
                </c:pt>
                <c:pt idx="208">
                  <c:v>4.333333333333333</c:v>
                </c:pt>
                <c:pt idx="209">
                  <c:v>4.354166666666667</c:v>
                </c:pt>
                <c:pt idx="210">
                  <c:v>4.375</c:v>
                </c:pt>
                <c:pt idx="211">
                  <c:v>4.395833333333333</c:v>
                </c:pt>
                <c:pt idx="212">
                  <c:v>4.416666666666667</c:v>
                </c:pt>
                <c:pt idx="213">
                  <c:v>4.4375</c:v>
                </c:pt>
                <c:pt idx="214">
                  <c:v>4.458333333333333</c:v>
                </c:pt>
                <c:pt idx="215">
                  <c:v>4.479166666666667</c:v>
                </c:pt>
                <c:pt idx="216">
                  <c:v>4.5</c:v>
                </c:pt>
                <c:pt idx="217">
                  <c:v>4.520833333333333</c:v>
                </c:pt>
                <c:pt idx="218">
                  <c:v>4.541666666666667</c:v>
                </c:pt>
                <c:pt idx="219">
                  <c:v>4.5625</c:v>
                </c:pt>
                <c:pt idx="220">
                  <c:v>4.583333333333333</c:v>
                </c:pt>
                <c:pt idx="221">
                  <c:v>4.604166666666667</c:v>
                </c:pt>
                <c:pt idx="222">
                  <c:v>4.625</c:v>
                </c:pt>
                <c:pt idx="223">
                  <c:v>4.645833333333333</c:v>
                </c:pt>
                <c:pt idx="224">
                  <c:v>4.666666666666667</c:v>
                </c:pt>
                <c:pt idx="225">
                  <c:v>4.6875</c:v>
                </c:pt>
                <c:pt idx="226">
                  <c:v>4.708333333333333</c:v>
                </c:pt>
                <c:pt idx="227">
                  <c:v>4.729166666666667</c:v>
                </c:pt>
                <c:pt idx="228">
                  <c:v>4.75</c:v>
                </c:pt>
                <c:pt idx="229">
                  <c:v>4.770833333333333</c:v>
                </c:pt>
                <c:pt idx="230">
                  <c:v>4.791666666666667</c:v>
                </c:pt>
                <c:pt idx="231">
                  <c:v>4.8125</c:v>
                </c:pt>
                <c:pt idx="232">
                  <c:v>4.833333333333333</c:v>
                </c:pt>
                <c:pt idx="233">
                  <c:v>4.854166666666667</c:v>
                </c:pt>
                <c:pt idx="234">
                  <c:v>4.875</c:v>
                </c:pt>
                <c:pt idx="235">
                  <c:v>4.895833333333333</c:v>
                </c:pt>
                <c:pt idx="236">
                  <c:v>4.916666666666667</c:v>
                </c:pt>
                <c:pt idx="237">
                  <c:v>4.9375</c:v>
                </c:pt>
                <c:pt idx="238">
                  <c:v>4.958333333333333</c:v>
                </c:pt>
                <c:pt idx="239">
                  <c:v>4.979166666666667</c:v>
                </c:pt>
                <c:pt idx="240">
                  <c:v>5</c:v>
                </c:pt>
                <c:pt idx="241">
                  <c:v>5.020833333333333</c:v>
                </c:pt>
                <c:pt idx="242">
                  <c:v>5.041666666666667</c:v>
                </c:pt>
                <c:pt idx="243">
                  <c:v>5.0625</c:v>
                </c:pt>
                <c:pt idx="244">
                  <c:v>5.083333333333333</c:v>
                </c:pt>
                <c:pt idx="245">
                  <c:v>5.104166666666667</c:v>
                </c:pt>
                <c:pt idx="246">
                  <c:v>5.125</c:v>
                </c:pt>
                <c:pt idx="247">
                  <c:v>5.145833333333333</c:v>
                </c:pt>
                <c:pt idx="248">
                  <c:v>5.166666666666667</c:v>
                </c:pt>
                <c:pt idx="249">
                  <c:v>5.1875</c:v>
                </c:pt>
                <c:pt idx="250">
                  <c:v>5.208333333333333</c:v>
                </c:pt>
                <c:pt idx="251">
                  <c:v>5.229166666666667</c:v>
                </c:pt>
                <c:pt idx="252">
                  <c:v>5.25</c:v>
                </c:pt>
                <c:pt idx="253">
                  <c:v>5.270833333333333</c:v>
                </c:pt>
                <c:pt idx="254">
                  <c:v>5.291666666666667</c:v>
                </c:pt>
                <c:pt idx="255">
                  <c:v>5.3125</c:v>
                </c:pt>
                <c:pt idx="256">
                  <c:v>5.333333333333333</c:v>
                </c:pt>
                <c:pt idx="257">
                  <c:v>5.354166666666667</c:v>
                </c:pt>
                <c:pt idx="258">
                  <c:v>5.375</c:v>
                </c:pt>
                <c:pt idx="259">
                  <c:v>5.395833333333333</c:v>
                </c:pt>
                <c:pt idx="260">
                  <c:v>5.416666666666667</c:v>
                </c:pt>
                <c:pt idx="261">
                  <c:v>5.4375</c:v>
                </c:pt>
                <c:pt idx="262">
                  <c:v>5.458333333333333</c:v>
                </c:pt>
                <c:pt idx="263">
                  <c:v>5.479166666666667</c:v>
                </c:pt>
                <c:pt idx="264">
                  <c:v>5.5</c:v>
                </c:pt>
                <c:pt idx="265">
                  <c:v>5.520833333333333</c:v>
                </c:pt>
                <c:pt idx="266">
                  <c:v>5.541666666666667</c:v>
                </c:pt>
                <c:pt idx="267">
                  <c:v>5.5625</c:v>
                </c:pt>
                <c:pt idx="268">
                  <c:v>5.583333333333333</c:v>
                </c:pt>
                <c:pt idx="269">
                  <c:v>5.604166666666667</c:v>
                </c:pt>
                <c:pt idx="270">
                  <c:v>5.625</c:v>
                </c:pt>
                <c:pt idx="271">
                  <c:v>5.645833333333333</c:v>
                </c:pt>
                <c:pt idx="272">
                  <c:v>5.666666666666667</c:v>
                </c:pt>
                <c:pt idx="273">
                  <c:v>5.6875</c:v>
                </c:pt>
                <c:pt idx="274">
                  <c:v>5.708333333333333</c:v>
                </c:pt>
                <c:pt idx="275">
                  <c:v>5.729166666666667</c:v>
                </c:pt>
                <c:pt idx="276">
                  <c:v>5.75</c:v>
                </c:pt>
                <c:pt idx="277">
                  <c:v>5.770833333333333</c:v>
                </c:pt>
                <c:pt idx="278">
                  <c:v>5.791666666666667</c:v>
                </c:pt>
                <c:pt idx="279">
                  <c:v>5.8125</c:v>
                </c:pt>
                <c:pt idx="280">
                  <c:v>5.833333333333333</c:v>
                </c:pt>
                <c:pt idx="281">
                  <c:v>5.854166666666667</c:v>
                </c:pt>
                <c:pt idx="282">
                  <c:v>5.875</c:v>
                </c:pt>
                <c:pt idx="283">
                  <c:v>5.895833333333333</c:v>
                </c:pt>
                <c:pt idx="284">
                  <c:v>5.916666666666667</c:v>
                </c:pt>
                <c:pt idx="285">
                  <c:v>5.9375</c:v>
                </c:pt>
                <c:pt idx="286">
                  <c:v>5.958333333333333</c:v>
                </c:pt>
                <c:pt idx="287">
                  <c:v>5.979166666666667</c:v>
                </c:pt>
                <c:pt idx="288">
                  <c:v>6</c:v>
                </c:pt>
                <c:pt idx="289">
                  <c:v>6.020833333333333</c:v>
                </c:pt>
                <c:pt idx="290">
                  <c:v>6.041666666666667</c:v>
                </c:pt>
                <c:pt idx="291">
                  <c:v>6.0625</c:v>
                </c:pt>
                <c:pt idx="292">
                  <c:v>6.083333333333333</c:v>
                </c:pt>
                <c:pt idx="293">
                  <c:v>6.104166666666667</c:v>
                </c:pt>
                <c:pt idx="294">
                  <c:v>6.125</c:v>
                </c:pt>
                <c:pt idx="295">
                  <c:v>6.145833333333333</c:v>
                </c:pt>
                <c:pt idx="296">
                  <c:v>6.166666666666667</c:v>
                </c:pt>
                <c:pt idx="297">
                  <c:v>6.1875</c:v>
                </c:pt>
                <c:pt idx="298">
                  <c:v>6.208333333333333</c:v>
                </c:pt>
                <c:pt idx="299">
                  <c:v>6.229166666666667</c:v>
                </c:pt>
                <c:pt idx="300">
                  <c:v>6.25</c:v>
                </c:pt>
                <c:pt idx="301">
                  <c:v>6.270833333333333</c:v>
                </c:pt>
                <c:pt idx="302">
                  <c:v>6.291666666666667</c:v>
                </c:pt>
                <c:pt idx="303">
                  <c:v>6.3125</c:v>
                </c:pt>
                <c:pt idx="304">
                  <c:v>6.333333333333333</c:v>
                </c:pt>
                <c:pt idx="305">
                  <c:v>6.354166666666667</c:v>
                </c:pt>
                <c:pt idx="306">
                  <c:v>6.375</c:v>
                </c:pt>
                <c:pt idx="307">
                  <c:v>6.395833333333333</c:v>
                </c:pt>
                <c:pt idx="308">
                  <c:v>6.416666666666667</c:v>
                </c:pt>
                <c:pt idx="309">
                  <c:v>6.4375</c:v>
                </c:pt>
                <c:pt idx="310">
                  <c:v>6.458333333333333</c:v>
                </c:pt>
                <c:pt idx="311">
                  <c:v>6.479166666666667</c:v>
                </c:pt>
                <c:pt idx="312">
                  <c:v>6.5</c:v>
                </c:pt>
                <c:pt idx="313">
                  <c:v>6.520833333333333</c:v>
                </c:pt>
                <c:pt idx="314">
                  <c:v>6.541666666666667</c:v>
                </c:pt>
                <c:pt idx="315">
                  <c:v>6.5625</c:v>
                </c:pt>
                <c:pt idx="316">
                  <c:v>6.583333333333333</c:v>
                </c:pt>
                <c:pt idx="317">
                  <c:v>6.604166666666667</c:v>
                </c:pt>
                <c:pt idx="318">
                  <c:v>6.625</c:v>
                </c:pt>
                <c:pt idx="319">
                  <c:v>6.645833333333333</c:v>
                </c:pt>
                <c:pt idx="320">
                  <c:v>6.666666666666667</c:v>
                </c:pt>
                <c:pt idx="321">
                  <c:v>6.6875</c:v>
                </c:pt>
                <c:pt idx="322">
                  <c:v>6.708333333333333</c:v>
                </c:pt>
                <c:pt idx="323">
                  <c:v>6.729166666666667</c:v>
                </c:pt>
                <c:pt idx="324">
                  <c:v>6.75</c:v>
                </c:pt>
                <c:pt idx="325">
                  <c:v>6.770833333333333</c:v>
                </c:pt>
                <c:pt idx="326">
                  <c:v>6.791666666666667</c:v>
                </c:pt>
                <c:pt idx="327">
                  <c:v>6.8125</c:v>
                </c:pt>
                <c:pt idx="328">
                  <c:v>6.833333333333333</c:v>
                </c:pt>
                <c:pt idx="329">
                  <c:v>6.854166666666667</c:v>
                </c:pt>
                <c:pt idx="330">
                  <c:v>6.875</c:v>
                </c:pt>
                <c:pt idx="331">
                  <c:v>6.895833333333333</c:v>
                </c:pt>
                <c:pt idx="332">
                  <c:v>6.916666666666667</c:v>
                </c:pt>
                <c:pt idx="333">
                  <c:v>6.9375</c:v>
                </c:pt>
                <c:pt idx="334">
                  <c:v>6.958333333333333</c:v>
                </c:pt>
                <c:pt idx="335">
                  <c:v>6.979166666666667</c:v>
                </c:pt>
                <c:pt idx="336">
                  <c:v>7</c:v>
                </c:pt>
                <c:pt idx="337">
                  <c:v>7.020833333333333</c:v>
                </c:pt>
                <c:pt idx="338">
                  <c:v>7.041666666666667</c:v>
                </c:pt>
                <c:pt idx="339">
                  <c:v>7.0625</c:v>
                </c:pt>
                <c:pt idx="340">
                  <c:v>7.083333333333333</c:v>
                </c:pt>
                <c:pt idx="341">
                  <c:v>7.104166666666667</c:v>
                </c:pt>
                <c:pt idx="342">
                  <c:v>7.125</c:v>
                </c:pt>
                <c:pt idx="343">
                  <c:v>7.145833333333333</c:v>
                </c:pt>
                <c:pt idx="344">
                  <c:v>7.166666666666667</c:v>
                </c:pt>
                <c:pt idx="345">
                  <c:v>7.1875</c:v>
                </c:pt>
                <c:pt idx="346">
                  <c:v>7.208333333333333</c:v>
                </c:pt>
                <c:pt idx="347">
                  <c:v>7.229166666666667</c:v>
                </c:pt>
                <c:pt idx="348">
                  <c:v>7.25</c:v>
                </c:pt>
                <c:pt idx="349">
                  <c:v>7.270833333333333</c:v>
                </c:pt>
                <c:pt idx="350">
                  <c:v>7.291666666666667</c:v>
                </c:pt>
                <c:pt idx="351">
                  <c:v>7.3125</c:v>
                </c:pt>
                <c:pt idx="352">
                  <c:v>7.333333333333333</c:v>
                </c:pt>
                <c:pt idx="353">
                  <c:v>7.354166666666667</c:v>
                </c:pt>
                <c:pt idx="354">
                  <c:v>7.375</c:v>
                </c:pt>
                <c:pt idx="355">
                  <c:v>7.395833333333333</c:v>
                </c:pt>
                <c:pt idx="356">
                  <c:v>7.416666666666667</c:v>
                </c:pt>
                <c:pt idx="357">
                  <c:v>7.4375</c:v>
                </c:pt>
                <c:pt idx="358">
                  <c:v>7.458333333333333</c:v>
                </c:pt>
                <c:pt idx="359">
                  <c:v>7.479166666666667</c:v>
                </c:pt>
                <c:pt idx="360">
                  <c:v>7.5</c:v>
                </c:pt>
                <c:pt idx="361">
                  <c:v>7.520833333333333</c:v>
                </c:pt>
                <c:pt idx="362">
                  <c:v>7.541666666666667</c:v>
                </c:pt>
                <c:pt idx="363">
                  <c:v>7.5625</c:v>
                </c:pt>
                <c:pt idx="364">
                  <c:v>7.583333333333333</c:v>
                </c:pt>
                <c:pt idx="365">
                  <c:v>7.604166666666667</c:v>
                </c:pt>
                <c:pt idx="366">
                  <c:v>7.625</c:v>
                </c:pt>
                <c:pt idx="367">
                  <c:v>7.645833333333333</c:v>
                </c:pt>
                <c:pt idx="368">
                  <c:v>7.666666666666667</c:v>
                </c:pt>
                <c:pt idx="369">
                  <c:v>7.6875</c:v>
                </c:pt>
                <c:pt idx="370">
                  <c:v>7.708333333333333</c:v>
                </c:pt>
                <c:pt idx="371">
                  <c:v>7.729166666666667</c:v>
                </c:pt>
                <c:pt idx="372">
                  <c:v>7.75</c:v>
                </c:pt>
                <c:pt idx="373">
                  <c:v>7.770833333333333</c:v>
                </c:pt>
                <c:pt idx="374">
                  <c:v>7.791666666666667</c:v>
                </c:pt>
                <c:pt idx="375">
                  <c:v>7.8125</c:v>
                </c:pt>
                <c:pt idx="376">
                  <c:v>7.833333333333333</c:v>
                </c:pt>
                <c:pt idx="377">
                  <c:v>7.854166666666667</c:v>
                </c:pt>
                <c:pt idx="378">
                  <c:v>7.875</c:v>
                </c:pt>
                <c:pt idx="379">
                  <c:v>7.895833333333333</c:v>
                </c:pt>
                <c:pt idx="380">
                  <c:v>7.916666666666667</c:v>
                </c:pt>
                <c:pt idx="381">
                  <c:v>7.9375</c:v>
                </c:pt>
                <c:pt idx="382">
                  <c:v>7.958333333333333</c:v>
                </c:pt>
                <c:pt idx="383">
                  <c:v>7.979166666666667</c:v>
                </c:pt>
                <c:pt idx="384">
                  <c:v>8</c:v>
                </c:pt>
                <c:pt idx="385">
                  <c:v>8.0208333333333339</c:v>
                </c:pt>
                <c:pt idx="386">
                  <c:v>8.0416666666666661</c:v>
                </c:pt>
                <c:pt idx="387">
                  <c:v>8.0625</c:v>
                </c:pt>
                <c:pt idx="388">
                  <c:v>8.0833333333333339</c:v>
                </c:pt>
                <c:pt idx="389">
                  <c:v>8.1041666666666661</c:v>
                </c:pt>
                <c:pt idx="390">
                  <c:v>8.125</c:v>
                </c:pt>
                <c:pt idx="391">
                  <c:v>8.1458333333333339</c:v>
                </c:pt>
                <c:pt idx="392">
                  <c:v>8.1666666666666661</c:v>
                </c:pt>
                <c:pt idx="393">
                  <c:v>8.1875</c:v>
                </c:pt>
                <c:pt idx="394">
                  <c:v>8.2083333333333339</c:v>
                </c:pt>
                <c:pt idx="395">
                  <c:v>8.2291666666666661</c:v>
                </c:pt>
                <c:pt idx="396">
                  <c:v>8.25</c:v>
                </c:pt>
                <c:pt idx="397">
                  <c:v>8.2708333333333339</c:v>
                </c:pt>
                <c:pt idx="398">
                  <c:v>8.2916666666666661</c:v>
                </c:pt>
                <c:pt idx="399">
                  <c:v>8.3125</c:v>
                </c:pt>
                <c:pt idx="400">
                  <c:v>8.3333333333333339</c:v>
                </c:pt>
                <c:pt idx="401">
                  <c:v>8.3541666666666661</c:v>
                </c:pt>
                <c:pt idx="402">
                  <c:v>8.375</c:v>
                </c:pt>
                <c:pt idx="403">
                  <c:v>8.3958333333333339</c:v>
                </c:pt>
                <c:pt idx="404">
                  <c:v>8.4166666666666661</c:v>
                </c:pt>
                <c:pt idx="405">
                  <c:v>8.4375</c:v>
                </c:pt>
                <c:pt idx="406">
                  <c:v>8.4583333333333339</c:v>
                </c:pt>
                <c:pt idx="407">
                  <c:v>8.4791666666666661</c:v>
                </c:pt>
                <c:pt idx="408">
                  <c:v>8.5</c:v>
                </c:pt>
                <c:pt idx="409">
                  <c:v>8.5208333333333339</c:v>
                </c:pt>
                <c:pt idx="410">
                  <c:v>8.5416666666666661</c:v>
                </c:pt>
                <c:pt idx="411">
                  <c:v>8.5625</c:v>
                </c:pt>
                <c:pt idx="412">
                  <c:v>8.5833333333333339</c:v>
                </c:pt>
                <c:pt idx="413">
                  <c:v>8.6041666666666661</c:v>
                </c:pt>
                <c:pt idx="414">
                  <c:v>8.625</c:v>
                </c:pt>
                <c:pt idx="415">
                  <c:v>8.6458333333333339</c:v>
                </c:pt>
                <c:pt idx="416">
                  <c:v>8.6666666666666661</c:v>
                </c:pt>
                <c:pt idx="417">
                  <c:v>8.6875</c:v>
                </c:pt>
                <c:pt idx="418">
                  <c:v>8.7083333333333339</c:v>
                </c:pt>
                <c:pt idx="419">
                  <c:v>8.7291666666666661</c:v>
                </c:pt>
                <c:pt idx="420">
                  <c:v>8.75</c:v>
                </c:pt>
                <c:pt idx="421">
                  <c:v>8.7708333333333339</c:v>
                </c:pt>
                <c:pt idx="422">
                  <c:v>8.7916666666666661</c:v>
                </c:pt>
                <c:pt idx="423">
                  <c:v>8.8125</c:v>
                </c:pt>
                <c:pt idx="424">
                  <c:v>8.8333333333333339</c:v>
                </c:pt>
                <c:pt idx="425">
                  <c:v>8.8541666666666661</c:v>
                </c:pt>
                <c:pt idx="426">
                  <c:v>8.875</c:v>
                </c:pt>
                <c:pt idx="427">
                  <c:v>8.8958333333333339</c:v>
                </c:pt>
                <c:pt idx="428">
                  <c:v>8.9166666666666661</c:v>
                </c:pt>
                <c:pt idx="429">
                  <c:v>8.9375</c:v>
                </c:pt>
                <c:pt idx="430">
                  <c:v>8.9583333333333339</c:v>
                </c:pt>
                <c:pt idx="431">
                  <c:v>8.9791666666666661</c:v>
                </c:pt>
                <c:pt idx="432">
                  <c:v>9</c:v>
                </c:pt>
                <c:pt idx="433">
                  <c:v>9.0208333333333339</c:v>
                </c:pt>
                <c:pt idx="434">
                  <c:v>9.0416666666666661</c:v>
                </c:pt>
                <c:pt idx="435">
                  <c:v>9.0625</c:v>
                </c:pt>
                <c:pt idx="436">
                  <c:v>9.0833333333333339</c:v>
                </c:pt>
                <c:pt idx="437">
                  <c:v>9.1041666666666661</c:v>
                </c:pt>
                <c:pt idx="438">
                  <c:v>9.125</c:v>
                </c:pt>
                <c:pt idx="439">
                  <c:v>9.1458333333333339</c:v>
                </c:pt>
                <c:pt idx="440">
                  <c:v>9.1666666666666661</c:v>
                </c:pt>
                <c:pt idx="441">
                  <c:v>9.1875</c:v>
                </c:pt>
                <c:pt idx="442">
                  <c:v>9.2083333333333339</c:v>
                </c:pt>
                <c:pt idx="443">
                  <c:v>9.2291666666666661</c:v>
                </c:pt>
                <c:pt idx="444">
                  <c:v>9.25</c:v>
                </c:pt>
                <c:pt idx="445">
                  <c:v>9.2708333333333339</c:v>
                </c:pt>
                <c:pt idx="446">
                  <c:v>9.2916666666666661</c:v>
                </c:pt>
                <c:pt idx="447">
                  <c:v>9.3125</c:v>
                </c:pt>
                <c:pt idx="448">
                  <c:v>9.3333333333333339</c:v>
                </c:pt>
                <c:pt idx="449">
                  <c:v>9.3541666666666661</c:v>
                </c:pt>
                <c:pt idx="450">
                  <c:v>9.375</c:v>
                </c:pt>
                <c:pt idx="451">
                  <c:v>9.3958333333333339</c:v>
                </c:pt>
                <c:pt idx="452">
                  <c:v>9.4166666666666661</c:v>
                </c:pt>
                <c:pt idx="453">
                  <c:v>9.4375</c:v>
                </c:pt>
                <c:pt idx="454">
                  <c:v>9.4583333333333339</c:v>
                </c:pt>
                <c:pt idx="455">
                  <c:v>9.4791666666666661</c:v>
                </c:pt>
                <c:pt idx="456">
                  <c:v>9.5</c:v>
                </c:pt>
                <c:pt idx="457">
                  <c:v>9.5208333333333339</c:v>
                </c:pt>
                <c:pt idx="458">
                  <c:v>9.5416666666666661</c:v>
                </c:pt>
                <c:pt idx="459">
                  <c:v>9.5625</c:v>
                </c:pt>
                <c:pt idx="460">
                  <c:v>9.5833333333333339</c:v>
                </c:pt>
                <c:pt idx="461">
                  <c:v>9.6041666666666661</c:v>
                </c:pt>
                <c:pt idx="462">
                  <c:v>9.625</c:v>
                </c:pt>
                <c:pt idx="463">
                  <c:v>9.6458333333333339</c:v>
                </c:pt>
                <c:pt idx="464">
                  <c:v>9.6666666666666661</c:v>
                </c:pt>
                <c:pt idx="465">
                  <c:v>9.6875</c:v>
                </c:pt>
                <c:pt idx="466">
                  <c:v>9.7083333333333339</c:v>
                </c:pt>
                <c:pt idx="467">
                  <c:v>9.7291666666666661</c:v>
                </c:pt>
                <c:pt idx="468">
                  <c:v>9.75</c:v>
                </c:pt>
                <c:pt idx="469">
                  <c:v>9.7708333333333339</c:v>
                </c:pt>
                <c:pt idx="470">
                  <c:v>9.7916666666666661</c:v>
                </c:pt>
                <c:pt idx="471">
                  <c:v>9.8125</c:v>
                </c:pt>
                <c:pt idx="472">
                  <c:v>9.8333333333333339</c:v>
                </c:pt>
                <c:pt idx="473">
                  <c:v>9.8541666666666661</c:v>
                </c:pt>
                <c:pt idx="474">
                  <c:v>9.875</c:v>
                </c:pt>
                <c:pt idx="475">
                  <c:v>9.8958333333333339</c:v>
                </c:pt>
                <c:pt idx="476">
                  <c:v>9.9166666666666661</c:v>
                </c:pt>
                <c:pt idx="477">
                  <c:v>9.9375</c:v>
                </c:pt>
                <c:pt idx="478">
                  <c:v>9.9583333333333339</c:v>
                </c:pt>
                <c:pt idx="479">
                  <c:v>9.9791666666666661</c:v>
                </c:pt>
                <c:pt idx="480">
                  <c:v>10</c:v>
                </c:pt>
                <c:pt idx="481">
                  <c:v>10.020833333333334</c:v>
                </c:pt>
                <c:pt idx="482">
                  <c:v>10.041666666666666</c:v>
                </c:pt>
                <c:pt idx="483">
                  <c:v>10.0625</c:v>
                </c:pt>
                <c:pt idx="484">
                  <c:v>10.083333333333334</c:v>
                </c:pt>
                <c:pt idx="485">
                  <c:v>10.104166666666666</c:v>
                </c:pt>
                <c:pt idx="486">
                  <c:v>10.125</c:v>
                </c:pt>
                <c:pt idx="487">
                  <c:v>10.145833333333334</c:v>
                </c:pt>
                <c:pt idx="488">
                  <c:v>10.166666666666666</c:v>
                </c:pt>
                <c:pt idx="489">
                  <c:v>10.1875</c:v>
                </c:pt>
                <c:pt idx="490">
                  <c:v>10.208333333333334</c:v>
                </c:pt>
                <c:pt idx="491">
                  <c:v>10.229166666666666</c:v>
                </c:pt>
                <c:pt idx="492">
                  <c:v>10.25</c:v>
                </c:pt>
                <c:pt idx="493">
                  <c:v>10.270833333333334</c:v>
                </c:pt>
                <c:pt idx="494">
                  <c:v>10.291666666666666</c:v>
                </c:pt>
                <c:pt idx="495">
                  <c:v>10.3125</c:v>
                </c:pt>
                <c:pt idx="496">
                  <c:v>10.333333333333334</c:v>
                </c:pt>
                <c:pt idx="497">
                  <c:v>10.354166666666666</c:v>
                </c:pt>
                <c:pt idx="498">
                  <c:v>10.375</c:v>
                </c:pt>
                <c:pt idx="499">
                  <c:v>10.395833333333334</c:v>
                </c:pt>
                <c:pt idx="500">
                  <c:v>10.416666666666666</c:v>
                </c:pt>
                <c:pt idx="501">
                  <c:v>10.4375</c:v>
                </c:pt>
                <c:pt idx="502">
                  <c:v>10.458333333333334</c:v>
                </c:pt>
                <c:pt idx="503">
                  <c:v>10.479166666666666</c:v>
                </c:pt>
                <c:pt idx="504">
                  <c:v>10.5</c:v>
                </c:pt>
                <c:pt idx="505">
                  <c:v>10.520833333333334</c:v>
                </c:pt>
                <c:pt idx="506">
                  <c:v>10.541666666666666</c:v>
                </c:pt>
                <c:pt idx="507">
                  <c:v>10.5625</c:v>
                </c:pt>
                <c:pt idx="508">
                  <c:v>10.583333333333334</c:v>
                </c:pt>
                <c:pt idx="509">
                  <c:v>10.604166666666666</c:v>
                </c:pt>
                <c:pt idx="510">
                  <c:v>10.625</c:v>
                </c:pt>
                <c:pt idx="511">
                  <c:v>10.645833333333334</c:v>
                </c:pt>
                <c:pt idx="512">
                  <c:v>10.666666666666666</c:v>
                </c:pt>
                <c:pt idx="513">
                  <c:v>10.6875</c:v>
                </c:pt>
                <c:pt idx="514">
                  <c:v>10.708333333333334</c:v>
                </c:pt>
                <c:pt idx="515">
                  <c:v>10.729166666666666</c:v>
                </c:pt>
                <c:pt idx="516">
                  <c:v>10.75</c:v>
                </c:pt>
                <c:pt idx="517">
                  <c:v>10.770833333333334</c:v>
                </c:pt>
                <c:pt idx="518">
                  <c:v>10.791666666666666</c:v>
                </c:pt>
                <c:pt idx="519">
                  <c:v>10.8125</c:v>
                </c:pt>
                <c:pt idx="520">
                  <c:v>10.833333333333334</c:v>
                </c:pt>
                <c:pt idx="521">
                  <c:v>10.854166666666666</c:v>
                </c:pt>
                <c:pt idx="522">
                  <c:v>10.875</c:v>
                </c:pt>
                <c:pt idx="523">
                  <c:v>10.895833333333334</c:v>
                </c:pt>
                <c:pt idx="524">
                  <c:v>10.916666666666666</c:v>
                </c:pt>
                <c:pt idx="525">
                  <c:v>10.9375</c:v>
                </c:pt>
                <c:pt idx="526">
                  <c:v>10.958333333333334</c:v>
                </c:pt>
                <c:pt idx="527">
                  <c:v>10.979166666666666</c:v>
                </c:pt>
                <c:pt idx="528">
                  <c:v>11</c:v>
                </c:pt>
                <c:pt idx="529">
                  <c:v>11.020833333333334</c:v>
                </c:pt>
                <c:pt idx="530">
                  <c:v>11.041666666666666</c:v>
                </c:pt>
                <c:pt idx="531">
                  <c:v>11.0625</c:v>
                </c:pt>
                <c:pt idx="532">
                  <c:v>11.083333333333334</c:v>
                </c:pt>
                <c:pt idx="533">
                  <c:v>11.104166666666666</c:v>
                </c:pt>
                <c:pt idx="534">
                  <c:v>11.125</c:v>
                </c:pt>
                <c:pt idx="535">
                  <c:v>11.145833333333334</c:v>
                </c:pt>
                <c:pt idx="536">
                  <c:v>11.166666666666666</c:v>
                </c:pt>
                <c:pt idx="537">
                  <c:v>11.1875</c:v>
                </c:pt>
                <c:pt idx="538">
                  <c:v>11.208333333333334</c:v>
                </c:pt>
                <c:pt idx="539">
                  <c:v>11.229166666666666</c:v>
                </c:pt>
                <c:pt idx="540">
                  <c:v>11.25</c:v>
                </c:pt>
                <c:pt idx="541">
                  <c:v>11.270833333333334</c:v>
                </c:pt>
                <c:pt idx="542">
                  <c:v>11.291666666666666</c:v>
                </c:pt>
                <c:pt idx="543">
                  <c:v>11.3125</c:v>
                </c:pt>
                <c:pt idx="544">
                  <c:v>11.333333333333334</c:v>
                </c:pt>
                <c:pt idx="545">
                  <c:v>11.354166666666666</c:v>
                </c:pt>
                <c:pt idx="546">
                  <c:v>11.375</c:v>
                </c:pt>
                <c:pt idx="547">
                  <c:v>11.395833333333334</c:v>
                </c:pt>
                <c:pt idx="548">
                  <c:v>11.416666666666666</c:v>
                </c:pt>
                <c:pt idx="549">
                  <c:v>11.4375</c:v>
                </c:pt>
                <c:pt idx="550">
                  <c:v>11.458333333333334</c:v>
                </c:pt>
                <c:pt idx="551">
                  <c:v>11.479166666666666</c:v>
                </c:pt>
                <c:pt idx="552">
                  <c:v>11.5</c:v>
                </c:pt>
                <c:pt idx="553">
                  <c:v>11.520833333333334</c:v>
                </c:pt>
                <c:pt idx="554">
                  <c:v>11.541666666666666</c:v>
                </c:pt>
                <c:pt idx="555">
                  <c:v>11.5625</c:v>
                </c:pt>
                <c:pt idx="556">
                  <c:v>11.583333333333334</c:v>
                </c:pt>
                <c:pt idx="557">
                  <c:v>11.604166666666666</c:v>
                </c:pt>
                <c:pt idx="558">
                  <c:v>11.625</c:v>
                </c:pt>
                <c:pt idx="559">
                  <c:v>11.645833333333334</c:v>
                </c:pt>
                <c:pt idx="560">
                  <c:v>11.666666666666666</c:v>
                </c:pt>
                <c:pt idx="561">
                  <c:v>11.6875</c:v>
                </c:pt>
                <c:pt idx="562">
                  <c:v>11.708333333333334</c:v>
                </c:pt>
                <c:pt idx="563">
                  <c:v>11.729166666666666</c:v>
                </c:pt>
                <c:pt idx="564">
                  <c:v>11.75</c:v>
                </c:pt>
                <c:pt idx="565">
                  <c:v>11.770833333333334</c:v>
                </c:pt>
                <c:pt idx="566">
                  <c:v>11.791666666666666</c:v>
                </c:pt>
                <c:pt idx="567">
                  <c:v>11.8125</c:v>
                </c:pt>
                <c:pt idx="568">
                  <c:v>11.833333333333334</c:v>
                </c:pt>
                <c:pt idx="569">
                  <c:v>11.854166666666666</c:v>
                </c:pt>
                <c:pt idx="570">
                  <c:v>11.875</c:v>
                </c:pt>
                <c:pt idx="571">
                  <c:v>11.895833333333334</c:v>
                </c:pt>
                <c:pt idx="572">
                  <c:v>11.916666666666666</c:v>
                </c:pt>
                <c:pt idx="573">
                  <c:v>11.9375</c:v>
                </c:pt>
                <c:pt idx="574">
                  <c:v>11.958333333333334</c:v>
                </c:pt>
                <c:pt idx="575">
                  <c:v>11.979166666666666</c:v>
                </c:pt>
                <c:pt idx="576">
                  <c:v>12</c:v>
                </c:pt>
                <c:pt idx="577">
                  <c:v>12.020833333333334</c:v>
                </c:pt>
                <c:pt idx="578">
                  <c:v>12.041666666666666</c:v>
                </c:pt>
                <c:pt idx="579">
                  <c:v>12.0625</c:v>
                </c:pt>
                <c:pt idx="580">
                  <c:v>12.083333333333334</c:v>
                </c:pt>
                <c:pt idx="581">
                  <c:v>12.104166666666666</c:v>
                </c:pt>
                <c:pt idx="582">
                  <c:v>12.125</c:v>
                </c:pt>
                <c:pt idx="583">
                  <c:v>12.145833333333334</c:v>
                </c:pt>
                <c:pt idx="584">
                  <c:v>12.166666666666666</c:v>
                </c:pt>
                <c:pt idx="585">
                  <c:v>12.1875</c:v>
                </c:pt>
                <c:pt idx="586">
                  <c:v>12.208333333333334</c:v>
                </c:pt>
                <c:pt idx="587">
                  <c:v>12.229166666666666</c:v>
                </c:pt>
                <c:pt idx="588">
                  <c:v>12.25</c:v>
                </c:pt>
                <c:pt idx="589">
                  <c:v>12.270833333333334</c:v>
                </c:pt>
                <c:pt idx="590">
                  <c:v>12.291666666666666</c:v>
                </c:pt>
                <c:pt idx="591">
                  <c:v>12.3125</c:v>
                </c:pt>
                <c:pt idx="592">
                  <c:v>12.333333333333334</c:v>
                </c:pt>
                <c:pt idx="593">
                  <c:v>12.354166666666666</c:v>
                </c:pt>
                <c:pt idx="594">
                  <c:v>12.375</c:v>
                </c:pt>
                <c:pt idx="595">
                  <c:v>12.395833333333334</c:v>
                </c:pt>
                <c:pt idx="596">
                  <c:v>12.416666666666666</c:v>
                </c:pt>
                <c:pt idx="597">
                  <c:v>12.4375</c:v>
                </c:pt>
                <c:pt idx="598">
                  <c:v>12.458333333333334</c:v>
                </c:pt>
                <c:pt idx="599">
                  <c:v>12.479166666666666</c:v>
                </c:pt>
                <c:pt idx="600">
                  <c:v>12.5</c:v>
                </c:pt>
                <c:pt idx="601">
                  <c:v>12.520833333333334</c:v>
                </c:pt>
                <c:pt idx="602">
                  <c:v>12.541666666666666</c:v>
                </c:pt>
                <c:pt idx="603">
                  <c:v>12.5625</c:v>
                </c:pt>
                <c:pt idx="604">
                  <c:v>12.583333333333334</c:v>
                </c:pt>
                <c:pt idx="605">
                  <c:v>12.604166666666666</c:v>
                </c:pt>
                <c:pt idx="606">
                  <c:v>12.625</c:v>
                </c:pt>
                <c:pt idx="607">
                  <c:v>12.645833333333334</c:v>
                </c:pt>
                <c:pt idx="608">
                  <c:v>12.666666666666666</c:v>
                </c:pt>
                <c:pt idx="609">
                  <c:v>12.6875</c:v>
                </c:pt>
                <c:pt idx="610">
                  <c:v>12.708333333333334</c:v>
                </c:pt>
                <c:pt idx="611">
                  <c:v>12.729166666666666</c:v>
                </c:pt>
                <c:pt idx="612">
                  <c:v>12.75</c:v>
                </c:pt>
                <c:pt idx="613">
                  <c:v>12.770833333333334</c:v>
                </c:pt>
                <c:pt idx="614">
                  <c:v>12.791666666666666</c:v>
                </c:pt>
                <c:pt idx="615">
                  <c:v>12.8125</c:v>
                </c:pt>
                <c:pt idx="616">
                  <c:v>12.833333333333334</c:v>
                </c:pt>
                <c:pt idx="617">
                  <c:v>12.854166666666666</c:v>
                </c:pt>
                <c:pt idx="618">
                  <c:v>12.875</c:v>
                </c:pt>
                <c:pt idx="619">
                  <c:v>12.895833333333334</c:v>
                </c:pt>
                <c:pt idx="620">
                  <c:v>12.916666666666666</c:v>
                </c:pt>
                <c:pt idx="621">
                  <c:v>12.9375</c:v>
                </c:pt>
                <c:pt idx="622">
                  <c:v>12.958333333333334</c:v>
                </c:pt>
                <c:pt idx="623">
                  <c:v>12.979166666666666</c:v>
                </c:pt>
                <c:pt idx="624">
                  <c:v>13</c:v>
                </c:pt>
                <c:pt idx="625">
                  <c:v>13.020833333333334</c:v>
                </c:pt>
                <c:pt idx="626">
                  <c:v>13.041666666666666</c:v>
                </c:pt>
                <c:pt idx="627">
                  <c:v>13.0625</c:v>
                </c:pt>
                <c:pt idx="628">
                  <c:v>13.083333333333334</c:v>
                </c:pt>
                <c:pt idx="629">
                  <c:v>13.104166666666666</c:v>
                </c:pt>
                <c:pt idx="630">
                  <c:v>13.125</c:v>
                </c:pt>
                <c:pt idx="631">
                  <c:v>13.145833333333334</c:v>
                </c:pt>
                <c:pt idx="632">
                  <c:v>13.166666666666666</c:v>
                </c:pt>
                <c:pt idx="633">
                  <c:v>13.1875</c:v>
                </c:pt>
                <c:pt idx="634">
                  <c:v>13.208333333333334</c:v>
                </c:pt>
                <c:pt idx="635">
                  <c:v>13.229166666666666</c:v>
                </c:pt>
                <c:pt idx="636">
                  <c:v>13.25</c:v>
                </c:pt>
                <c:pt idx="637">
                  <c:v>13.270833333333334</c:v>
                </c:pt>
                <c:pt idx="638">
                  <c:v>13.291666666666666</c:v>
                </c:pt>
                <c:pt idx="639">
                  <c:v>13.3125</c:v>
                </c:pt>
                <c:pt idx="640">
                  <c:v>13.333333333333334</c:v>
                </c:pt>
                <c:pt idx="641">
                  <c:v>13.354166666666666</c:v>
                </c:pt>
                <c:pt idx="642">
                  <c:v>13.375</c:v>
                </c:pt>
                <c:pt idx="643">
                  <c:v>13.395833333333334</c:v>
                </c:pt>
                <c:pt idx="644">
                  <c:v>13.416666666666666</c:v>
                </c:pt>
                <c:pt idx="645">
                  <c:v>13.4375</c:v>
                </c:pt>
                <c:pt idx="646">
                  <c:v>13.458333333333334</c:v>
                </c:pt>
                <c:pt idx="647">
                  <c:v>13.479166666666666</c:v>
                </c:pt>
                <c:pt idx="648">
                  <c:v>13.5</c:v>
                </c:pt>
                <c:pt idx="649">
                  <c:v>13.520833333333334</c:v>
                </c:pt>
                <c:pt idx="650">
                  <c:v>13.541666666666666</c:v>
                </c:pt>
                <c:pt idx="651">
                  <c:v>13.5625</c:v>
                </c:pt>
                <c:pt idx="652">
                  <c:v>13.583333333333334</c:v>
                </c:pt>
                <c:pt idx="653">
                  <c:v>13.604166666666666</c:v>
                </c:pt>
                <c:pt idx="654">
                  <c:v>13.625</c:v>
                </c:pt>
                <c:pt idx="655">
                  <c:v>13.645833333333334</c:v>
                </c:pt>
                <c:pt idx="656">
                  <c:v>13.666666666666666</c:v>
                </c:pt>
                <c:pt idx="657">
                  <c:v>13.6875</c:v>
                </c:pt>
                <c:pt idx="658">
                  <c:v>13.708333333333334</c:v>
                </c:pt>
                <c:pt idx="659">
                  <c:v>13.729166666666666</c:v>
                </c:pt>
                <c:pt idx="660">
                  <c:v>13.75</c:v>
                </c:pt>
                <c:pt idx="661">
                  <c:v>13.770833333333334</c:v>
                </c:pt>
                <c:pt idx="662">
                  <c:v>13.791666666666666</c:v>
                </c:pt>
                <c:pt idx="663">
                  <c:v>13.8125</c:v>
                </c:pt>
                <c:pt idx="664">
                  <c:v>13.833333333333334</c:v>
                </c:pt>
                <c:pt idx="665">
                  <c:v>13.854166666666666</c:v>
                </c:pt>
                <c:pt idx="666">
                  <c:v>13.875</c:v>
                </c:pt>
                <c:pt idx="667">
                  <c:v>13.895833333333334</c:v>
                </c:pt>
                <c:pt idx="668">
                  <c:v>13.916666666666666</c:v>
                </c:pt>
                <c:pt idx="669">
                  <c:v>13.9375</c:v>
                </c:pt>
                <c:pt idx="670">
                  <c:v>13.958333333333334</c:v>
                </c:pt>
                <c:pt idx="671">
                  <c:v>13.979166666666666</c:v>
                </c:pt>
                <c:pt idx="672">
                  <c:v>14</c:v>
                </c:pt>
                <c:pt idx="673">
                  <c:v>14.020833333333334</c:v>
                </c:pt>
                <c:pt idx="674">
                  <c:v>14.041666666666666</c:v>
                </c:pt>
                <c:pt idx="675">
                  <c:v>14.0625</c:v>
                </c:pt>
                <c:pt idx="676">
                  <c:v>14.083333333333334</c:v>
                </c:pt>
                <c:pt idx="677">
                  <c:v>14.104166666666666</c:v>
                </c:pt>
                <c:pt idx="678">
                  <c:v>14.125</c:v>
                </c:pt>
                <c:pt idx="679">
                  <c:v>14.145833333333334</c:v>
                </c:pt>
                <c:pt idx="680">
                  <c:v>14.166666666666666</c:v>
                </c:pt>
                <c:pt idx="681">
                  <c:v>14.1875</c:v>
                </c:pt>
                <c:pt idx="682">
                  <c:v>14.208333333333334</c:v>
                </c:pt>
                <c:pt idx="683">
                  <c:v>14.229166666666666</c:v>
                </c:pt>
                <c:pt idx="684">
                  <c:v>14.25</c:v>
                </c:pt>
                <c:pt idx="685">
                  <c:v>14.270833333333334</c:v>
                </c:pt>
                <c:pt idx="686">
                  <c:v>14.291666666666666</c:v>
                </c:pt>
                <c:pt idx="687">
                  <c:v>14.3125</c:v>
                </c:pt>
                <c:pt idx="688">
                  <c:v>14.333333333333334</c:v>
                </c:pt>
                <c:pt idx="689">
                  <c:v>14.354166666666666</c:v>
                </c:pt>
                <c:pt idx="690">
                  <c:v>14.375</c:v>
                </c:pt>
                <c:pt idx="691">
                  <c:v>14.395833333333334</c:v>
                </c:pt>
                <c:pt idx="692">
                  <c:v>14.416666666666666</c:v>
                </c:pt>
                <c:pt idx="693">
                  <c:v>14.4375</c:v>
                </c:pt>
                <c:pt idx="694">
                  <c:v>14.458333333333334</c:v>
                </c:pt>
                <c:pt idx="695">
                  <c:v>14.479166666666666</c:v>
                </c:pt>
                <c:pt idx="696">
                  <c:v>14.5</c:v>
                </c:pt>
                <c:pt idx="697">
                  <c:v>14.520833333333334</c:v>
                </c:pt>
                <c:pt idx="698">
                  <c:v>14.541666666666666</c:v>
                </c:pt>
                <c:pt idx="699">
                  <c:v>14.5625</c:v>
                </c:pt>
                <c:pt idx="700">
                  <c:v>14.583333333333334</c:v>
                </c:pt>
                <c:pt idx="701">
                  <c:v>14.604166666666666</c:v>
                </c:pt>
                <c:pt idx="702">
                  <c:v>14.625</c:v>
                </c:pt>
                <c:pt idx="703">
                  <c:v>14.645833333333334</c:v>
                </c:pt>
                <c:pt idx="704">
                  <c:v>14.666666666666666</c:v>
                </c:pt>
                <c:pt idx="705">
                  <c:v>14.6875</c:v>
                </c:pt>
                <c:pt idx="706">
                  <c:v>14.708333333333334</c:v>
                </c:pt>
                <c:pt idx="707">
                  <c:v>14.729166666666666</c:v>
                </c:pt>
                <c:pt idx="708">
                  <c:v>14.75</c:v>
                </c:pt>
                <c:pt idx="709">
                  <c:v>14.770833333333334</c:v>
                </c:pt>
                <c:pt idx="710">
                  <c:v>14.791666666666666</c:v>
                </c:pt>
                <c:pt idx="711">
                  <c:v>14.8125</c:v>
                </c:pt>
                <c:pt idx="712">
                  <c:v>14.833333333333334</c:v>
                </c:pt>
                <c:pt idx="713">
                  <c:v>14.854166666666666</c:v>
                </c:pt>
                <c:pt idx="714">
                  <c:v>14.875</c:v>
                </c:pt>
                <c:pt idx="715">
                  <c:v>14.895833333333334</c:v>
                </c:pt>
                <c:pt idx="716">
                  <c:v>14.916666666666666</c:v>
                </c:pt>
                <c:pt idx="717">
                  <c:v>14.9375</c:v>
                </c:pt>
                <c:pt idx="718">
                  <c:v>14.958333333333334</c:v>
                </c:pt>
                <c:pt idx="719">
                  <c:v>14.979166666666666</c:v>
                </c:pt>
                <c:pt idx="720">
                  <c:v>15</c:v>
                </c:pt>
                <c:pt idx="721">
                  <c:v>15.020833333333334</c:v>
                </c:pt>
                <c:pt idx="722">
                  <c:v>15.041666666666666</c:v>
                </c:pt>
                <c:pt idx="723">
                  <c:v>15.0625</c:v>
                </c:pt>
                <c:pt idx="724">
                  <c:v>15.083333333333334</c:v>
                </c:pt>
                <c:pt idx="725">
                  <c:v>15.104166666666666</c:v>
                </c:pt>
                <c:pt idx="726">
                  <c:v>15.125</c:v>
                </c:pt>
                <c:pt idx="727">
                  <c:v>15.145833333333334</c:v>
                </c:pt>
                <c:pt idx="728">
                  <c:v>15.166666666666666</c:v>
                </c:pt>
                <c:pt idx="729">
                  <c:v>15.1875</c:v>
                </c:pt>
                <c:pt idx="730">
                  <c:v>15.208333333333334</c:v>
                </c:pt>
                <c:pt idx="731">
                  <c:v>15.229166666666666</c:v>
                </c:pt>
                <c:pt idx="732">
                  <c:v>15.25</c:v>
                </c:pt>
                <c:pt idx="733">
                  <c:v>15.270833333333334</c:v>
                </c:pt>
                <c:pt idx="734">
                  <c:v>15.291666666666666</c:v>
                </c:pt>
                <c:pt idx="735">
                  <c:v>15.3125</c:v>
                </c:pt>
                <c:pt idx="736">
                  <c:v>15.333333333333334</c:v>
                </c:pt>
                <c:pt idx="737">
                  <c:v>15.354166666666666</c:v>
                </c:pt>
                <c:pt idx="738">
                  <c:v>15.375</c:v>
                </c:pt>
                <c:pt idx="739">
                  <c:v>15.395833333333334</c:v>
                </c:pt>
                <c:pt idx="740">
                  <c:v>15.416666666666666</c:v>
                </c:pt>
                <c:pt idx="741">
                  <c:v>15.4375</c:v>
                </c:pt>
                <c:pt idx="742">
                  <c:v>15.458333333333334</c:v>
                </c:pt>
                <c:pt idx="743">
                  <c:v>15.479166666666666</c:v>
                </c:pt>
                <c:pt idx="744">
                  <c:v>15.5</c:v>
                </c:pt>
                <c:pt idx="745">
                  <c:v>15.520833333333334</c:v>
                </c:pt>
                <c:pt idx="746">
                  <c:v>15.541666666666666</c:v>
                </c:pt>
                <c:pt idx="747">
                  <c:v>15.5625</c:v>
                </c:pt>
                <c:pt idx="748">
                  <c:v>15.583333333333334</c:v>
                </c:pt>
                <c:pt idx="749">
                  <c:v>15.604166666666666</c:v>
                </c:pt>
                <c:pt idx="750">
                  <c:v>15.625</c:v>
                </c:pt>
                <c:pt idx="751">
                  <c:v>15.645833333333334</c:v>
                </c:pt>
                <c:pt idx="752">
                  <c:v>15.666666666666666</c:v>
                </c:pt>
                <c:pt idx="753">
                  <c:v>15.6875</c:v>
                </c:pt>
                <c:pt idx="754">
                  <c:v>15.708333333333334</c:v>
                </c:pt>
                <c:pt idx="755">
                  <c:v>15.729166666666666</c:v>
                </c:pt>
                <c:pt idx="756">
                  <c:v>15.75</c:v>
                </c:pt>
                <c:pt idx="757">
                  <c:v>15.770833333333334</c:v>
                </c:pt>
                <c:pt idx="758">
                  <c:v>15.791666666666666</c:v>
                </c:pt>
                <c:pt idx="759">
                  <c:v>15.8125</c:v>
                </c:pt>
                <c:pt idx="760">
                  <c:v>15.833333333333334</c:v>
                </c:pt>
                <c:pt idx="761">
                  <c:v>15.854166666666666</c:v>
                </c:pt>
                <c:pt idx="762">
                  <c:v>15.875</c:v>
                </c:pt>
                <c:pt idx="763">
                  <c:v>15.895833333333334</c:v>
                </c:pt>
                <c:pt idx="764">
                  <c:v>15.916666666666666</c:v>
                </c:pt>
                <c:pt idx="765">
                  <c:v>15.9375</c:v>
                </c:pt>
                <c:pt idx="766">
                  <c:v>15.958333333333334</c:v>
                </c:pt>
                <c:pt idx="767">
                  <c:v>15.979166666666666</c:v>
                </c:pt>
                <c:pt idx="768">
                  <c:v>16</c:v>
                </c:pt>
                <c:pt idx="769">
                  <c:v>16.020833333333332</c:v>
                </c:pt>
                <c:pt idx="770">
                  <c:v>16.041666666666668</c:v>
                </c:pt>
                <c:pt idx="771">
                  <c:v>16.0625</c:v>
                </c:pt>
                <c:pt idx="772">
                  <c:v>16.083333333333332</c:v>
                </c:pt>
                <c:pt idx="773">
                  <c:v>16.104166666666668</c:v>
                </c:pt>
                <c:pt idx="774">
                  <c:v>16.125</c:v>
                </c:pt>
                <c:pt idx="775">
                  <c:v>16.145833333333332</c:v>
                </c:pt>
                <c:pt idx="776">
                  <c:v>16.166666666666668</c:v>
                </c:pt>
                <c:pt idx="777">
                  <c:v>16.1875</c:v>
                </c:pt>
                <c:pt idx="778">
                  <c:v>16.208333333333332</c:v>
                </c:pt>
                <c:pt idx="779">
                  <c:v>16.229166666666668</c:v>
                </c:pt>
                <c:pt idx="780">
                  <c:v>16.25</c:v>
                </c:pt>
                <c:pt idx="781">
                  <c:v>16.270833333333332</c:v>
                </c:pt>
                <c:pt idx="782">
                  <c:v>16.291666666666668</c:v>
                </c:pt>
                <c:pt idx="783">
                  <c:v>16.3125</c:v>
                </c:pt>
                <c:pt idx="784">
                  <c:v>16.333333333333332</c:v>
                </c:pt>
                <c:pt idx="785">
                  <c:v>16.354166666666668</c:v>
                </c:pt>
                <c:pt idx="786">
                  <c:v>16.375</c:v>
                </c:pt>
                <c:pt idx="787">
                  <c:v>16.395833333333332</c:v>
                </c:pt>
                <c:pt idx="788">
                  <c:v>16.416666666666668</c:v>
                </c:pt>
                <c:pt idx="789">
                  <c:v>16.4375</c:v>
                </c:pt>
                <c:pt idx="790">
                  <c:v>16.458333333333332</c:v>
                </c:pt>
                <c:pt idx="791">
                  <c:v>16.479166666666668</c:v>
                </c:pt>
                <c:pt idx="792">
                  <c:v>16.5</c:v>
                </c:pt>
                <c:pt idx="793">
                  <c:v>16.520833333333332</c:v>
                </c:pt>
                <c:pt idx="794">
                  <c:v>16.541666666666668</c:v>
                </c:pt>
                <c:pt idx="795">
                  <c:v>16.5625</c:v>
                </c:pt>
                <c:pt idx="796">
                  <c:v>16.583333333333332</c:v>
                </c:pt>
                <c:pt idx="797">
                  <c:v>16.604166666666668</c:v>
                </c:pt>
                <c:pt idx="798">
                  <c:v>16.625</c:v>
                </c:pt>
                <c:pt idx="799">
                  <c:v>16.645833333333332</c:v>
                </c:pt>
                <c:pt idx="800">
                  <c:v>16.666666666666668</c:v>
                </c:pt>
                <c:pt idx="801">
                  <c:v>16.6875</c:v>
                </c:pt>
                <c:pt idx="802">
                  <c:v>16.708333333333332</c:v>
                </c:pt>
                <c:pt idx="803">
                  <c:v>16.729166666666668</c:v>
                </c:pt>
                <c:pt idx="804">
                  <c:v>16.75</c:v>
                </c:pt>
                <c:pt idx="805">
                  <c:v>16.770833333333332</c:v>
                </c:pt>
                <c:pt idx="806">
                  <c:v>16.791666666666668</c:v>
                </c:pt>
                <c:pt idx="807">
                  <c:v>16.8125</c:v>
                </c:pt>
                <c:pt idx="808">
                  <c:v>16.833333333333332</c:v>
                </c:pt>
                <c:pt idx="809">
                  <c:v>16.854166666666668</c:v>
                </c:pt>
                <c:pt idx="810">
                  <c:v>16.875</c:v>
                </c:pt>
                <c:pt idx="811">
                  <c:v>16.895833333333332</c:v>
                </c:pt>
                <c:pt idx="812">
                  <c:v>16.916666666666668</c:v>
                </c:pt>
                <c:pt idx="813">
                  <c:v>16.9375</c:v>
                </c:pt>
                <c:pt idx="814">
                  <c:v>16.958333333333332</c:v>
                </c:pt>
                <c:pt idx="815">
                  <c:v>16.979166666666668</c:v>
                </c:pt>
                <c:pt idx="816">
                  <c:v>17</c:v>
                </c:pt>
                <c:pt idx="817">
                  <c:v>17.020833333333332</c:v>
                </c:pt>
                <c:pt idx="818">
                  <c:v>17.041666666666668</c:v>
                </c:pt>
                <c:pt idx="819">
                  <c:v>17.0625</c:v>
                </c:pt>
                <c:pt idx="820">
                  <c:v>17.083333333333332</c:v>
                </c:pt>
                <c:pt idx="821">
                  <c:v>17.104166666666668</c:v>
                </c:pt>
                <c:pt idx="822">
                  <c:v>17.125</c:v>
                </c:pt>
                <c:pt idx="823">
                  <c:v>17.145833333333332</c:v>
                </c:pt>
                <c:pt idx="824">
                  <c:v>17.166666666666668</c:v>
                </c:pt>
                <c:pt idx="825">
                  <c:v>17.1875</c:v>
                </c:pt>
                <c:pt idx="826">
                  <c:v>17.208333333333332</c:v>
                </c:pt>
                <c:pt idx="827">
                  <c:v>17.229166666666668</c:v>
                </c:pt>
                <c:pt idx="828">
                  <c:v>17.25</c:v>
                </c:pt>
                <c:pt idx="829">
                  <c:v>17.270833333333332</c:v>
                </c:pt>
                <c:pt idx="830">
                  <c:v>17.291666666666668</c:v>
                </c:pt>
                <c:pt idx="831">
                  <c:v>17.3125</c:v>
                </c:pt>
                <c:pt idx="832">
                  <c:v>17.333333333333332</c:v>
                </c:pt>
                <c:pt idx="833">
                  <c:v>17.354166666666668</c:v>
                </c:pt>
                <c:pt idx="834">
                  <c:v>17.375</c:v>
                </c:pt>
                <c:pt idx="835">
                  <c:v>17.395833333333332</c:v>
                </c:pt>
                <c:pt idx="836">
                  <c:v>17.416666666666668</c:v>
                </c:pt>
                <c:pt idx="837">
                  <c:v>17.4375</c:v>
                </c:pt>
                <c:pt idx="838">
                  <c:v>17.458333333333332</c:v>
                </c:pt>
                <c:pt idx="839">
                  <c:v>17.479166666666668</c:v>
                </c:pt>
                <c:pt idx="840">
                  <c:v>17.5</c:v>
                </c:pt>
                <c:pt idx="841">
                  <c:v>17.520833333333332</c:v>
                </c:pt>
                <c:pt idx="842">
                  <c:v>17.541666666666668</c:v>
                </c:pt>
                <c:pt idx="843">
                  <c:v>17.5625</c:v>
                </c:pt>
                <c:pt idx="844">
                  <c:v>17.583333333333332</c:v>
                </c:pt>
                <c:pt idx="845">
                  <c:v>17.604166666666668</c:v>
                </c:pt>
                <c:pt idx="846">
                  <c:v>17.625</c:v>
                </c:pt>
                <c:pt idx="847">
                  <c:v>17.645833333333332</c:v>
                </c:pt>
                <c:pt idx="848">
                  <c:v>17.666666666666668</c:v>
                </c:pt>
                <c:pt idx="849">
                  <c:v>17.6875</c:v>
                </c:pt>
                <c:pt idx="850">
                  <c:v>17.708333333333332</c:v>
                </c:pt>
                <c:pt idx="851">
                  <c:v>17.729166666666668</c:v>
                </c:pt>
                <c:pt idx="852">
                  <c:v>17.75</c:v>
                </c:pt>
                <c:pt idx="853">
                  <c:v>17.770833333333332</c:v>
                </c:pt>
                <c:pt idx="854">
                  <c:v>17.791666666666668</c:v>
                </c:pt>
                <c:pt idx="855">
                  <c:v>17.8125</c:v>
                </c:pt>
                <c:pt idx="856">
                  <c:v>17.833333333333332</c:v>
                </c:pt>
                <c:pt idx="857">
                  <c:v>17.854166666666668</c:v>
                </c:pt>
                <c:pt idx="858">
                  <c:v>17.875</c:v>
                </c:pt>
                <c:pt idx="859">
                  <c:v>17.895833333333332</c:v>
                </c:pt>
                <c:pt idx="860">
                  <c:v>17.916666666666668</c:v>
                </c:pt>
                <c:pt idx="861">
                  <c:v>17.9375</c:v>
                </c:pt>
                <c:pt idx="862">
                  <c:v>17.958333333333332</c:v>
                </c:pt>
                <c:pt idx="863">
                  <c:v>17.979166666666668</c:v>
                </c:pt>
                <c:pt idx="864">
                  <c:v>18</c:v>
                </c:pt>
                <c:pt idx="865">
                  <c:v>18.020833333333332</c:v>
                </c:pt>
                <c:pt idx="866">
                  <c:v>18.041666666666668</c:v>
                </c:pt>
                <c:pt idx="867">
                  <c:v>18.0625</c:v>
                </c:pt>
                <c:pt idx="868">
                  <c:v>18.083333333333332</c:v>
                </c:pt>
                <c:pt idx="869">
                  <c:v>18.104166666666668</c:v>
                </c:pt>
                <c:pt idx="870">
                  <c:v>18.125</c:v>
                </c:pt>
                <c:pt idx="871">
                  <c:v>18.145833333333332</c:v>
                </c:pt>
                <c:pt idx="872">
                  <c:v>18.166666666666668</c:v>
                </c:pt>
                <c:pt idx="873">
                  <c:v>18.1875</c:v>
                </c:pt>
                <c:pt idx="874">
                  <c:v>18.208333333333332</c:v>
                </c:pt>
                <c:pt idx="875">
                  <c:v>18.229166666666668</c:v>
                </c:pt>
                <c:pt idx="876">
                  <c:v>18.25</c:v>
                </c:pt>
                <c:pt idx="877">
                  <c:v>18.270833333333332</c:v>
                </c:pt>
                <c:pt idx="878">
                  <c:v>18.291666666666668</c:v>
                </c:pt>
                <c:pt idx="879">
                  <c:v>18.3125</c:v>
                </c:pt>
                <c:pt idx="880">
                  <c:v>18.333333333333332</c:v>
                </c:pt>
                <c:pt idx="881">
                  <c:v>18.354166666666668</c:v>
                </c:pt>
                <c:pt idx="882">
                  <c:v>18.375</c:v>
                </c:pt>
                <c:pt idx="883">
                  <c:v>18.395833333333332</c:v>
                </c:pt>
                <c:pt idx="884">
                  <c:v>18.416666666666668</c:v>
                </c:pt>
                <c:pt idx="885">
                  <c:v>18.4375</c:v>
                </c:pt>
                <c:pt idx="886">
                  <c:v>18.458333333333332</c:v>
                </c:pt>
                <c:pt idx="887">
                  <c:v>18.479166666666668</c:v>
                </c:pt>
                <c:pt idx="888">
                  <c:v>18.5</c:v>
                </c:pt>
                <c:pt idx="889">
                  <c:v>18.520833333333332</c:v>
                </c:pt>
                <c:pt idx="890">
                  <c:v>18.541666666666668</c:v>
                </c:pt>
                <c:pt idx="891">
                  <c:v>18.5625</c:v>
                </c:pt>
                <c:pt idx="892">
                  <c:v>18.583333333333332</c:v>
                </c:pt>
                <c:pt idx="893">
                  <c:v>18.604166666666668</c:v>
                </c:pt>
                <c:pt idx="894">
                  <c:v>18.625</c:v>
                </c:pt>
                <c:pt idx="895">
                  <c:v>18.645833333333332</c:v>
                </c:pt>
                <c:pt idx="896">
                  <c:v>18.666666666666668</c:v>
                </c:pt>
                <c:pt idx="897">
                  <c:v>18.6875</c:v>
                </c:pt>
                <c:pt idx="898">
                  <c:v>18.708333333333332</c:v>
                </c:pt>
                <c:pt idx="899">
                  <c:v>18.729166666666668</c:v>
                </c:pt>
                <c:pt idx="900">
                  <c:v>18.75</c:v>
                </c:pt>
                <c:pt idx="901">
                  <c:v>18.770833333333332</c:v>
                </c:pt>
                <c:pt idx="902">
                  <c:v>18.791666666666668</c:v>
                </c:pt>
                <c:pt idx="903">
                  <c:v>18.8125</c:v>
                </c:pt>
                <c:pt idx="904">
                  <c:v>18.833333333333332</c:v>
                </c:pt>
                <c:pt idx="905">
                  <c:v>18.854166666666668</c:v>
                </c:pt>
                <c:pt idx="906">
                  <c:v>18.875</c:v>
                </c:pt>
                <c:pt idx="907">
                  <c:v>18.895833333333332</c:v>
                </c:pt>
                <c:pt idx="908">
                  <c:v>18.916666666666668</c:v>
                </c:pt>
                <c:pt idx="909">
                  <c:v>18.9375</c:v>
                </c:pt>
                <c:pt idx="910">
                  <c:v>18.958333333333332</c:v>
                </c:pt>
                <c:pt idx="911">
                  <c:v>18.979166666666668</c:v>
                </c:pt>
                <c:pt idx="912">
                  <c:v>19</c:v>
                </c:pt>
                <c:pt idx="913">
                  <c:v>19.020833333333332</c:v>
                </c:pt>
                <c:pt idx="914">
                  <c:v>19.041666666666668</c:v>
                </c:pt>
                <c:pt idx="915">
                  <c:v>19.0625</c:v>
                </c:pt>
                <c:pt idx="916">
                  <c:v>19.083333333333332</c:v>
                </c:pt>
                <c:pt idx="917">
                  <c:v>19.104166666666668</c:v>
                </c:pt>
                <c:pt idx="918">
                  <c:v>19.125</c:v>
                </c:pt>
                <c:pt idx="919">
                  <c:v>19.145833333333332</c:v>
                </c:pt>
                <c:pt idx="920">
                  <c:v>19.166666666666668</c:v>
                </c:pt>
                <c:pt idx="921">
                  <c:v>19.1875</c:v>
                </c:pt>
                <c:pt idx="922">
                  <c:v>19.208333333333332</c:v>
                </c:pt>
                <c:pt idx="923">
                  <c:v>19.229166666666668</c:v>
                </c:pt>
                <c:pt idx="924">
                  <c:v>19.25</c:v>
                </c:pt>
                <c:pt idx="925">
                  <c:v>19.270833333333332</c:v>
                </c:pt>
                <c:pt idx="926">
                  <c:v>19.291666666666668</c:v>
                </c:pt>
                <c:pt idx="927">
                  <c:v>19.3125</c:v>
                </c:pt>
                <c:pt idx="928">
                  <c:v>19.333333333333332</c:v>
                </c:pt>
                <c:pt idx="929">
                  <c:v>19.354166666666668</c:v>
                </c:pt>
                <c:pt idx="930">
                  <c:v>19.375</c:v>
                </c:pt>
                <c:pt idx="931">
                  <c:v>19.395833333333332</c:v>
                </c:pt>
                <c:pt idx="932">
                  <c:v>19.416666666666668</c:v>
                </c:pt>
                <c:pt idx="933">
                  <c:v>19.4375</c:v>
                </c:pt>
                <c:pt idx="934">
                  <c:v>19.458333333333332</c:v>
                </c:pt>
                <c:pt idx="935">
                  <c:v>19.479166666666668</c:v>
                </c:pt>
                <c:pt idx="936">
                  <c:v>19.5</c:v>
                </c:pt>
                <c:pt idx="937">
                  <c:v>19.520833333333332</c:v>
                </c:pt>
                <c:pt idx="938">
                  <c:v>19.541666666666668</c:v>
                </c:pt>
                <c:pt idx="939">
                  <c:v>19.5625</c:v>
                </c:pt>
                <c:pt idx="940">
                  <c:v>19.583333333333332</c:v>
                </c:pt>
                <c:pt idx="941">
                  <c:v>19.604166666666668</c:v>
                </c:pt>
                <c:pt idx="942">
                  <c:v>19.625</c:v>
                </c:pt>
                <c:pt idx="943">
                  <c:v>19.645833333333332</c:v>
                </c:pt>
                <c:pt idx="944">
                  <c:v>19.666666666666668</c:v>
                </c:pt>
                <c:pt idx="945">
                  <c:v>19.6875</c:v>
                </c:pt>
                <c:pt idx="946">
                  <c:v>19.708333333333332</c:v>
                </c:pt>
                <c:pt idx="947">
                  <c:v>19.729166666666668</c:v>
                </c:pt>
                <c:pt idx="948">
                  <c:v>19.75</c:v>
                </c:pt>
                <c:pt idx="949">
                  <c:v>19.770833333333332</c:v>
                </c:pt>
                <c:pt idx="950">
                  <c:v>19.791666666666668</c:v>
                </c:pt>
                <c:pt idx="951">
                  <c:v>19.8125</c:v>
                </c:pt>
                <c:pt idx="952">
                  <c:v>19.833333333333332</c:v>
                </c:pt>
                <c:pt idx="953">
                  <c:v>19.854166666666668</c:v>
                </c:pt>
                <c:pt idx="954">
                  <c:v>19.875</c:v>
                </c:pt>
                <c:pt idx="955">
                  <c:v>19.895833333333332</c:v>
                </c:pt>
                <c:pt idx="956">
                  <c:v>19.916666666666668</c:v>
                </c:pt>
                <c:pt idx="957">
                  <c:v>19.9375</c:v>
                </c:pt>
                <c:pt idx="958">
                  <c:v>19.958333333333332</c:v>
                </c:pt>
                <c:pt idx="959">
                  <c:v>19.979166666666668</c:v>
                </c:pt>
                <c:pt idx="960">
                  <c:v>20</c:v>
                </c:pt>
                <c:pt idx="961">
                  <c:v>20.020833333333332</c:v>
                </c:pt>
                <c:pt idx="962">
                  <c:v>20.041666666666668</c:v>
                </c:pt>
                <c:pt idx="963">
                  <c:v>20.0625</c:v>
                </c:pt>
                <c:pt idx="964">
                  <c:v>20.083333333333332</c:v>
                </c:pt>
                <c:pt idx="965">
                  <c:v>20.104166666666668</c:v>
                </c:pt>
                <c:pt idx="966">
                  <c:v>20.125</c:v>
                </c:pt>
                <c:pt idx="967">
                  <c:v>20.145833333333332</c:v>
                </c:pt>
                <c:pt idx="968">
                  <c:v>20.166666666666668</c:v>
                </c:pt>
                <c:pt idx="969">
                  <c:v>20.1875</c:v>
                </c:pt>
                <c:pt idx="970">
                  <c:v>20.208333333333332</c:v>
                </c:pt>
                <c:pt idx="971">
                  <c:v>20.229166666666668</c:v>
                </c:pt>
                <c:pt idx="972">
                  <c:v>20.25</c:v>
                </c:pt>
                <c:pt idx="973">
                  <c:v>20.270833333333332</c:v>
                </c:pt>
                <c:pt idx="974">
                  <c:v>20.291666666666668</c:v>
                </c:pt>
                <c:pt idx="975">
                  <c:v>20.3125</c:v>
                </c:pt>
                <c:pt idx="976">
                  <c:v>20.333333333333332</c:v>
                </c:pt>
                <c:pt idx="977">
                  <c:v>20.354166666666668</c:v>
                </c:pt>
                <c:pt idx="978">
                  <c:v>20.375</c:v>
                </c:pt>
                <c:pt idx="979">
                  <c:v>20.395833333333332</c:v>
                </c:pt>
                <c:pt idx="980">
                  <c:v>20.416666666666668</c:v>
                </c:pt>
                <c:pt idx="981">
                  <c:v>20.4375</c:v>
                </c:pt>
                <c:pt idx="982">
                  <c:v>20.458333333333332</c:v>
                </c:pt>
                <c:pt idx="983">
                  <c:v>20.479166666666668</c:v>
                </c:pt>
                <c:pt idx="984">
                  <c:v>20.5</c:v>
                </c:pt>
                <c:pt idx="985">
                  <c:v>20.520833333333332</c:v>
                </c:pt>
                <c:pt idx="986">
                  <c:v>20.541666666666668</c:v>
                </c:pt>
                <c:pt idx="987">
                  <c:v>20.5625</c:v>
                </c:pt>
                <c:pt idx="988">
                  <c:v>20.583333333333332</c:v>
                </c:pt>
                <c:pt idx="989">
                  <c:v>20.604166666666668</c:v>
                </c:pt>
                <c:pt idx="990">
                  <c:v>20.625</c:v>
                </c:pt>
                <c:pt idx="991">
                  <c:v>20.645833333333332</c:v>
                </c:pt>
                <c:pt idx="992">
                  <c:v>20.666666666666668</c:v>
                </c:pt>
                <c:pt idx="993">
                  <c:v>20.6875</c:v>
                </c:pt>
                <c:pt idx="994">
                  <c:v>20.708333333333332</c:v>
                </c:pt>
                <c:pt idx="995">
                  <c:v>20.729166666666668</c:v>
                </c:pt>
                <c:pt idx="996">
                  <c:v>20.75</c:v>
                </c:pt>
                <c:pt idx="997">
                  <c:v>20.770833333333332</c:v>
                </c:pt>
                <c:pt idx="998">
                  <c:v>20.791666666666668</c:v>
                </c:pt>
                <c:pt idx="999">
                  <c:v>20.8125</c:v>
                </c:pt>
                <c:pt idx="1000">
                  <c:v>20.833333333333332</c:v>
                </c:pt>
                <c:pt idx="1001">
                  <c:v>20.854166666666668</c:v>
                </c:pt>
                <c:pt idx="1002">
                  <c:v>20.875</c:v>
                </c:pt>
                <c:pt idx="1003">
                  <c:v>20.895833333333332</c:v>
                </c:pt>
                <c:pt idx="1004">
                  <c:v>20.916666666666668</c:v>
                </c:pt>
                <c:pt idx="1005">
                  <c:v>20.9375</c:v>
                </c:pt>
                <c:pt idx="1006">
                  <c:v>20.958333333333332</c:v>
                </c:pt>
                <c:pt idx="1007">
                  <c:v>20.979166666666668</c:v>
                </c:pt>
                <c:pt idx="1008">
                  <c:v>21</c:v>
                </c:pt>
                <c:pt idx="1009">
                  <c:v>21.020833333333332</c:v>
                </c:pt>
                <c:pt idx="1010">
                  <c:v>21.041666666666668</c:v>
                </c:pt>
                <c:pt idx="1011">
                  <c:v>21.0625</c:v>
                </c:pt>
                <c:pt idx="1012">
                  <c:v>21.083333333333332</c:v>
                </c:pt>
                <c:pt idx="1013">
                  <c:v>21.104166666666668</c:v>
                </c:pt>
                <c:pt idx="1014">
                  <c:v>21.125</c:v>
                </c:pt>
                <c:pt idx="1015">
                  <c:v>21.145833333333332</c:v>
                </c:pt>
                <c:pt idx="1016">
                  <c:v>21.166666666666668</c:v>
                </c:pt>
                <c:pt idx="1017">
                  <c:v>21.1875</c:v>
                </c:pt>
                <c:pt idx="1018">
                  <c:v>21.208333333333332</c:v>
                </c:pt>
                <c:pt idx="1019">
                  <c:v>21.229166666666668</c:v>
                </c:pt>
                <c:pt idx="1020">
                  <c:v>21.25</c:v>
                </c:pt>
                <c:pt idx="1021">
                  <c:v>21.270833333333332</c:v>
                </c:pt>
                <c:pt idx="1022">
                  <c:v>21.291666666666668</c:v>
                </c:pt>
                <c:pt idx="1023">
                  <c:v>21.3125</c:v>
                </c:pt>
                <c:pt idx="1024">
                  <c:v>21.333333333333332</c:v>
                </c:pt>
                <c:pt idx="1025">
                  <c:v>21.354166666666668</c:v>
                </c:pt>
                <c:pt idx="1026">
                  <c:v>21.375</c:v>
                </c:pt>
                <c:pt idx="1027">
                  <c:v>21.395833333333332</c:v>
                </c:pt>
                <c:pt idx="1028">
                  <c:v>21.416666666666668</c:v>
                </c:pt>
                <c:pt idx="1029">
                  <c:v>21.4375</c:v>
                </c:pt>
                <c:pt idx="1030">
                  <c:v>21.458333333333332</c:v>
                </c:pt>
                <c:pt idx="1031">
                  <c:v>21.479166666666668</c:v>
                </c:pt>
                <c:pt idx="1032">
                  <c:v>21.5</c:v>
                </c:pt>
                <c:pt idx="1033">
                  <c:v>21.520833333333332</c:v>
                </c:pt>
                <c:pt idx="1034">
                  <c:v>21.541666666666668</c:v>
                </c:pt>
                <c:pt idx="1035">
                  <c:v>21.5625</c:v>
                </c:pt>
                <c:pt idx="1036">
                  <c:v>21.583333333333332</c:v>
                </c:pt>
                <c:pt idx="1037">
                  <c:v>21.604166666666668</c:v>
                </c:pt>
                <c:pt idx="1038">
                  <c:v>21.625</c:v>
                </c:pt>
                <c:pt idx="1039">
                  <c:v>21.645833333333332</c:v>
                </c:pt>
                <c:pt idx="1040">
                  <c:v>21.666666666666668</c:v>
                </c:pt>
                <c:pt idx="1041">
                  <c:v>21.6875</c:v>
                </c:pt>
                <c:pt idx="1042">
                  <c:v>21.708333333333332</c:v>
                </c:pt>
                <c:pt idx="1043">
                  <c:v>21.729166666666668</c:v>
                </c:pt>
                <c:pt idx="1044">
                  <c:v>21.75</c:v>
                </c:pt>
                <c:pt idx="1045">
                  <c:v>21.770833333333332</c:v>
                </c:pt>
                <c:pt idx="1046">
                  <c:v>21.791666666666668</c:v>
                </c:pt>
                <c:pt idx="1047">
                  <c:v>21.8125</c:v>
                </c:pt>
                <c:pt idx="1048">
                  <c:v>21.833333333333332</c:v>
                </c:pt>
                <c:pt idx="1049">
                  <c:v>21.854166666666668</c:v>
                </c:pt>
                <c:pt idx="1050">
                  <c:v>21.875</c:v>
                </c:pt>
                <c:pt idx="1051">
                  <c:v>21.895833333333332</c:v>
                </c:pt>
                <c:pt idx="1052">
                  <c:v>21.916666666666668</c:v>
                </c:pt>
                <c:pt idx="1053">
                  <c:v>21.9375</c:v>
                </c:pt>
                <c:pt idx="1054">
                  <c:v>21.958333333333332</c:v>
                </c:pt>
                <c:pt idx="1055">
                  <c:v>21.979166666666668</c:v>
                </c:pt>
                <c:pt idx="1056">
                  <c:v>22</c:v>
                </c:pt>
                <c:pt idx="1057">
                  <c:v>22.020833333333332</c:v>
                </c:pt>
                <c:pt idx="1058">
                  <c:v>22.041666666666668</c:v>
                </c:pt>
                <c:pt idx="1059">
                  <c:v>22.0625</c:v>
                </c:pt>
                <c:pt idx="1060">
                  <c:v>22.083333333333332</c:v>
                </c:pt>
                <c:pt idx="1061">
                  <c:v>22.104166666666668</c:v>
                </c:pt>
                <c:pt idx="1062">
                  <c:v>22.125</c:v>
                </c:pt>
                <c:pt idx="1063">
                  <c:v>22.145833333333332</c:v>
                </c:pt>
                <c:pt idx="1064">
                  <c:v>22.166666666666668</c:v>
                </c:pt>
                <c:pt idx="1065">
                  <c:v>22.1875</c:v>
                </c:pt>
                <c:pt idx="1066">
                  <c:v>22.208333333333332</c:v>
                </c:pt>
                <c:pt idx="1067">
                  <c:v>22.229166666666668</c:v>
                </c:pt>
                <c:pt idx="1068">
                  <c:v>22.25</c:v>
                </c:pt>
                <c:pt idx="1069">
                  <c:v>22.270833333333332</c:v>
                </c:pt>
                <c:pt idx="1070">
                  <c:v>22.291666666666668</c:v>
                </c:pt>
                <c:pt idx="1071">
                  <c:v>22.3125</c:v>
                </c:pt>
                <c:pt idx="1072">
                  <c:v>22.333333333333332</c:v>
                </c:pt>
                <c:pt idx="1073">
                  <c:v>22.354166666666668</c:v>
                </c:pt>
                <c:pt idx="1074">
                  <c:v>22.375</c:v>
                </c:pt>
                <c:pt idx="1075">
                  <c:v>22.395833333333332</c:v>
                </c:pt>
                <c:pt idx="1076">
                  <c:v>22.416666666666668</c:v>
                </c:pt>
                <c:pt idx="1077">
                  <c:v>22.4375</c:v>
                </c:pt>
                <c:pt idx="1078">
                  <c:v>22.458333333333332</c:v>
                </c:pt>
                <c:pt idx="1079">
                  <c:v>22.479166666666668</c:v>
                </c:pt>
                <c:pt idx="1080">
                  <c:v>22.5</c:v>
                </c:pt>
                <c:pt idx="1081">
                  <c:v>22.520833333333332</c:v>
                </c:pt>
                <c:pt idx="1082">
                  <c:v>22.541666666666668</c:v>
                </c:pt>
                <c:pt idx="1083">
                  <c:v>22.5625</c:v>
                </c:pt>
                <c:pt idx="1084">
                  <c:v>22.583333333333332</c:v>
                </c:pt>
                <c:pt idx="1085">
                  <c:v>22.604166666666668</c:v>
                </c:pt>
                <c:pt idx="1086">
                  <c:v>22.625</c:v>
                </c:pt>
                <c:pt idx="1087">
                  <c:v>22.645833333333332</c:v>
                </c:pt>
                <c:pt idx="1088">
                  <c:v>22.666666666666668</c:v>
                </c:pt>
                <c:pt idx="1089">
                  <c:v>22.6875</c:v>
                </c:pt>
                <c:pt idx="1090">
                  <c:v>22.708333333333332</c:v>
                </c:pt>
                <c:pt idx="1091">
                  <c:v>22.729166666666668</c:v>
                </c:pt>
                <c:pt idx="1092">
                  <c:v>22.75</c:v>
                </c:pt>
                <c:pt idx="1093">
                  <c:v>22.770833333333332</c:v>
                </c:pt>
                <c:pt idx="1094">
                  <c:v>22.791666666666668</c:v>
                </c:pt>
                <c:pt idx="1095">
                  <c:v>22.8125</c:v>
                </c:pt>
                <c:pt idx="1096">
                  <c:v>22.833333333333332</c:v>
                </c:pt>
                <c:pt idx="1097">
                  <c:v>22.854166666666668</c:v>
                </c:pt>
                <c:pt idx="1098">
                  <c:v>22.875</c:v>
                </c:pt>
                <c:pt idx="1099">
                  <c:v>22.895833333333332</c:v>
                </c:pt>
                <c:pt idx="1100">
                  <c:v>22.916666666666668</c:v>
                </c:pt>
                <c:pt idx="1101">
                  <c:v>22.9375</c:v>
                </c:pt>
                <c:pt idx="1102">
                  <c:v>22.958333333333332</c:v>
                </c:pt>
                <c:pt idx="1103">
                  <c:v>22.979166666666668</c:v>
                </c:pt>
                <c:pt idx="1104">
                  <c:v>23</c:v>
                </c:pt>
                <c:pt idx="1105">
                  <c:v>23.020833333333332</c:v>
                </c:pt>
                <c:pt idx="1106">
                  <c:v>23.041666666666668</c:v>
                </c:pt>
                <c:pt idx="1107">
                  <c:v>23.0625</c:v>
                </c:pt>
                <c:pt idx="1108">
                  <c:v>23.083333333333332</c:v>
                </c:pt>
                <c:pt idx="1109">
                  <c:v>23.104166666666668</c:v>
                </c:pt>
                <c:pt idx="1110">
                  <c:v>23.125</c:v>
                </c:pt>
                <c:pt idx="1111">
                  <c:v>23.145833333333332</c:v>
                </c:pt>
                <c:pt idx="1112">
                  <c:v>23.166666666666668</c:v>
                </c:pt>
                <c:pt idx="1113">
                  <c:v>23.1875</c:v>
                </c:pt>
                <c:pt idx="1114">
                  <c:v>23.208333333333332</c:v>
                </c:pt>
                <c:pt idx="1115">
                  <c:v>23.229166666666668</c:v>
                </c:pt>
                <c:pt idx="1116">
                  <c:v>23.25</c:v>
                </c:pt>
                <c:pt idx="1117">
                  <c:v>23.270833333333332</c:v>
                </c:pt>
                <c:pt idx="1118">
                  <c:v>23.291666666666668</c:v>
                </c:pt>
                <c:pt idx="1119">
                  <c:v>23.3125</c:v>
                </c:pt>
                <c:pt idx="1120">
                  <c:v>23.333333333333332</c:v>
                </c:pt>
                <c:pt idx="1121">
                  <c:v>23.354166666666668</c:v>
                </c:pt>
                <c:pt idx="1122">
                  <c:v>23.375</c:v>
                </c:pt>
                <c:pt idx="1123">
                  <c:v>23.395833333333332</c:v>
                </c:pt>
                <c:pt idx="1124">
                  <c:v>23.416666666666668</c:v>
                </c:pt>
                <c:pt idx="1125">
                  <c:v>23.4375</c:v>
                </c:pt>
                <c:pt idx="1126">
                  <c:v>23.458333333333332</c:v>
                </c:pt>
                <c:pt idx="1127">
                  <c:v>23.479166666666668</c:v>
                </c:pt>
                <c:pt idx="1128">
                  <c:v>23.5</c:v>
                </c:pt>
                <c:pt idx="1129">
                  <c:v>23.520833333333332</c:v>
                </c:pt>
                <c:pt idx="1130">
                  <c:v>23.541666666666668</c:v>
                </c:pt>
                <c:pt idx="1131">
                  <c:v>23.5625</c:v>
                </c:pt>
                <c:pt idx="1132">
                  <c:v>23.583333333333332</c:v>
                </c:pt>
                <c:pt idx="1133">
                  <c:v>23.604166666666668</c:v>
                </c:pt>
                <c:pt idx="1134">
                  <c:v>23.625</c:v>
                </c:pt>
                <c:pt idx="1135">
                  <c:v>23.645833333333332</c:v>
                </c:pt>
                <c:pt idx="1136">
                  <c:v>23.666666666666668</c:v>
                </c:pt>
                <c:pt idx="1137">
                  <c:v>23.6875</c:v>
                </c:pt>
                <c:pt idx="1138">
                  <c:v>23.708333333333332</c:v>
                </c:pt>
                <c:pt idx="1139">
                  <c:v>23.729166666666668</c:v>
                </c:pt>
                <c:pt idx="1140">
                  <c:v>23.75</c:v>
                </c:pt>
                <c:pt idx="1141">
                  <c:v>23.770833333333332</c:v>
                </c:pt>
                <c:pt idx="1142">
                  <c:v>23.791666666666668</c:v>
                </c:pt>
                <c:pt idx="1143">
                  <c:v>23.8125</c:v>
                </c:pt>
                <c:pt idx="1144">
                  <c:v>23.833333333333332</c:v>
                </c:pt>
                <c:pt idx="1145">
                  <c:v>23.854166666666668</c:v>
                </c:pt>
                <c:pt idx="1146">
                  <c:v>23.875</c:v>
                </c:pt>
                <c:pt idx="1147">
                  <c:v>23.895833333333332</c:v>
                </c:pt>
                <c:pt idx="1148">
                  <c:v>23.916666666666668</c:v>
                </c:pt>
                <c:pt idx="1149">
                  <c:v>23.9375</c:v>
                </c:pt>
                <c:pt idx="1150">
                  <c:v>23.958333333333332</c:v>
                </c:pt>
                <c:pt idx="1151">
                  <c:v>23.979166666666668</c:v>
                </c:pt>
                <c:pt idx="1152">
                  <c:v>24</c:v>
                </c:pt>
                <c:pt idx="1153">
                  <c:v>24.020833333333332</c:v>
                </c:pt>
                <c:pt idx="1154">
                  <c:v>24.041666666666668</c:v>
                </c:pt>
                <c:pt idx="1155">
                  <c:v>24.0625</c:v>
                </c:pt>
                <c:pt idx="1156">
                  <c:v>24.083333333333332</c:v>
                </c:pt>
                <c:pt idx="1157">
                  <c:v>24.104166666666668</c:v>
                </c:pt>
                <c:pt idx="1158">
                  <c:v>24.125</c:v>
                </c:pt>
                <c:pt idx="1159">
                  <c:v>24.145833333333332</c:v>
                </c:pt>
                <c:pt idx="1160">
                  <c:v>24.166666666666668</c:v>
                </c:pt>
                <c:pt idx="1161">
                  <c:v>24.1875</c:v>
                </c:pt>
                <c:pt idx="1162">
                  <c:v>24.208333333333332</c:v>
                </c:pt>
                <c:pt idx="1163">
                  <c:v>24.229166666666668</c:v>
                </c:pt>
                <c:pt idx="1164">
                  <c:v>24.25</c:v>
                </c:pt>
                <c:pt idx="1165">
                  <c:v>24.270833333333332</c:v>
                </c:pt>
                <c:pt idx="1166">
                  <c:v>24.291666666666668</c:v>
                </c:pt>
                <c:pt idx="1167">
                  <c:v>24.3125</c:v>
                </c:pt>
                <c:pt idx="1168">
                  <c:v>24.333333333333332</c:v>
                </c:pt>
                <c:pt idx="1169">
                  <c:v>24.354166666666668</c:v>
                </c:pt>
                <c:pt idx="1170">
                  <c:v>24.375</c:v>
                </c:pt>
                <c:pt idx="1171">
                  <c:v>24.395833333333332</c:v>
                </c:pt>
                <c:pt idx="1172">
                  <c:v>24.416666666666668</c:v>
                </c:pt>
                <c:pt idx="1173">
                  <c:v>24.4375</c:v>
                </c:pt>
                <c:pt idx="1174">
                  <c:v>24.458333333333332</c:v>
                </c:pt>
                <c:pt idx="1175">
                  <c:v>24.479166666666668</c:v>
                </c:pt>
                <c:pt idx="1176">
                  <c:v>24.5</c:v>
                </c:pt>
                <c:pt idx="1177">
                  <c:v>24.520833333333332</c:v>
                </c:pt>
                <c:pt idx="1178">
                  <c:v>24.541666666666668</c:v>
                </c:pt>
                <c:pt idx="1179">
                  <c:v>24.5625</c:v>
                </c:pt>
                <c:pt idx="1180">
                  <c:v>24.583333333333332</c:v>
                </c:pt>
                <c:pt idx="1181">
                  <c:v>24.604166666666668</c:v>
                </c:pt>
                <c:pt idx="1182">
                  <c:v>24.625</c:v>
                </c:pt>
                <c:pt idx="1183">
                  <c:v>24.645833333333332</c:v>
                </c:pt>
                <c:pt idx="1184">
                  <c:v>24.666666666666668</c:v>
                </c:pt>
                <c:pt idx="1185">
                  <c:v>24.6875</c:v>
                </c:pt>
                <c:pt idx="1186">
                  <c:v>24.708333333333332</c:v>
                </c:pt>
                <c:pt idx="1187">
                  <c:v>24.729166666666668</c:v>
                </c:pt>
                <c:pt idx="1188">
                  <c:v>24.75</c:v>
                </c:pt>
                <c:pt idx="1189">
                  <c:v>24.770833333333332</c:v>
                </c:pt>
                <c:pt idx="1190">
                  <c:v>24.791666666666668</c:v>
                </c:pt>
                <c:pt idx="1191">
                  <c:v>24.8125</c:v>
                </c:pt>
                <c:pt idx="1192">
                  <c:v>24.833333333333332</c:v>
                </c:pt>
                <c:pt idx="1193">
                  <c:v>24.854166666666668</c:v>
                </c:pt>
                <c:pt idx="1194">
                  <c:v>24.875</c:v>
                </c:pt>
                <c:pt idx="1195">
                  <c:v>24.895833333333332</c:v>
                </c:pt>
                <c:pt idx="1196">
                  <c:v>24.916666666666668</c:v>
                </c:pt>
                <c:pt idx="1197">
                  <c:v>24.9375</c:v>
                </c:pt>
                <c:pt idx="1198">
                  <c:v>24.958333333333332</c:v>
                </c:pt>
                <c:pt idx="1199">
                  <c:v>24.979166666666668</c:v>
                </c:pt>
                <c:pt idx="1200">
                  <c:v>25</c:v>
                </c:pt>
                <c:pt idx="1201">
                  <c:v>25.020833333333332</c:v>
                </c:pt>
                <c:pt idx="1202">
                  <c:v>25.041666666666668</c:v>
                </c:pt>
                <c:pt idx="1203">
                  <c:v>25.0625</c:v>
                </c:pt>
                <c:pt idx="1204">
                  <c:v>25.083333333333332</c:v>
                </c:pt>
                <c:pt idx="1205">
                  <c:v>25.104166666666668</c:v>
                </c:pt>
                <c:pt idx="1206">
                  <c:v>25.125</c:v>
                </c:pt>
                <c:pt idx="1207">
                  <c:v>25.145833333333332</c:v>
                </c:pt>
                <c:pt idx="1208">
                  <c:v>25.166666666666668</c:v>
                </c:pt>
                <c:pt idx="1209">
                  <c:v>25.1875</c:v>
                </c:pt>
                <c:pt idx="1210">
                  <c:v>25.208333333333332</c:v>
                </c:pt>
                <c:pt idx="1211">
                  <c:v>25.229166666666668</c:v>
                </c:pt>
                <c:pt idx="1212">
                  <c:v>25.25</c:v>
                </c:pt>
                <c:pt idx="1213">
                  <c:v>25.270833333333332</c:v>
                </c:pt>
                <c:pt idx="1214">
                  <c:v>25.291666666666668</c:v>
                </c:pt>
                <c:pt idx="1215">
                  <c:v>25.3125</c:v>
                </c:pt>
                <c:pt idx="1216">
                  <c:v>25.333333333333332</c:v>
                </c:pt>
                <c:pt idx="1217">
                  <c:v>25.354166666666668</c:v>
                </c:pt>
                <c:pt idx="1218">
                  <c:v>25.375</c:v>
                </c:pt>
                <c:pt idx="1219">
                  <c:v>25.395833333333332</c:v>
                </c:pt>
                <c:pt idx="1220">
                  <c:v>25.416666666666668</c:v>
                </c:pt>
                <c:pt idx="1221">
                  <c:v>25.4375</c:v>
                </c:pt>
                <c:pt idx="1222">
                  <c:v>25.458333333333332</c:v>
                </c:pt>
                <c:pt idx="1223">
                  <c:v>25.479166666666668</c:v>
                </c:pt>
                <c:pt idx="1224">
                  <c:v>25.5</c:v>
                </c:pt>
                <c:pt idx="1225">
                  <c:v>25.520833333333332</c:v>
                </c:pt>
                <c:pt idx="1226">
                  <c:v>25.541666666666668</c:v>
                </c:pt>
                <c:pt idx="1227">
                  <c:v>25.5625</c:v>
                </c:pt>
                <c:pt idx="1228">
                  <c:v>25.583333333333332</c:v>
                </c:pt>
                <c:pt idx="1229">
                  <c:v>25.604166666666668</c:v>
                </c:pt>
                <c:pt idx="1230">
                  <c:v>25.625</c:v>
                </c:pt>
                <c:pt idx="1231">
                  <c:v>25.645833333333332</c:v>
                </c:pt>
                <c:pt idx="1232">
                  <c:v>25.666666666666668</c:v>
                </c:pt>
                <c:pt idx="1233">
                  <c:v>25.6875</c:v>
                </c:pt>
                <c:pt idx="1234">
                  <c:v>25.708333333333332</c:v>
                </c:pt>
                <c:pt idx="1235">
                  <c:v>25.729166666666668</c:v>
                </c:pt>
                <c:pt idx="1236">
                  <c:v>25.75</c:v>
                </c:pt>
                <c:pt idx="1237">
                  <c:v>25.770833333333332</c:v>
                </c:pt>
                <c:pt idx="1238">
                  <c:v>25.791666666666668</c:v>
                </c:pt>
                <c:pt idx="1239">
                  <c:v>25.8125</c:v>
                </c:pt>
                <c:pt idx="1240">
                  <c:v>25.833333333333332</c:v>
                </c:pt>
                <c:pt idx="1241">
                  <c:v>25.854166666666668</c:v>
                </c:pt>
                <c:pt idx="1242">
                  <c:v>25.875</c:v>
                </c:pt>
                <c:pt idx="1243">
                  <c:v>25.895833333333332</c:v>
                </c:pt>
                <c:pt idx="1244">
                  <c:v>25.916666666666668</c:v>
                </c:pt>
                <c:pt idx="1245">
                  <c:v>25.9375</c:v>
                </c:pt>
                <c:pt idx="1246">
                  <c:v>25.958333333333332</c:v>
                </c:pt>
                <c:pt idx="1247">
                  <c:v>25.979166666666668</c:v>
                </c:pt>
                <c:pt idx="1248">
                  <c:v>26</c:v>
                </c:pt>
                <c:pt idx="1249">
                  <c:v>26.020833333333332</c:v>
                </c:pt>
                <c:pt idx="1250">
                  <c:v>26.041666666666668</c:v>
                </c:pt>
                <c:pt idx="1251">
                  <c:v>26.0625</c:v>
                </c:pt>
                <c:pt idx="1252">
                  <c:v>26.083333333333332</c:v>
                </c:pt>
                <c:pt idx="1253">
                  <c:v>26.104166666666668</c:v>
                </c:pt>
                <c:pt idx="1254">
                  <c:v>26.125</c:v>
                </c:pt>
                <c:pt idx="1255">
                  <c:v>26.145833333333332</c:v>
                </c:pt>
                <c:pt idx="1256">
                  <c:v>26.166666666666668</c:v>
                </c:pt>
                <c:pt idx="1257">
                  <c:v>26.1875</c:v>
                </c:pt>
                <c:pt idx="1258">
                  <c:v>26.208333333333332</c:v>
                </c:pt>
                <c:pt idx="1259">
                  <c:v>26.229166666666668</c:v>
                </c:pt>
                <c:pt idx="1260">
                  <c:v>26.25</c:v>
                </c:pt>
                <c:pt idx="1261">
                  <c:v>26.270833333333332</c:v>
                </c:pt>
                <c:pt idx="1262">
                  <c:v>26.291666666666668</c:v>
                </c:pt>
                <c:pt idx="1263">
                  <c:v>26.3125</c:v>
                </c:pt>
                <c:pt idx="1264">
                  <c:v>26.333333333333332</c:v>
                </c:pt>
                <c:pt idx="1265">
                  <c:v>26.354166666666668</c:v>
                </c:pt>
                <c:pt idx="1266">
                  <c:v>26.375</c:v>
                </c:pt>
                <c:pt idx="1267">
                  <c:v>26.395833333333332</c:v>
                </c:pt>
                <c:pt idx="1268">
                  <c:v>26.416666666666668</c:v>
                </c:pt>
                <c:pt idx="1269">
                  <c:v>26.4375</c:v>
                </c:pt>
                <c:pt idx="1270">
                  <c:v>26.458333333333332</c:v>
                </c:pt>
                <c:pt idx="1271">
                  <c:v>26.479166666666668</c:v>
                </c:pt>
                <c:pt idx="1272">
                  <c:v>26.5</c:v>
                </c:pt>
                <c:pt idx="1273">
                  <c:v>26.520833333333332</c:v>
                </c:pt>
                <c:pt idx="1274">
                  <c:v>26.541666666666668</c:v>
                </c:pt>
                <c:pt idx="1275">
                  <c:v>26.5625</c:v>
                </c:pt>
                <c:pt idx="1276">
                  <c:v>26.583333333333332</c:v>
                </c:pt>
                <c:pt idx="1277">
                  <c:v>26.604166666666668</c:v>
                </c:pt>
                <c:pt idx="1278">
                  <c:v>26.625</c:v>
                </c:pt>
                <c:pt idx="1279">
                  <c:v>26.645833333333332</c:v>
                </c:pt>
                <c:pt idx="1280">
                  <c:v>26.666666666666668</c:v>
                </c:pt>
                <c:pt idx="1281">
                  <c:v>26.6875</c:v>
                </c:pt>
                <c:pt idx="1282">
                  <c:v>26.708333333333332</c:v>
                </c:pt>
                <c:pt idx="1283">
                  <c:v>26.729166666666668</c:v>
                </c:pt>
                <c:pt idx="1284">
                  <c:v>26.75</c:v>
                </c:pt>
                <c:pt idx="1285">
                  <c:v>26.770833333333332</c:v>
                </c:pt>
                <c:pt idx="1286">
                  <c:v>26.791666666666668</c:v>
                </c:pt>
                <c:pt idx="1287">
                  <c:v>26.8125</c:v>
                </c:pt>
                <c:pt idx="1288">
                  <c:v>26.833333333333332</c:v>
                </c:pt>
                <c:pt idx="1289">
                  <c:v>26.854166666666668</c:v>
                </c:pt>
                <c:pt idx="1290">
                  <c:v>26.875</c:v>
                </c:pt>
                <c:pt idx="1291">
                  <c:v>26.895833333333332</c:v>
                </c:pt>
                <c:pt idx="1292">
                  <c:v>26.916666666666668</c:v>
                </c:pt>
                <c:pt idx="1293">
                  <c:v>26.9375</c:v>
                </c:pt>
                <c:pt idx="1294">
                  <c:v>26.958333333333332</c:v>
                </c:pt>
                <c:pt idx="1295">
                  <c:v>26.979166666666668</c:v>
                </c:pt>
                <c:pt idx="1296">
                  <c:v>27</c:v>
                </c:pt>
                <c:pt idx="1297">
                  <c:v>27.020833333333332</c:v>
                </c:pt>
                <c:pt idx="1298">
                  <c:v>27.041666666666668</c:v>
                </c:pt>
                <c:pt idx="1299">
                  <c:v>27.0625</c:v>
                </c:pt>
                <c:pt idx="1300">
                  <c:v>27.083333333333332</c:v>
                </c:pt>
                <c:pt idx="1301">
                  <c:v>27.104166666666668</c:v>
                </c:pt>
                <c:pt idx="1302">
                  <c:v>27.125</c:v>
                </c:pt>
                <c:pt idx="1303">
                  <c:v>27.145833333333332</c:v>
                </c:pt>
                <c:pt idx="1304">
                  <c:v>27.166666666666668</c:v>
                </c:pt>
                <c:pt idx="1305">
                  <c:v>27.1875</c:v>
                </c:pt>
                <c:pt idx="1306">
                  <c:v>27.208333333333332</c:v>
                </c:pt>
                <c:pt idx="1307">
                  <c:v>27.229166666666668</c:v>
                </c:pt>
                <c:pt idx="1308">
                  <c:v>27.25</c:v>
                </c:pt>
                <c:pt idx="1309">
                  <c:v>27.270833333333332</c:v>
                </c:pt>
                <c:pt idx="1310">
                  <c:v>27.291666666666668</c:v>
                </c:pt>
                <c:pt idx="1311">
                  <c:v>27.3125</c:v>
                </c:pt>
                <c:pt idx="1312">
                  <c:v>27.333333333333332</c:v>
                </c:pt>
                <c:pt idx="1313">
                  <c:v>27.354166666666668</c:v>
                </c:pt>
                <c:pt idx="1314">
                  <c:v>27.375</c:v>
                </c:pt>
                <c:pt idx="1315">
                  <c:v>27.395833333333332</c:v>
                </c:pt>
                <c:pt idx="1316">
                  <c:v>27.416666666666668</c:v>
                </c:pt>
                <c:pt idx="1317">
                  <c:v>27.4375</c:v>
                </c:pt>
                <c:pt idx="1318">
                  <c:v>27.458333333333332</c:v>
                </c:pt>
                <c:pt idx="1319">
                  <c:v>27.479166666666668</c:v>
                </c:pt>
                <c:pt idx="1320">
                  <c:v>27.5</c:v>
                </c:pt>
                <c:pt idx="1321">
                  <c:v>27.520833333333332</c:v>
                </c:pt>
                <c:pt idx="1322">
                  <c:v>27.541666666666668</c:v>
                </c:pt>
                <c:pt idx="1323">
                  <c:v>27.5625</c:v>
                </c:pt>
                <c:pt idx="1324">
                  <c:v>27.583333333333332</c:v>
                </c:pt>
                <c:pt idx="1325">
                  <c:v>27.604166666666668</c:v>
                </c:pt>
                <c:pt idx="1326">
                  <c:v>27.625</c:v>
                </c:pt>
                <c:pt idx="1327">
                  <c:v>27.645833333333332</c:v>
                </c:pt>
                <c:pt idx="1328">
                  <c:v>27.666666666666668</c:v>
                </c:pt>
                <c:pt idx="1329">
                  <c:v>27.6875</c:v>
                </c:pt>
                <c:pt idx="1330">
                  <c:v>27.708333333333332</c:v>
                </c:pt>
                <c:pt idx="1331">
                  <c:v>27.729166666666668</c:v>
                </c:pt>
                <c:pt idx="1332">
                  <c:v>27.75</c:v>
                </c:pt>
                <c:pt idx="1333">
                  <c:v>27.770833333333332</c:v>
                </c:pt>
                <c:pt idx="1334">
                  <c:v>27.791666666666668</c:v>
                </c:pt>
                <c:pt idx="1335">
                  <c:v>27.8125</c:v>
                </c:pt>
                <c:pt idx="1336">
                  <c:v>27.833333333333332</c:v>
                </c:pt>
                <c:pt idx="1337">
                  <c:v>27.854166666666668</c:v>
                </c:pt>
                <c:pt idx="1338">
                  <c:v>27.875</c:v>
                </c:pt>
                <c:pt idx="1339">
                  <c:v>27.895833333333332</c:v>
                </c:pt>
                <c:pt idx="1340">
                  <c:v>27.916666666666668</c:v>
                </c:pt>
                <c:pt idx="1341">
                  <c:v>27.9375</c:v>
                </c:pt>
                <c:pt idx="1342">
                  <c:v>27.958333333333332</c:v>
                </c:pt>
                <c:pt idx="1343">
                  <c:v>27.979166666666668</c:v>
                </c:pt>
                <c:pt idx="1344">
                  <c:v>28</c:v>
                </c:pt>
                <c:pt idx="1345">
                  <c:v>28.020833333333332</c:v>
                </c:pt>
                <c:pt idx="1346">
                  <c:v>28.041666666666668</c:v>
                </c:pt>
                <c:pt idx="1347">
                  <c:v>28.0625</c:v>
                </c:pt>
                <c:pt idx="1348">
                  <c:v>28.083333333333332</c:v>
                </c:pt>
                <c:pt idx="1349">
                  <c:v>28.104166666666668</c:v>
                </c:pt>
                <c:pt idx="1350">
                  <c:v>28.125</c:v>
                </c:pt>
                <c:pt idx="1351">
                  <c:v>28.145833333333332</c:v>
                </c:pt>
                <c:pt idx="1352">
                  <c:v>28.166666666666668</c:v>
                </c:pt>
                <c:pt idx="1353">
                  <c:v>28.1875</c:v>
                </c:pt>
                <c:pt idx="1354">
                  <c:v>28.208333333333332</c:v>
                </c:pt>
                <c:pt idx="1355">
                  <c:v>28.229166666666668</c:v>
                </c:pt>
                <c:pt idx="1356">
                  <c:v>28.25</c:v>
                </c:pt>
                <c:pt idx="1357">
                  <c:v>28.270833333333332</c:v>
                </c:pt>
                <c:pt idx="1358">
                  <c:v>28.291666666666668</c:v>
                </c:pt>
                <c:pt idx="1359">
                  <c:v>28.3125</c:v>
                </c:pt>
                <c:pt idx="1360">
                  <c:v>28.333333333333332</c:v>
                </c:pt>
                <c:pt idx="1361">
                  <c:v>28.354166666666668</c:v>
                </c:pt>
                <c:pt idx="1362">
                  <c:v>28.375</c:v>
                </c:pt>
                <c:pt idx="1363">
                  <c:v>28.395833333333332</c:v>
                </c:pt>
                <c:pt idx="1364">
                  <c:v>28.416666666666668</c:v>
                </c:pt>
                <c:pt idx="1365">
                  <c:v>28.4375</c:v>
                </c:pt>
                <c:pt idx="1366">
                  <c:v>28.458333333333332</c:v>
                </c:pt>
                <c:pt idx="1367">
                  <c:v>28.479166666666668</c:v>
                </c:pt>
                <c:pt idx="1368">
                  <c:v>28.5</c:v>
                </c:pt>
                <c:pt idx="1369">
                  <c:v>28.520833333333332</c:v>
                </c:pt>
                <c:pt idx="1370">
                  <c:v>28.541666666666668</c:v>
                </c:pt>
                <c:pt idx="1371">
                  <c:v>28.5625</c:v>
                </c:pt>
                <c:pt idx="1372">
                  <c:v>28.583333333333332</c:v>
                </c:pt>
                <c:pt idx="1373">
                  <c:v>28.604166666666668</c:v>
                </c:pt>
                <c:pt idx="1374">
                  <c:v>28.625</c:v>
                </c:pt>
                <c:pt idx="1375">
                  <c:v>28.645833333333332</c:v>
                </c:pt>
                <c:pt idx="1376">
                  <c:v>28.666666666666668</c:v>
                </c:pt>
                <c:pt idx="1377">
                  <c:v>28.6875</c:v>
                </c:pt>
                <c:pt idx="1378">
                  <c:v>28.708333333333332</c:v>
                </c:pt>
                <c:pt idx="1379">
                  <c:v>28.729166666666668</c:v>
                </c:pt>
                <c:pt idx="1380">
                  <c:v>28.75</c:v>
                </c:pt>
                <c:pt idx="1381">
                  <c:v>28.770833333333332</c:v>
                </c:pt>
                <c:pt idx="1382">
                  <c:v>28.791666666666668</c:v>
                </c:pt>
                <c:pt idx="1383">
                  <c:v>28.8125</c:v>
                </c:pt>
                <c:pt idx="1384">
                  <c:v>28.833333333333332</c:v>
                </c:pt>
                <c:pt idx="1385">
                  <c:v>28.854166666666668</c:v>
                </c:pt>
                <c:pt idx="1386">
                  <c:v>28.875</c:v>
                </c:pt>
                <c:pt idx="1387">
                  <c:v>28.895833333333332</c:v>
                </c:pt>
                <c:pt idx="1388">
                  <c:v>28.916666666666668</c:v>
                </c:pt>
                <c:pt idx="1389">
                  <c:v>28.9375</c:v>
                </c:pt>
                <c:pt idx="1390">
                  <c:v>28.958333333333332</c:v>
                </c:pt>
                <c:pt idx="1391">
                  <c:v>28.979166666666668</c:v>
                </c:pt>
                <c:pt idx="1392">
                  <c:v>29</c:v>
                </c:pt>
                <c:pt idx="1393">
                  <c:v>29.020833333333332</c:v>
                </c:pt>
                <c:pt idx="1394">
                  <c:v>29.041666666666668</c:v>
                </c:pt>
                <c:pt idx="1395">
                  <c:v>29.0625</c:v>
                </c:pt>
                <c:pt idx="1396">
                  <c:v>29.083333333333332</c:v>
                </c:pt>
                <c:pt idx="1397">
                  <c:v>29.104166666666668</c:v>
                </c:pt>
                <c:pt idx="1398">
                  <c:v>29.125</c:v>
                </c:pt>
                <c:pt idx="1399">
                  <c:v>29.145833333333332</c:v>
                </c:pt>
                <c:pt idx="1400">
                  <c:v>29.166666666666668</c:v>
                </c:pt>
                <c:pt idx="1401">
                  <c:v>29.1875</c:v>
                </c:pt>
                <c:pt idx="1402">
                  <c:v>29.208333333333332</c:v>
                </c:pt>
                <c:pt idx="1403">
                  <c:v>29.229166666666668</c:v>
                </c:pt>
                <c:pt idx="1404">
                  <c:v>29.25</c:v>
                </c:pt>
                <c:pt idx="1405">
                  <c:v>29.270833333333332</c:v>
                </c:pt>
                <c:pt idx="1406">
                  <c:v>29.291666666666668</c:v>
                </c:pt>
                <c:pt idx="1407">
                  <c:v>29.3125</c:v>
                </c:pt>
                <c:pt idx="1408">
                  <c:v>29.333333333333332</c:v>
                </c:pt>
                <c:pt idx="1409">
                  <c:v>29.354166666666668</c:v>
                </c:pt>
                <c:pt idx="1410">
                  <c:v>29.375</c:v>
                </c:pt>
                <c:pt idx="1411">
                  <c:v>29.395833333333332</c:v>
                </c:pt>
                <c:pt idx="1412">
                  <c:v>29.416666666666668</c:v>
                </c:pt>
                <c:pt idx="1413">
                  <c:v>29.4375</c:v>
                </c:pt>
                <c:pt idx="1414">
                  <c:v>29.458333333333332</c:v>
                </c:pt>
                <c:pt idx="1415">
                  <c:v>29.479166666666668</c:v>
                </c:pt>
                <c:pt idx="1416">
                  <c:v>29.5</c:v>
                </c:pt>
                <c:pt idx="1417">
                  <c:v>29.520833333333332</c:v>
                </c:pt>
                <c:pt idx="1418">
                  <c:v>29.541666666666668</c:v>
                </c:pt>
                <c:pt idx="1419">
                  <c:v>29.5625</c:v>
                </c:pt>
                <c:pt idx="1420">
                  <c:v>29.583333333333332</c:v>
                </c:pt>
                <c:pt idx="1421">
                  <c:v>29.604166666666668</c:v>
                </c:pt>
                <c:pt idx="1422">
                  <c:v>29.625</c:v>
                </c:pt>
                <c:pt idx="1423">
                  <c:v>29.645833333333332</c:v>
                </c:pt>
                <c:pt idx="1424">
                  <c:v>29.666666666666668</c:v>
                </c:pt>
                <c:pt idx="1425">
                  <c:v>29.6875</c:v>
                </c:pt>
                <c:pt idx="1426">
                  <c:v>29.708333333333332</c:v>
                </c:pt>
                <c:pt idx="1427">
                  <c:v>29.729166666666668</c:v>
                </c:pt>
                <c:pt idx="1428">
                  <c:v>29.75</c:v>
                </c:pt>
                <c:pt idx="1429">
                  <c:v>29.770833333333332</c:v>
                </c:pt>
                <c:pt idx="1430">
                  <c:v>29.791666666666668</c:v>
                </c:pt>
                <c:pt idx="1431">
                  <c:v>29.8125</c:v>
                </c:pt>
                <c:pt idx="1432">
                  <c:v>29.833333333333332</c:v>
                </c:pt>
                <c:pt idx="1433">
                  <c:v>29.854166666666668</c:v>
                </c:pt>
                <c:pt idx="1434">
                  <c:v>29.875</c:v>
                </c:pt>
                <c:pt idx="1435">
                  <c:v>29.895833333333332</c:v>
                </c:pt>
                <c:pt idx="1436">
                  <c:v>29.916666666666668</c:v>
                </c:pt>
                <c:pt idx="1437">
                  <c:v>29.9375</c:v>
                </c:pt>
                <c:pt idx="1438">
                  <c:v>29.958333333333332</c:v>
                </c:pt>
                <c:pt idx="1439">
                  <c:v>29.979166666666668</c:v>
                </c:pt>
                <c:pt idx="1440">
                  <c:v>30</c:v>
                </c:pt>
                <c:pt idx="1441">
                  <c:v>30.020833333333332</c:v>
                </c:pt>
                <c:pt idx="1442">
                  <c:v>30.041666666666668</c:v>
                </c:pt>
                <c:pt idx="1443">
                  <c:v>30.0625</c:v>
                </c:pt>
                <c:pt idx="1444">
                  <c:v>30.083333333333332</c:v>
                </c:pt>
                <c:pt idx="1445">
                  <c:v>30.104166666666668</c:v>
                </c:pt>
                <c:pt idx="1446">
                  <c:v>30.125</c:v>
                </c:pt>
                <c:pt idx="1447">
                  <c:v>30.145833333333332</c:v>
                </c:pt>
                <c:pt idx="1448">
                  <c:v>30.166666666666668</c:v>
                </c:pt>
                <c:pt idx="1449">
                  <c:v>30.1875</c:v>
                </c:pt>
                <c:pt idx="1450">
                  <c:v>30.208333333333332</c:v>
                </c:pt>
                <c:pt idx="1451">
                  <c:v>30.229166666666668</c:v>
                </c:pt>
                <c:pt idx="1452">
                  <c:v>30.25</c:v>
                </c:pt>
                <c:pt idx="1453">
                  <c:v>30.270833333333332</c:v>
                </c:pt>
                <c:pt idx="1454">
                  <c:v>30.291666666666668</c:v>
                </c:pt>
                <c:pt idx="1455">
                  <c:v>30.3125</c:v>
                </c:pt>
                <c:pt idx="1456">
                  <c:v>30.333333333333332</c:v>
                </c:pt>
                <c:pt idx="1457">
                  <c:v>30.354166666666668</c:v>
                </c:pt>
                <c:pt idx="1458">
                  <c:v>30.375</c:v>
                </c:pt>
                <c:pt idx="1459">
                  <c:v>30.395833333333332</c:v>
                </c:pt>
                <c:pt idx="1460">
                  <c:v>30.416666666666668</c:v>
                </c:pt>
                <c:pt idx="1461">
                  <c:v>30.4375</c:v>
                </c:pt>
                <c:pt idx="1462">
                  <c:v>30.458333333333332</c:v>
                </c:pt>
                <c:pt idx="1463">
                  <c:v>30.479166666666668</c:v>
                </c:pt>
                <c:pt idx="1464">
                  <c:v>30.5</c:v>
                </c:pt>
                <c:pt idx="1465">
                  <c:v>30.520833333333332</c:v>
                </c:pt>
                <c:pt idx="1466">
                  <c:v>30.541666666666668</c:v>
                </c:pt>
                <c:pt idx="1467">
                  <c:v>30.5625</c:v>
                </c:pt>
                <c:pt idx="1468">
                  <c:v>30.583333333333332</c:v>
                </c:pt>
                <c:pt idx="1469">
                  <c:v>30.604166666666668</c:v>
                </c:pt>
                <c:pt idx="1470">
                  <c:v>30.625</c:v>
                </c:pt>
                <c:pt idx="1471">
                  <c:v>30.645833333333332</c:v>
                </c:pt>
                <c:pt idx="1472">
                  <c:v>30.666666666666668</c:v>
                </c:pt>
                <c:pt idx="1473">
                  <c:v>30.6875</c:v>
                </c:pt>
                <c:pt idx="1474">
                  <c:v>30.708333333333332</c:v>
                </c:pt>
                <c:pt idx="1475">
                  <c:v>30.729166666666668</c:v>
                </c:pt>
                <c:pt idx="1476">
                  <c:v>30.75</c:v>
                </c:pt>
                <c:pt idx="1477">
                  <c:v>30.770833333333332</c:v>
                </c:pt>
                <c:pt idx="1478">
                  <c:v>30.791666666666668</c:v>
                </c:pt>
                <c:pt idx="1479">
                  <c:v>30.8125</c:v>
                </c:pt>
                <c:pt idx="1480">
                  <c:v>30.833333333333332</c:v>
                </c:pt>
                <c:pt idx="1481">
                  <c:v>30.854166666666668</c:v>
                </c:pt>
                <c:pt idx="1482">
                  <c:v>30.875</c:v>
                </c:pt>
                <c:pt idx="1483">
                  <c:v>30.895833333333332</c:v>
                </c:pt>
                <c:pt idx="1484">
                  <c:v>30.916666666666668</c:v>
                </c:pt>
                <c:pt idx="1485">
                  <c:v>30.9375</c:v>
                </c:pt>
                <c:pt idx="1486">
                  <c:v>30.958333333333332</c:v>
                </c:pt>
                <c:pt idx="1487">
                  <c:v>30.979166666666668</c:v>
                </c:pt>
                <c:pt idx="1488">
                  <c:v>31</c:v>
                </c:pt>
                <c:pt idx="1489">
                  <c:v>31.020833333333332</c:v>
                </c:pt>
                <c:pt idx="1490">
                  <c:v>31.041666666666668</c:v>
                </c:pt>
                <c:pt idx="1491">
                  <c:v>31.0625</c:v>
                </c:pt>
                <c:pt idx="1492">
                  <c:v>31.083333333333332</c:v>
                </c:pt>
                <c:pt idx="1493">
                  <c:v>31.104166666666668</c:v>
                </c:pt>
                <c:pt idx="1494">
                  <c:v>31.125</c:v>
                </c:pt>
                <c:pt idx="1495">
                  <c:v>31.145833333333332</c:v>
                </c:pt>
                <c:pt idx="1496">
                  <c:v>31.166666666666668</c:v>
                </c:pt>
                <c:pt idx="1497">
                  <c:v>31.1875</c:v>
                </c:pt>
                <c:pt idx="1498">
                  <c:v>31.208333333333332</c:v>
                </c:pt>
                <c:pt idx="1499">
                  <c:v>31.229166666666668</c:v>
                </c:pt>
                <c:pt idx="1500">
                  <c:v>31.25</c:v>
                </c:pt>
                <c:pt idx="1501">
                  <c:v>31.270833333333332</c:v>
                </c:pt>
                <c:pt idx="1502">
                  <c:v>31.291666666666668</c:v>
                </c:pt>
                <c:pt idx="1503">
                  <c:v>31.3125</c:v>
                </c:pt>
                <c:pt idx="1504">
                  <c:v>31.333333333333332</c:v>
                </c:pt>
                <c:pt idx="1505">
                  <c:v>31.354166666666668</c:v>
                </c:pt>
                <c:pt idx="1506">
                  <c:v>31.375</c:v>
                </c:pt>
                <c:pt idx="1507">
                  <c:v>31.395833333333332</c:v>
                </c:pt>
                <c:pt idx="1508">
                  <c:v>31.416666666666668</c:v>
                </c:pt>
                <c:pt idx="1509">
                  <c:v>31.4375</c:v>
                </c:pt>
                <c:pt idx="1510">
                  <c:v>31.458333333333332</c:v>
                </c:pt>
                <c:pt idx="1511">
                  <c:v>31.479166666666668</c:v>
                </c:pt>
                <c:pt idx="1512">
                  <c:v>31.5</c:v>
                </c:pt>
                <c:pt idx="1513">
                  <c:v>31.520833333333332</c:v>
                </c:pt>
                <c:pt idx="1514">
                  <c:v>31.541666666666668</c:v>
                </c:pt>
                <c:pt idx="1515">
                  <c:v>31.5625</c:v>
                </c:pt>
                <c:pt idx="1516">
                  <c:v>31.583333333333332</c:v>
                </c:pt>
                <c:pt idx="1517">
                  <c:v>31.604166666666668</c:v>
                </c:pt>
                <c:pt idx="1518">
                  <c:v>31.625</c:v>
                </c:pt>
                <c:pt idx="1519">
                  <c:v>31.645833333333332</c:v>
                </c:pt>
                <c:pt idx="1520">
                  <c:v>31.666666666666668</c:v>
                </c:pt>
                <c:pt idx="1521">
                  <c:v>31.6875</c:v>
                </c:pt>
                <c:pt idx="1522">
                  <c:v>31.708333333333332</c:v>
                </c:pt>
                <c:pt idx="1523">
                  <c:v>31.729166666666668</c:v>
                </c:pt>
                <c:pt idx="1524">
                  <c:v>31.75</c:v>
                </c:pt>
                <c:pt idx="1525">
                  <c:v>31.770833333333332</c:v>
                </c:pt>
                <c:pt idx="1526">
                  <c:v>31.791666666666668</c:v>
                </c:pt>
                <c:pt idx="1527">
                  <c:v>31.8125</c:v>
                </c:pt>
                <c:pt idx="1528">
                  <c:v>31.833333333333332</c:v>
                </c:pt>
                <c:pt idx="1529">
                  <c:v>31.854166666666668</c:v>
                </c:pt>
                <c:pt idx="1530">
                  <c:v>31.875</c:v>
                </c:pt>
                <c:pt idx="1531">
                  <c:v>31.895833333333332</c:v>
                </c:pt>
                <c:pt idx="1532">
                  <c:v>31.916666666666668</c:v>
                </c:pt>
                <c:pt idx="1533">
                  <c:v>31.9375</c:v>
                </c:pt>
                <c:pt idx="1534">
                  <c:v>31.958333333333332</c:v>
                </c:pt>
                <c:pt idx="1535">
                  <c:v>31.979166666666668</c:v>
                </c:pt>
                <c:pt idx="1536">
                  <c:v>32</c:v>
                </c:pt>
                <c:pt idx="1537">
                  <c:v>32.020833333333336</c:v>
                </c:pt>
                <c:pt idx="1538">
                  <c:v>32.041666666666664</c:v>
                </c:pt>
                <c:pt idx="1539">
                  <c:v>32.0625</c:v>
                </c:pt>
                <c:pt idx="1540">
                  <c:v>32.083333333333336</c:v>
                </c:pt>
                <c:pt idx="1541">
                  <c:v>32.104166666666664</c:v>
                </c:pt>
                <c:pt idx="1542">
                  <c:v>32.125</c:v>
                </c:pt>
                <c:pt idx="1543">
                  <c:v>32.145833333333336</c:v>
                </c:pt>
                <c:pt idx="1544">
                  <c:v>32.166666666666664</c:v>
                </c:pt>
                <c:pt idx="1545">
                  <c:v>32.1875</c:v>
                </c:pt>
                <c:pt idx="1546">
                  <c:v>32.208333333333336</c:v>
                </c:pt>
                <c:pt idx="1547">
                  <c:v>32.229166666666664</c:v>
                </c:pt>
                <c:pt idx="1548">
                  <c:v>32.25</c:v>
                </c:pt>
                <c:pt idx="1549">
                  <c:v>32.270833333333336</c:v>
                </c:pt>
                <c:pt idx="1550">
                  <c:v>32.291666666666664</c:v>
                </c:pt>
                <c:pt idx="1551">
                  <c:v>32.3125</c:v>
                </c:pt>
                <c:pt idx="1552">
                  <c:v>32.333333333333336</c:v>
                </c:pt>
                <c:pt idx="1553">
                  <c:v>32.354166666666664</c:v>
                </c:pt>
                <c:pt idx="1554">
                  <c:v>32.375</c:v>
                </c:pt>
                <c:pt idx="1555">
                  <c:v>32.395833333333336</c:v>
                </c:pt>
                <c:pt idx="1556">
                  <c:v>32.416666666666664</c:v>
                </c:pt>
                <c:pt idx="1557">
                  <c:v>32.4375</c:v>
                </c:pt>
                <c:pt idx="1558">
                  <c:v>32.458333333333336</c:v>
                </c:pt>
                <c:pt idx="1559">
                  <c:v>32.479166666666664</c:v>
                </c:pt>
                <c:pt idx="1560">
                  <c:v>32.5</c:v>
                </c:pt>
                <c:pt idx="1561">
                  <c:v>32.520833333333336</c:v>
                </c:pt>
                <c:pt idx="1562">
                  <c:v>32.541666666666664</c:v>
                </c:pt>
                <c:pt idx="1563">
                  <c:v>32.5625</c:v>
                </c:pt>
                <c:pt idx="1564">
                  <c:v>32.583333333333336</c:v>
                </c:pt>
                <c:pt idx="1565">
                  <c:v>32.604166666666664</c:v>
                </c:pt>
                <c:pt idx="1566">
                  <c:v>32.625</c:v>
                </c:pt>
                <c:pt idx="1567">
                  <c:v>32.645833333333336</c:v>
                </c:pt>
                <c:pt idx="1568">
                  <c:v>32.666666666666664</c:v>
                </c:pt>
                <c:pt idx="1569">
                  <c:v>32.6875</c:v>
                </c:pt>
                <c:pt idx="1570">
                  <c:v>32.708333333333336</c:v>
                </c:pt>
                <c:pt idx="1571">
                  <c:v>32.729166666666664</c:v>
                </c:pt>
                <c:pt idx="1572">
                  <c:v>32.75</c:v>
                </c:pt>
                <c:pt idx="1573">
                  <c:v>32.770833333333336</c:v>
                </c:pt>
                <c:pt idx="1574">
                  <c:v>32.791666666666664</c:v>
                </c:pt>
                <c:pt idx="1575">
                  <c:v>32.8125</c:v>
                </c:pt>
                <c:pt idx="1576">
                  <c:v>32.833333333333336</c:v>
                </c:pt>
                <c:pt idx="1577">
                  <c:v>32.854166666666664</c:v>
                </c:pt>
                <c:pt idx="1578">
                  <c:v>32.875</c:v>
                </c:pt>
                <c:pt idx="1579">
                  <c:v>32.895833333333336</c:v>
                </c:pt>
                <c:pt idx="1580">
                  <c:v>32.916666666666664</c:v>
                </c:pt>
                <c:pt idx="1581">
                  <c:v>32.9375</c:v>
                </c:pt>
                <c:pt idx="1582">
                  <c:v>32.958333333333336</c:v>
                </c:pt>
                <c:pt idx="1583">
                  <c:v>32.979166666666664</c:v>
                </c:pt>
                <c:pt idx="1584">
                  <c:v>33</c:v>
                </c:pt>
                <c:pt idx="1585">
                  <c:v>33.020833333333336</c:v>
                </c:pt>
                <c:pt idx="1586">
                  <c:v>33.041666666666664</c:v>
                </c:pt>
                <c:pt idx="1587">
                  <c:v>33.0625</c:v>
                </c:pt>
                <c:pt idx="1588">
                  <c:v>33.083333333333336</c:v>
                </c:pt>
                <c:pt idx="1589">
                  <c:v>33.104166666666664</c:v>
                </c:pt>
                <c:pt idx="1590">
                  <c:v>33.125</c:v>
                </c:pt>
                <c:pt idx="1591">
                  <c:v>33.145833333333336</c:v>
                </c:pt>
                <c:pt idx="1592">
                  <c:v>33.166666666666664</c:v>
                </c:pt>
                <c:pt idx="1593">
                  <c:v>33.1875</c:v>
                </c:pt>
                <c:pt idx="1594">
                  <c:v>33.208333333333336</c:v>
                </c:pt>
                <c:pt idx="1595">
                  <c:v>33.229166666666664</c:v>
                </c:pt>
                <c:pt idx="1596">
                  <c:v>33.25</c:v>
                </c:pt>
                <c:pt idx="1597">
                  <c:v>33.270833333333336</c:v>
                </c:pt>
                <c:pt idx="1598">
                  <c:v>33.291666666666664</c:v>
                </c:pt>
                <c:pt idx="1599">
                  <c:v>33.3125</c:v>
                </c:pt>
                <c:pt idx="1600">
                  <c:v>33.333333333333336</c:v>
                </c:pt>
                <c:pt idx="1601">
                  <c:v>33.354166666666664</c:v>
                </c:pt>
                <c:pt idx="1602">
                  <c:v>33.375</c:v>
                </c:pt>
                <c:pt idx="1603">
                  <c:v>33.395833333333336</c:v>
                </c:pt>
                <c:pt idx="1604">
                  <c:v>33.416666666666664</c:v>
                </c:pt>
                <c:pt idx="1605">
                  <c:v>33.4375</c:v>
                </c:pt>
                <c:pt idx="1606">
                  <c:v>33.458333333333336</c:v>
                </c:pt>
                <c:pt idx="1607">
                  <c:v>33.479166666666664</c:v>
                </c:pt>
                <c:pt idx="1608">
                  <c:v>33.5</c:v>
                </c:pt>
                <c:pt idx="1609">
                  <c:v>33.520833333333336</c:v>
                </c:pt>
                <c:pt idx="1610">
                  <c:v>33.541666666666664</c:v>
                </c:pt>
                <c:pt idx="1611">
                  <c:v>33.5625</c:v>
                </c:pt>
                <c:pt idx="1612">
                  <c:v>33.583333333333336</c:v>
                </c:pt>
                <c:pt idx="1613">
                  <c:v>33.604166666666664</c:v>
                </c:pt>
                <c:pt idx="1614">
                  <c:v>33.625</c:v>
                </c:pt>
                <c:pt idx="1615">
                  <c:v>33.645833333333336</c:v>
                </c:pt>
                <c:pt idx="1616">
                  <c:v>33.666666666666664</c:v>
                </c:pt>
                <c:pt idx="1617">
                  <c:v>33.6875</c:v>
                </c:pt>
                <c:pt idx="1618">
                  <c:v>33.708333333333336</c:v>
                </c:pt>
                <c:pt idx="1619">
                  <c:v>33.729166666666664</c:v>
                </c:pt>
                <c:pt idx="1620">
                  <c:v>33.75</c:v>
                </c:pt>
                <c:pt idx="1621">
                  <c:v>33.770833333333336</c:v>
                </c:pt>
                <c:pt idx="1622">
                  <c:v>33.791666666666664</c:v>
                </c:pt>
                <c:pt idx="1623">
                  <c:v>33.8125</c:v>
                </c:pt>
                <c:pt idx="1624">
                  <c:v>33.833333333333336</c:v>
                </c:pt>
                <c:pt idx="1625">
                  <c:v>33.854166666666664</c:v>
                </c:pt>
                <c:pt idx="1626">
                  <c:v>33.875</c:v>
                </c:pt>
                <c:pt idx="1627">
                  <c:v>33.895833333333336</c:v>
                </c:pt>
                <c:pt idx="1628">
                  <c:v>33.916666666666664</c:v>
                </c:pt>
                <c:pt idx="1629">
                  <c:v>33.9375</c:v>
                </c:pt>
                <c:pt idx="1630">
                  <c:v>33.958333333333336</c:v>
                </c:pt>
                <c:pt idx="1631">
                  <c:v>33.979166666666664</c:v>
                </c:pt>
                <c:pt idx="1632">
                  <c:v>34</c:v>
                </c:pt>
                <c:pt idx="1633">
                  <c:v>34.020833333333336</c:v>
                </c:pt>
                <c:pt idx="1634">
                  <c:v>34.041666666666664</c:v>
                </c:pt>
                <c:pt idx="1635">
                  <c:v>34.0625</c:v>
                </c:pt>
                <c:pt idx="1636">
                  <c:v>34.083333333333336</c:v>
                </c:pt>
                <c:pt idx="1637">
                  <c:v>34.104166666666664</c:v>
                </c:pt>
                <c:pt idx="1638">
                  <c:v>34.125</c:v>
                </c:pt>
                <c:pt idx="1639">
                  <c:v>34.145833333333336</c:v>
                </c:pt>
                <c:pt idx="1640">
                  <c:v>34.166666666666664</c:v>
                </c:pt>
                <c:pt idx="1641">
                  <c:v>34.1875</c:v>
                </c:pt>
                <c:pt idx="1642">
                  <c:v>34.208333333333336</c:v>
                </c:pt>
                <c:pt idx="1643">
                  <c:v>34.229166666666664</c:v>
                </c:pt>
                <c:pt idx="1644">
                  <c:v>34.25</c:v>
                </c:pt>
                <c:pt idx="1645">
                  <c:v>34.270833333333336</c:v>
                </c:pt>
                <c:pt idx="1646">
                  <c:v>34.291666666666664</c:v>
                </c:pt>
                <c:pt idx="1647">
                  <c:v>34.3125</c:v>
                </c:pt>
                <c:pt idx="1648">
                  <c:v>34.333333333333336</c:v>
                </c:pt>
                <c:pt idx="1649">
                  <c:v>34.354166666666664</c:v>
                </c:pt>
                <c:pt idx="1650">
                  <c:v>34.375</c:v>
                </c:pt>
                <c:pt idx="1651">
                  <c:v>34.395833333333336</c:v>
                </c:pt>
                <c:pt idx="1652">
                  <c:v>34.416666666666664</c:v>
                </c:pt>
                <c:pt idx="1653">
                  <c:v>34.4375</c:v>
                </c:pt>
                <c:pt idx="1654">
                  <c:v>34.458333333333336</c:v>
                </c:pt>
                <c:pt idx="1655">
                  <c:v>34.479166666666664</c:v>
                </c:pt>
                <c:pt idx="1656">
                  <c:v>34.5</c:v>
                </c:pt>
                <c:pt idx="1657">
                  <c:v>34.520833333333336</c:v>
                </c:pt>
                <c:pt idx="1658">
                  <c:v>34.541666666666664</c:v>
                </c:pt>
                <c:pt idx="1659">
                  <c:v>34.5625</c:v>
                </c:pt>
                <c:pt idx="1660">
                  <c:v>34.583333333333336</c:v>
                </c:pt>
                <c:pt idx="1661">
                  <c:v>34.604166666666664</c:v>
                </c:pt>
                <c:pt idx="1662">
                  <c:v>34.625</c:v>
                </c:pt>
                <c:pt idx="1663">
                  <c:v>34.645833333333336</c:v>
                </c:pt>
                <c:pt idx="1664">
                  <c:v>34.666666666666664</c:v>
                </c:pt>
                <c:pt idx="1665">
                  <c:v>34.6875</c:v>
                </c:pt>
                <c:pt idx="1666">
                  <c:v>34.708333333333336</c:v>
                </c:pt>
                <c:pt idx="1667">
                  <c:v>34.729166666666664</c:v>
                </c:pt>
                <c:pt idx="1668">
                  <c:v>34.75</c:v>
                </c:pt>
                <c:pt idx="1669">
                  <c:v>34.770833333333336</c:v>
                </c:pt>
                <c:pt idx="1670">
                  <c:v>34.791666666666664</c:v>
                </c:pt>
                <c:pt idx="1671">
                  <c:v>34.8125</c:v>
                </c:pt>
                <c:pt idx="1672">
                  <c:v>34.833333333333336</c:v>
                </c:pt>
                <c:pt idx="1673">
                  <c:v>34.854166666666664</c:v>
                </c:pt>
                <c:pt idx="1674">
                  <c:v>34.875</c:v>
                </c:pt>
                <c:pt idx="1675">
                  <c:v>34.895833333333336</c:v>
                </c:pt>
                <c:pt idx="1676">
                  <c:v>34.916666666666664</c:v>
                </c:pt>
                <c:pt idx="1677">
                  <c:v>34.9375</c:v>
                </c:pt>
                <c:pt idx="1678">
                  <c:v>34.958333333333336</c:v>
                </c:pt>
                <c:pt idx="1679">
                  <c:v>34.979166666666664</c:v>
                </c:pt>
                <c:pt idx="1680">
                  <c:v>35</c:v>
                </c:pt>
                <c:pt idx="1681">
                  <c:v>35.020833333333336</c:v>
                </c:pt>
                <c:pt idx="1682">
                  <c:v>35.041666666666664</c:v>
                </c:pt>
                <c:pt idx="1683">
                  <c:v>35.0625</c:v>
                </c:pt>
                <c:pt idx="1684">
                  <c:v>35.083333333333336</c:v>
                </c:pt>
                <c:pt idx="1685">
                  <c:v>35.104166666666664</c:v>
                </c:pt>
                <c:pt idx="1686">
                  <c:v>35.125</c:v>
                </c:pt>
                <c:pt idx="1687">
                  <c:v>35.145833333333336</c:v>
                </c:pt>
                <c:pt idx="1688">
                  <c:v>35.166666666666664</c:v>
                </c:pt>
                <c:pt idx="1689">
                  <c:v>35.1875</c:v>
                </c:pt>
                <c:pt idx="1690">
                  <c:v>35.208333333333336</c:v>
                </c:pt>
                <c:pt idx="1691">
                  <c:v>35.229166666666664</c:v>
                </c:pt>
                <c:pt idx="1692">
                  <c:v>35.25</c:v>
                </c:pt>
                <c:pt idx="1693">
                  <c:v>35.270833333333336</c:v>
                </c:pt>
                <c:pt idx="1694">
                  <c:v>35.291666666666664</c:v>
                </c:pt>
                <c:pt idx="1695">
                  <c:v>35.3125</c:v>
                </c:pt>
                <c:pt idx="1696">
                  <c:v>35.333333333333336</c:v>
                </c:pt>
                <c:pt idx="1697">
                  <c:v>35.354166666666664</c:v>
                </c:pt>
                <c:pt idx="1698">
                  <c:v>35.375</c:v>
                </c:pt>
                <c:pt idx="1699">
                  <c:v>35.395833333333336</c:v>
                </c:pt>
                <c:pt idx="1700">
                  <c:v>35.416666666666664</c:v>
                </c:pt>
                <c:pt idx="1701">
                  <c:v>35.4375</c:v>
                </c:pt>
                <c:pt idx="1702">
                  <c:v>35.458333333333336</c:v>
                </c:pt>
                <c:pt idx="1703">
                  <c:v>35.479166666666664</c:v>
                </c:pt>
                <c:pt idx="1704">
                  <c:v>35.5</c:v>
                </c:pt>
                <c:pt idx="1705">
                  <c:v>35.520833333333336</c:v>
                </c:pt>
                <c:pt idx="1706">
                  <c:v>35.541666666666664</c:v>
                </c:pt>
                <c:pt idx="1707">
                  <c:v>35.5625</c:v>
                </c:pt>
                <c:pt idx="1708">
                  <c:v>35.583333333333336</c:v>
                </c:pt>
                <c:pt idx="1709">
                  <c:v>35.604166666666664</c:v>
                </c:pt>
                <c:pt idx="1710">
                  <c:v>35.625</c:v>
                </c:pt>
                <c:pt idx="1711">
                  <c:v>35.645833333333336</c:v>
                </c:pt>
                <c:pt idx="1712">
                  <c:v>35.666666666666664</c:v>
                </c:pt>
                <c:pt idx="1713">
                  <c:v>35.6875</c:v>
                </c:pt>
                <c:pt idx="1714">
                  <c:v>35.708333333333336</c:v>
                </c:pt>
                <c:pt idx="1715">
                  <c:v>35.729166666666664</c:v>
                </c:pt>
                <c:pt idx="1716">
                  <c:v>35.75</c:v>
                </c:pt>
                <c:pt idx="1717">
                  <c:v>35.770833333333336</c:v>
                </c:pt>
                <c:pt idx="1718">
                  <c:v>35.791666666666664</c:v>
                </c:pt>
                <c:pt idx="1719">
                  <c:v>35.8125</c:v>
                </c:pt>
                <c:pt idx="1720">
                  <c:v>35.833333333333336</c:v>
                </c:pt>
                <c:pt idx="1721">
                  <c:v>35.854166666666664</c:v>
                </c:pt>
                <c:pt idx="1722">
                  <c:v>35.875</c:v>
                </c:pt>
                <c:pt idx="1723">
                  <c:v>35.895833333333336</c:v>
                </c:pt>
                <c:pt idx="1724">
                  <c:v>35.916666666666664</c:v>
                </c:pt>
                <c:pt idx="1725">
                  <c:v>35.9375</c:v>
                </c:pt>
                <c:pt idx="1726">
                  <c:v>35.958333333333336</c:v>
                </c:pt>
                <c:pt idx="1727">
                  <c:v>35.979166666666664</c:v>
                </c:pt>
                <c:pt idx="1728">
                  <c:v>36</c:v>
                </c:pt>
                <c:pt idx="1729">
                  <c:v>36.020833333333336</c:v>
                </c:pt>
                <c:pt idx="1730">
                  <c:v>36.041666666666664</c:v>
                </c:pt>
                <c:pt idx="1731">
                  <c:v>36.0625</c:v>
                </c:pt>
                <c:pt idx="1732">
                  <c:v>36.083333333333336</c:v>
                </c:pt>
                <c:pt idx="1733">
                  <c:v>36.104166666666664</c:v>
                </c:pt>
                <c:pt idx="1734">
                  <c:v>36.125</c:v>
                </c:pt>
                <c:pt idx="1735">
                  <c:v>36.145833333333336</c:v>
                </c:pt>
                <c:pt idx="1736">
                  <c:v>36.166666666666664</c:v>
                </c:pt>
                <c:pt idx="1737">
                  <c:v>36.1875</c:v>
                </c:pt>
                <c:pt idx="1738">
                  <c:v>36.208333333333336</c:v>
                </c:pt>
                <c:pt idx="1739">
                  <c:v>36.229166666666664</c:v>
                </c:pt>
                <c:pt idx="1740">
                  <c:v>36.25</c:v>
                </c:pt>
                <c:pt idx="1741">
                  <c:v>36.270833333333336</c:v>
                </c:pt>
                <c:pt idx="1742">
                  <c:v>36.291666666666664</c:v>
                </c:pt>
                <c:pt idx="1743">
                  <c:v>36.3125</c:v>
                </c:pt>
                <c:pt idx="1744">
                  <c:v>36.333333333333336</c:v>
                </c:pt>
                <c:pt idx="1745">
                  <c:v>36.354166666666664</c:v>
                </c:pt>
                <c:pt idx="1746">
                  <c:v>36.375</c:v>
                </c:pt>
                <c:pt idx="1747">
                  <c:v>36.395833333333336</c:v>
                </c:pt>
                <c:pt idx="1748">
                  <c:v>36.416666666666664</c:v>
                </c:pt>
                <c:pt idx="1749">
                  <c:v>36.4375</c:v>
                </c:pt>
                <c:pt idx="1750">
                  <c:v>36.458333333333336</c:v>
                </c:pt>
                <c:pt idx="1751">
                  <c:v>36.479166666666664</c:v>
                </c:pt>
                <c:pt idx="1752">
                  <c:v>36.5</c:v>
                </c:pt>
                <c:pt idx="1753">
                  <c:v>36.520833333333336</c:v>
                </c:pt>
                <c:pt idx="1754">
                  <c:v>36.541666666666664</c:v>
                </c:pt>
                <c:pt idx="1755">
                  <c:v>36.5625</c:v>
                </c:pt>
                <c:pt idx="1756">
                  <c:v>36.583333333333336</c:v>
                </c:pt>
                <c:pt idx="1757">
                  <c:v>36.604166666666664</c:v>
                </c:pt>
                <c:pt idx="1758">
                  <c:v>36.625</c:v>
                </c:pt>
                <c:pt idx="1759">
                  <c:v>36.645833333333336</c:v>
                </c:pt>
                <c:pt idx="1760">
                  <c:v>36.666666666666664</c:v>
                </c:pt>
                <c:pt idx="1761">
                  <c:v>36.6875</c:v>
                </c:pt>
                <c:pt idx="1762">
                  <c:v>36.708333333333336</c:v>
                </c:pt>
                <c:pt idx="1763">
                  <c:v>36.729166666666664</c:v>
                </c:pt>
                <c:pt idx="1764">
                  <c:v>36.75</c:v>
                </c:pt>
                <c:pt idx="1765">
                  <c:v>36.770833333333336</c:v>
                </c:pt>
                <c:pt idx="1766">
                  <c:v>36.791666666666664</c:v>
                </c:pt>
                <c:pt idx="1767">
                  <c:v>36.8125</c:v>
                </c:pt>
                <c:pt idx="1768">
                  <c:v>36.833333333333336</c:v>
                </c:pt>
                <c:pt idx="1769">
                  <c:v>36.854166666666664</c:v>
                </c:pt>
                <c:pt idx="1770">
                  <c:v>36.875</c:v>
                </c:pt>
                <c:pt idx="1771">
                  <c:v>36.895833333333336</c:v>
                </c:pt>
                <c:pt idx="1772">
                  <c:v>36.916666666666664</c:v>
                </c:pt>
                <c:pt idx="1773">
                  <c:v>36.9375</c:v>
                </c:pt>
                <c:pt idx="1774">
                  <c:v>36.958333333333336</c:v>
                </c:pt>
                <c:pt idx="1775">
                  <c:v>36.979166666666664</c:v>
                </c:pt>
                <c:pt idx="1776">
                  <c:v>37</c:v>
                </c:pt>
                <c:pt idx="1777">
                  <c:v>37.020833333333336</c:v>
                </c:pt>
                <c:pt idx="1778">
                  <c:v>37.041666666666664</c:v>
                </c:pt>
                <c:pt idx="1779">
                  <c:v>37.0625</c:v>
                </c:pt>
                <c:pt idx="1780">
                  <c:v>37.083333333333336</c:v>
                </c:pt>
                <c:pt idx="1781">
                  <c:v>37.104166666666664</c:v>
                </c:pt>
                <c:pt idx="1782">
                  <c:v>37.125</c:v>
                </c:pt>
                <c:pt idx="1783">
                  <c:v>37.145833333333336</c:v>
                </c:pt>
                <c:pt idx="1784">
                  <c:v>37.166666666666664</c:v>
                </c:pt>
                <c:pt idx="1785">
                  <c:v>37.1875</c:v>
                </c:pt>
                <c:pt idx="1786">
                  <c:v>37.208333333333336</c:v>
                </c:pt>
                <c:pt idx="1787">
                  <c:v>37.229166666666664</c:v>
                </c:pt>
                <c:pt idx="1788">
                  <c:v>37.25</c:v>
                </c:pt>
                <c:pt idx="1789">
                  <c:v>37.270833333333336</c:v>
                </c:pt>
                <c:pt idx="1790">
                  <c:v>37.291666666666664</c:v>
                </c:pt>
                <c:pt idx="1791">
                  <c:v>37.3125</c:v>
                </c:pt>
                <c:pt idx="1792">
                  <c:v>37.333333333333336</c:v>
                </c:pt>
                <c:pt idx="1793">
                  <c:v>37.354166666666664</c:v>
                </c:pt>
                <c:pt idx="1794">
                  <c:v>37.375</c:v>
                </c:pt>
                <c:pt idx="1795">
                  <c:v>37.395833333333336</c:v>
                </c:pt>
                <c:pt idx="1796">
                  <c:v>37.416666666666664</c:v>
                </c:pt>
                <c:pt idx="1797">
                  <c:v>37.4375</c:v>
                </c:pt>
                <c:pt idx="1798">
                  <c:v>37.458333333333336</c:v>
                </c:pt>
                <c:pt idx="1799">
                  <c:v>37.479166666666664</c:v>
                </c:pt>
                <c:pt idx="1800">
                  <c:v>37.5</c:v>
                </c:pt>
                <c:pt idx="1801">
                  <c:v>37.520833333333336</c:v>
                </c:pt>
                <c:pt idx="1802">
                  <c:v>37.541666666666664</c:v>
                </c:pt>
                <c:pt idx="1803">
                  <c:v>37.5625</c:v>
                </c:pt>
                <c:pt idx="1804">
                  <c:v>37.583333333333336</c:v>
                </c:pt>
                <c:pt idx="1805">
                  <c:v>37.604166666666664</c:v>
                </c:pt>
                <c:pt idx="1806">
                  <c:v>37.625</c:v>
                </c:pt>
                <c:pt idx="1807">
                  <c:v>37.645833333333336</c:v>
                </c:pt>
                <c:pt idx="1808">
                  <c:v>37.666666666666664</c:v>
                </c:pt>
                <c:pt idx="1809">
                  <c:v>37.6875</c:v>
                </c:pt>
                <c:pt idx="1810">
                  <c:v>37.708333333333336</c:v>
                </c:pt>
                <c:pt idx="1811">
                  <c:v>37.729166666666664</c:v>
                </c:pt>
                <c:pt idx="1812">
                  <c:v>37.75</c:v>
                </c:pt>
                <c:pt idx="1813">
                  <c:v>37.770833333333336</c:v>
                </c:pt>
                <c:pt idx="1814">
                  <c:v>37.791666666666664</c:v>
                </c:pt>
                <c:pt idx="1815">
                  <c:v>37.8125</c:v>
                </c:pt>
                <c:pt idx="1816">
                  <c:v>37.833333333333336</c:v>
                </c:pt>
                <c:pt idx="1817">
                  <c:v>37.854166666666664</c:v>
                </c:pt>
                <c:pt idx="1818">
                  <c:v>37.875</c:v>
                </c:pt>
                <c:pt idx="1819">
                  <c:v>37.895833333333336</c:v>
                </c:pt>
                <c:pt idx="1820">
                  <c:v>37.916666666666664</c:v>
                </c:pt>
                <c:pt idx="1821">
                  <c:v>37.9375</c:v>
                </c:pt>
                <c:pt idx="1822">
                  <c:v>37.958333333333336</c:v>
                </c:pt>
                <c:pt idx="1823">
                  <c:v>37.979166666666664</c:v>
                </c:pt>
                <c:pt idx="1824">
                  <c:v>38</c:v>
                </c:pt>
                <c:pt idx="1825">
                  <c:v>38.020833333333336</c:v>
                </c:pt>
                <c:pt idx="1826">
                  <c:v>38.041666666666664</c:v>
                </c:pt>
                <c:pt idx="1827">
                  <c:v>38.0625</c:v>
                </c:pt>
                <c:pt idx="1828">
                  <c:v>38.083333333333336</c:v>
                </c:pt>
                <c:pt idx="1829">
                  <c:v>38.104166666666664</c:v>
                </c:pt>
                <c:pt idx="1830">
                  <c:v>38.125</c:v>
                </c:pt>
                <c:pt idx="1831">
                  <c:v>38.145833333333336</c:v>
                </c:pt>
                <c:pt idx="1832">
                  <c:v>38.166666666666664</c:v>
                </c:pt>
                <c:pt idx="1833">
                  <c:v>38.1875</c:v>
                </c:pt>
                <c:pt idx="1834">
                  <c:v>38.208333333333336</c:v>
                </c:pt>
                <c:pt idx="1835">
                  <c:v>38.229166666666664</c:v>
                </c:pt>
                <c:pt idx="1836">
                  <c:v>38.25</c:v>
                </c:pt>
                <c:pt idx="1837">
                  <c:v>38.270833333333336</c:v>
                </c:pt>
                <c:pt idx="1838">
                  <c:v>38.291666666666664</c:v>
                </c:pt>
                <c:pt idx="1839">
                  <c:v>38.3125</c:v>
                </c:pt>
                <c:pt idx="1840">
                  <c:v>38.333333333333336</c:v>
                </c:pt>
                <c:pt idx="1841">
                  <c:v>38.354166666666664</c:v>
                </c:pt>
                <c:pt idx="1842">
                  <c:v>38.375</c:v>
                </c:pt>
                <c:pt idx="1843">
                  <c:v>38.395833333333336</c:v>
                </c:pt>
                <c:pt idx="1844">
                  <c:v>38.416666666666664</c:v>
                </c:pt>
                <c:pt idx="1845">
                  <c:v>38.4375</c:v>
                </c:pt>
                <c:pt idx="1846">
                  <c:v>38.458333333333336</c:v>
                </c:pt>
                <c:pt idx="1847">
                  <c:v>38.479166666666664</c:v>
                </c:pt>
                <c:pt idx="1848">
                  <c:v>38.5</c:v>
                </c:pt>
                <c:pt idx="1849">
                  <c:v>38.520833333333336</c:v>
                </c:pt>
                <c:pt idx="1850">
                  <c:v>38.541666666666664</c:v>
                </c:pt>
                <c:pt idx="1851">
                  <c:v>38.5625</c:v>
                </c:pt>
                <c:pt idx="1852">
                  <c:v>38.583333333333336</c:v>
                </c:pt>
                <c:pt idx="1853">
                  <c:v>38.604166666666664</c:v>
                </c:pt>
                <c:pt idx="1854">
                  <c:v>38.625</c:v>
                </c:pt>
                <c:pt idx="1855">
                  <c:v>38.645833333333336</c:v>
                </c:pt>
                <c:pt idx="1856">
                  <c:v>38.666666666666664</c:v>
                </c:pt>
                <c:pt idx="1857">
                  <c:v>38.6875</c:v>
                </c:pt>
                <c:pt idx="1858">
                  <c:v>38.708333333333336</c:v>
                </c:pt>
                <c:pt idx="1859">
                  <c:v>38.729166666666664</c:v>
                </c:pt>
                <c:pt idx="1860">
                  <c:v>38.75</c:v>
                </c:pt>
                <c:pt idx="1861">
                  <c:v>38.770833333333336</c:v>
                </c:pt>
                <c:pt idx="1862">
                  <c:v>38.791666666666664</c:v>
                </c:pt>
                <c:pt idx="1863">
                  <c:v>38.8125</c:v>
                </c:pt>
                <c:pt idx="1864">
                  <c:v>38.833333333333336</c:v>
                </c:pt>
                <c:pt idx="1865">
                  <c:v>38.854166666666664</c:v>
                </c:pt>
                <c:pt idx="1866">
                  <c:v>38.875</c:v>
                </c:pt>
                <c:pt idx="1867">
                  <c:v>38.895833333333336</c:v>
                </c:pt>
                <c:pt idx="1868">
                  <c:v>38.916666666666664</c:v>
                </c:pt>
                <c:pt idx="1869">
                  <c:v>38.9375</c:v>
                </c:pt>
                <c:pt idx="1870">
                  <c:v>38.958333333333336</c:v>
                </c:pt>
                <c:pt idx="1871">
                  <c:v>38.979166666666664</c:v>
                </c:pt>
                <c:pt idx="1872">
                  <c:v>39</c:v>
                </c:pt>
                <c:pt idx="1873">
                  <c:v>39.020833333333336</c:v>
                </c:pt>
                <c:pt idx="1874">
                  <c:v>39.041666666666664</c:v>
                </c:pt>
                <c:pt idx="1875">
                  <c:v>39.0625</c:v>
                </c:pt>
                <c:pt idx="1876">
                  <c:v>39.083333333333336</c:v>
                </c:pt>
                <c:pt idx="1877">
                  <c:v>39.104166666666664</c:v>
                </c:pt>
                <c:pt idx="1878">
                  <c:v>39.125</c:v>
                </c:pt>
                <c:pt idx="1879">
                  <c:v>39.145833333333336</c:v>
                </c:pt>
                <c:pt idx="1880">
                  <c:v>39.166666666666664</c:v>
                </c:pt>
                <c:pt idx="1881">
                  <c:v>39.1875</c:v>
                </c:pt>
                <c:pt idx="1882">
                  <c:v>39.208333333333336</c:v>
                </c:pt>
                <c:pt idx="1883">
                  <c:v>39.229166666666664</c:v>
                </c:pt>
                <c:pt idx="1884">
                  <c:v>39.25</c:v>
                </c:pt>
                <c:pt idx="1885">
                  <c:v>39.270833333333336</c:v>
                </c:pt>
                <c:pt idx="1886">
                  <c:v>39.291666666666664</c:v>
                </c:pt>
                <c:pt idx="1887">
                  <c:v>39.3125</c:v>
                </c:pt>
                <c:pt idx="1888">
                  <c:v>39.333333333333336</c:v>
                </c:pt>
                <c:pt idx="1889">
                  <c:v>39.354166666666664</c:v>
                </c:pt>
                <c:pt idx="1890">
                  <c:v>39.375</c:v>
                </c:pt>
                <c:pt idx="1891">
                  <c:v>39.395833333333336</c:v>
                </c:pt>
                <c:pt idx="1892">
                  <c:v>39.416666666666664</c:v>
                </c:pt>
                <c:pt idx="1893">
                  <c:v>39.4375</c:v>
                </c:pt>
                <c:pt idx="1894">
                  <c:v>39.458333333333336</c:v>
                </c:pt>
                <c:pt idx="1895">
                  <c:v>39.479166666666664</c:v>
                </c:pt>
                <c:pt idx="1896">
                  <c:v>39.5</c:v>
                </c:pt>
                <c:pt idx="1897">
                  <c:v>39.520833333333336</c:v>
                </c:pt>
                <c:pt idx="1898">
                  <c:v>39.541666666666664</c:v>
                </c:pt>
                <c:pt idx="1899">
                  <c:v>39.5625</c:v>
                </c:pt>
                <c:pt idx="1900">
                  <c:v>39.583333333333336</c:v>
                </c:pt>
                <c:pt idx="1901">
                  <c:v>39.604166666666664</c:v>
                </c:pt>
                <c:pt idx="1902">
                  <c:v>39.625</c:v>
                </c:pt>
                <c:pt idx="1903">
                  <c:v>39.645833333333336</c:v>
                </c:pt>
                <c:pt idx="1904">
                  <c:v>39.666666666666664</c:v>
                </c:pt>
                <c:pt idx="1905">
                  <c:v>39.6875</c:v>
                </c:pt>
                <c:pt idx="1906">
                  <c:v>39.708333333333336</c:v>
                </c:pt>
                <c:pt idx="1907">
                  <c:v>39.729166666666664</c:v>
                </c:pt>
                <c:pt idx="1908">
                  <c:v>39.75</c:v>
                </c:pt>
                <c:pt idx="1909">
                  <c:v>39.770833333333336</c:v>
                </c:pt>
                <c:pt idx="1910">
                  <c:v>39.791666666666664</c:v>
                </c:pt>
                <c:pt idx="1911">
                  <c:v>39.8125</c:v>
                </c:pt>
                <c:pt idx="1912">
                  <c:v>39.833333333333336</c:v>
                </c:pt>
                <c:pt idx="1913">
                  <c:v>39.854166666666664</c:v>
                </c:pt>
                <c:pt idx="1914">
                  <c:v>39.875</c:v>
                </c:pt>
                <c:pt idx="1915">
                  <c:v>39.895833333333336</c:v>
                </c:pt>
                <c:pt idx="1916">
                  <c:v>39.916666666666664</c:v>
                </c:pt>
                <c:pt idx="1917">
                  <c:v>39.9375</c:v>
                </c:pt>
                <c:pt idx="1918">
                  <c:v>39.958333333333336</c:v>
                </c:pt>
                <c:pt idx="1919">
                  <c:v>39.979166666666664</c:v>
                </c:pt>
                <c:pt idx="1920">
                  <c:v>40</c:v>
                </c:pt>
                <c:pt idx="1921">
                  <c:v>40.020833333333336</c:v>
                </c:pt>
                <c:pt idx="1922">
                  <c:v>40.041666666666664</c:v>
                </c:pt>
                <c:pt idx="1923">
                  <c:v>40.0625</c:v>
                </c:pt>
                <c:pt idx="1924">
                  <c:v>40.083333333333336</c:v>
                </c:pt>
                <c:pt idx="1925">
                  <c:v>40.104166666666664</c:v>
                </c:pt>
                <c:pt idx="1926">
                  <c:v>40.125</c:v>
                </c:pt>
                <c:pt idx="1927">
                  <c:v>40.145833333333336</c:v>
                </c:pt>
                <c:pt idx="1928">
                  <c:v>40.166666666666664</c:v>
                </c:pt>
                <c:pt idx="1929">
                  <c:v>40.1875</c:v>
                </c:pt>
                <c:pt idx="1930">
                  <c:v>40.208333333333336</c:v>
                </c:pt>
                <c:pt idx="1931">
                  <c:v>40.229166666666664</c:v>
                </c:pt>
                <c:pt idx="1932">
                  <c:v>40.25</c:v>
                </c:pt>
                <c:pt idx="1933">
                  <c:v>40.270833333333336</c:v>
                </c:pt>
                <c:pt idx="1934">
                  <c:v>40.291666666666664</c:v>
                </c:pt>
                <c:pt idx="1935">
                  <c:v>40.3125</c:v>
                </c:pt>
                <c:pt idx="1936">
                  <c:v>40.333333333333336</c:v>
                </c:pt>
                <c:pt idx="1937">
                  <c:v>40.354166666666664</c:v>
                </c:pt>
                <c:pt idx="1938">
                  <c:v>40.375</c:v>
                </c:pt>
                <c:pt idx="1939">
                  <c:v>40.395833333333336</c:v>
                </c:pt>
                <c:pt idx="1940">
                  <c:v>40.416666666666664</c:v>
                </c:pt>
                <c:pt idx="1941">
                  <c:v>40.4375</c:v>
                </c:pt>
                <c:pt idx="1942">
                  <c:v>40.458333333333336</c:v>
                </c:pt>
                <c:pt idx="1943">
                  <c:v>40.479166666666664</c:v>
                </c:pt>
                <c:pt idx="1944">
                  <c:v>40.5</c:v>
                </c:pt>
                <c:pt idx="1945">
                  <c:v>40.520833333333336</c:v>
                </c:pt>
                <c:pt idx="1946">
                  <c:v>40.541666666666664</c:v>
                </c:pt>
                <c:pt idx="1947">
                  <c:v>40.5625</c:v>
                </c:pt>
                <c:pt idx="1948">
                  <c:v>40.583333333333336</c:v>
                </c:pt>
                <c:pt idx="1949">
                  <c:v>40.604166666666664</c:v>
                </c:pt>
                <c:pt idx="1950">
                  <c:v>40.625</c:v>
                </c:pt>
                <c:pt idx="1951">
                  <c:v>40.645833333333336</c:v>
                </c:pt>
                <c:pt idx="1952">
                  <c:v>40.666666666666664</c:v>
                </c:pt>
                <c:pt idx="1953">
                  <c:v>40.6875</c:v>
                </c:pt>
                <c:pt idx="1954">
                  <c:v>40.708333333333336</c:v>
                </c:pt>
                <c:pt idx="1955">
                  <c:v>40.729166666666664</c:v>
                </c:pt>
                <c:pt idx="1956">
                  <c:v>40.75</c:v>
                </c:pt>
                <c:pt idx="1957">
                  <c:v>40.770833333333336</c:v>
                </c:pt>
                <c:pt idx="1958">
                  <c:v>40.791666666666664</c:v>
                </c:pt>
                <c:pt idx="1959">
                  <c:v>40.8125</c:v>
                </c:pt>
                <c:pt idx="1960">
                  <c:v>40.833333333333336</c:v>
                </c:pt>
                <c:pt idx="1961">
                  <c:v>40.854166666666664</c:v>
                </c:pt>
                <c:pt idx="1962">
                  <c:v>40.875</c:v>
                </c:pt>
                <c:pt idx="1963">
                  <c:v>40.895833333333336</c:v>
                </c:pt>
                <c:pt idx="1964">
                  <c:v>40.916666666666664</c:v>
                </c:pt>
                <c:pt idx="1965">
                  <c:v>40.9375</c:v>
                </c:pt>
                <c:pt idx="1966">
                  <c:v>40.958333333333336</c:v>
                </c:pt>
                <c:pt idx="1967">
                  <c:v>40.979166666666664</c:v>
                </c:pt>
                <c:pt idx="1968">
                  <c:v>41</c:v>
                </c:pt>
                <c:pt idx="1969">
                  <c:v>41.020833333333336</c:v>
                </c:pt>
                <c:pt idx="1970">
                  <c:v>41.041666666666664</c:v>
                </c:pt>
                <c:pt idx="1971">
                  <c:v>41.0625</c:v>
                </c:pt>
                <c:pt idx="1972">
                  <c:v>41.083333333333336</c:v>
                </c:pt>
                <c:pt idx="1973">
                  <c:v>41.104166666666664</c:v>
                </c:pt>
                <c:pt idx="1974">
                  <c:v>41.125</c:v>
                </c:pt>
                <c:pt idx="1975">
                  <c:v>41.145833333333336</c:v>
                </c:pt>
                <c:pt idx="1976">
                  <c:v>41.166666666666664</c:v>
                </c:pt>
                <c:pt idx="1977">
                  <c:v>41.1875</c:v>
                </c:pt>
                <c:pt idx="1978">
                  <c:v>41.208333333333336</c:v>
                </c:pt>
                <c:pt idx="1979">
                  <c:v>41.229166666666664</c:v>
                </c:pt>
                <c:pt idx="1980">
                  <c:v>41.25</c:v>
                </c:pt>
                <c:pt idx="1981">
                  <c:v>41.270833333333336</c:v>
                </c:pt>
                <c:pt idx="1982">
                  <c:v>41.291666666666664</c:v>
                </c:pt>
                <c:pt idx="1983">
                  <c:v>41.3125</c:v>
                </c:pt>
                <c:pt idx="1984">
                  <c:v>41.333333333333336</c:v>
                </c:pt>
                <c:pt idx="1985">
                  <c:v>41.354166666666664</c:v>
                </c:pt>
                <c:pt idx="1986">
                  <c:v>41.375</c:v>
                </c:pt>
                <c:pt idx="1987">
                  <c:v>41.395833333333336</c:v>
                </c:pt>
                <c:pt idx="1988">
                  <c:v>41.416666666666664</c:v>
                </c:pt>
                <c:pt idx="1989">
                  <c:v>41.4375</c:v>
                </c:pt>
                <c:pt idx="1990">
                  <c:v>41.458333333333336</c:v>
                </c:pt>
                <c:pt idx="1991">
                  <c:v>41.479166666666664</c:v>
                </c:pt>
                <c:pt idx="1992">
                  <c:v>41.5</c:v>
                </c:pt>
                <c:pt idx="1993">
                  <c:v>41.520833333333336</c:v>
                </c:pt>
                <c:pt idx="1994">
                  <c:v>41.541666666666664</c:v>
                </c:pt>
                <c:pt idx="1995">
                  <c:v>41.5625</c:v>
                </c:pt>
                <c:pt idx="1996">
                  <c:v>41.583333333333336</c:v>
                </c:pt>
                <c:pt idx="1997">
                  <c:v>41.604166666666664</c:v>
                </c:pt>
                <c:pt idx="1998">
                  <c:v>41.625</c:v>
                </c:pt>
                <c:pt idx="1999">
                  <c:v>41.645833333333336</c:v>
                </c:pt>
                <c:pt idx="2000">
                  <c:v>41.666666666666664</c:v>
                </c:pt>
                <c:pt idx="2001">
                  <c:v>41.6875</c:v>
                </c:pt>
                <c:pt idx="2002">
                  <c:v>41.708333333333336</c:v>
                </c:pt>
                <c:pt idx="2003">
                  <c:v>41.729166666666664</c:v>
                </c:pt>
                <c:pt idx="2004">
                  <c:v>41.75</c:v>
                </c:pt>
                <c:pt idx="2005">
                  <c:v>41.770833333333336</c:v>
                </c:pt>
                <c:pt idx="2006">
                  <c:v>41.791666666666664</c:v>
                </c:pt>
                <c:pt idx="2007">
                  <c:v>41.8125</c:v>
                </c:pt>
                <c:pt idx="2008">
                  <c:v>41.833333333333336</c:v>
                </c:pt>
                <c:pt idx="2009">
                  <c:v>41.854166666666664</c:v>
                </c:pt>
                <c:pt idx="2010">
                  <c:v>41.875</c:v>
                </c:pt>
                <c:pt idx="2011">
                  <c:v>41.895833333333336</c:v>
                </c:pt>
                <c:pt idx="2012">
                  <c:v>41.916666666666664</c:v>
                </c:pt>
                <c:pt idx="2013">
                  <c:v>41.9375</c:v>
                </c:pt>
                <c:pt idx="2014">
                  <c:v>41.958333333333336</c:v>
                </c:pt>
                <c:pt idx="2015">
                  <c:v>41.979166666666664</c:v>
                </c:pt>
                <c:pt idx="2016">
                  <c:v>42</c:v>
                </c:pt>
                <c:pt idx="2017">
                  <c:v>42.020833333333336</c:v>
                </c:pt>
                <c:pt idx="2018">
                  <c:v>42.041666666666664</c:v>
                </c:pt>
                <c:pt idx="2019">
                  <c:v>42.0625</c:v>
                </c:pt>
                <c:pt idx="2020">
                  <c:v>42.083333333333336</c:v>
                </c:pt>
                <c:pt idx="2021">
                  <c:v>42.104166666666664</c:v>
                </c:pt>
                <c:pt idx="2022">
                  <c:v>42.125</c:v>
                </c:pt>
                <c:pt idx="2023">
                  <c:v>42.145833333333336</c:v>
                </c:pt>
                <c:pt idx="2024">
                  <c:v>42.166666666666664</c:v>
                </c:pt>
                <c:pt idx="2025">
                  <c:v>42.1875</c:v>
                </c:pt>
                <c:pt idx="2026">
                  <c:v>42.208333333333336</c:v>
                </c:pt>
                <c:pt idx="2027">
                  <c:v>42.229166666666664</c:v>
                </c:pt>
                <c:pt idx="2028">
                  <c:v>42.25</c:v>
                </c:pt>
                <c:pt idx="2029">
                  <c:v>42.270833333333336</c:v>
                </c:pt>
                <c:pt idx="2030">
                  <c:v>42.291666666666664</c:v>
                </c:pt>
                <c:pt idx="2031">
                  <c:v>42.3125</c:v>
                </c:pt>
                <c:pt idx="2032">
                  <c:v>42.333333333333336</c:v>
                </c:pt>
                <c:pt idx="2033">
                  <c:v>42.354166666666664</c:v>
                </c:pt>
                <c:pt idx="2034">
                  <c:v>42.375</c:v>
                </c:pt>
                <c:pt idx="2035">
                  <c:v>42.395833333333336</c:v>
                </c:pt>
                <c:pt idx="2036">
                  <c:v>42.416666666666664</c:v>
                </c:pt>
                <c:pt idx="2037">
                  <c:v>42.4375</c:v>
                </c:pt>
                <c:pt idx="2038">
                  <c:v>42.458333333333336</c:v>
                </c:pt>
                <c:pt idx="2039">
                  <c:v>42.479166666666664</c:v>
                </c:pt>
                <c:pt idx="2040">
                  <c:v>42.5</c:v>
                </c:pt>
                <c:pt idx="2041">
                  <c:v>42.520833333333336</c:v>
                </c:pt>
                <c:pt idx="2042">
                  <c:v>42.541666666666664</c:v>
                </c:pt>
                <c:pt idx="2043">
                  <c:v>42.5625</c:v>
                </c:pt>
                <c:pt idx="2044">
                  <c:v>42.583333333333336</c:v>
                </c:pt>
                <c:pt idx="2045">
                  <c:v>42.604166666666664</c:v>
                </c:pt>
                <c:pt idx="2046">
                  <c:v>42.625</c:v>
                </c:pt>
                <c:pt idx="2047">
                  <c:v>42.645833333333336</c:v>
                </c:pt>
                <c:pt idx="2048">
                  <c:v>42.666666666666664</c:v>
                </c:pt>
                <c:pt idx="2049">
                  <c:v>42.6875</c:v>
                </c:pt>
                <c:pt idx="2050">
                  <c:v>42.708333333333336</c:v>
                </c:pt>
                <c:pt idx="2051">
                  <c:v>42.729166666666664</c:v>
                </c:pt>
                <c:pt idx="2052">
                  <c:v>42.75</c:v>
                </c:pt>
                <c:pt idx="2053">
                  <c:v>42.770833333333336</c:v>
                </c:pt>
                <c:pt idx="2054">
                  <c:v>42.791666666666664</c:v>
                </c:pt>
                <c:pt idx="2055">
                  <c:v>42.8125</c:v>
                </c:pt>
                <c:pt idx="2056">
                  <c:v>42.833333333333336</c:v>
                </c:pt>
                <c:pt idx="2057">
                  <c:v>42.854166666666664</c:v>
                </c:pt>
                <c:pt idx="2058">
                  <c:v>42.875</c:v>
                </c:pt>
                <c:pt idx="2059">
                  <c:v>42.895833333333336</c:v>
                </c:pt>
                <c:pt idx="2060">
                  <c:v>42.916666666666664</c:v>
                </c:pt>
                <c:pt idx="2061">
                  <c:v>42.9375</c:v>
                </c:pt>
                <c:pt idx="2062">
                  <c:v>42.958333333333336</c:v>
                </c:pt>
                <c:pt idx="2063">
                  <c:v>42.979166666666664</c:v>
                </c:pt>
                <c:pt idx="2064">
                  <c:v>43</c:v>
                </c:pt>
                <c:pt idx="2065">
                  <c:v>43.020833333333336</c:v>
                </c:pt>
                <c:pt idx="2066">
                  <c:v>43.041666666666664</c:v>
                </c:pt>
                <c:pt idx="2067">
                  <c:v>43.0625</c:v>
                </c:pt>
                <c:pt idx="2068">
                  <c:v>43.083333333333336</c:v>
                </c:pt>
                <c:pt idx="2069">
                  <c:v>43.104166666666664</c:v>
                </c:pt>
                <c:pt idx="2070">
                  <c:v>43.125</c:v>
                </c:pt>
                <c:pt idx="2071">
                  <c:v>43.145833333333336</c:v>
                </c:pt>
                <c:pt idx="2072">
                  <c:v>43.166666666666664</c:v>
                </c:pt>
                <c:pt idx="2073">
                  <c:v>43.1875</c:v>
                </c:pt>
                <c:pt idx="2074">
                  <c:v>43.208333333333336</c:v>
                </c:pt>
                <c:pt idx="2075">
                  <c:v>43.229166666666664</c:v>
                </c:pt>
                <c:pt idx="2076">
                  <c:v>43.25</c:v>
                </c:pt>
                <c:pt idx="2077">
                  <c:v>43.270833333333336</c:v>
                </c:pt>
                <c:pt idx="2078">
                  <c:v>43.291666666666664</c:v>
                </c:pt>
                <c:pt idx="2079">
                  <c:v>43.3125</c:v>
                </c:pt>
                <c:pt idx="2080">
                  <c:v>43.333333333333336</c:v>
                </c:pt>
                <c:pt idx="2081">
                  <c:v>43.354166666666664</c:v>
                </c:pt>
                <c:pt idx="2082">
                  <c:v>43.375</c:v>
                </c:pt>
                <c:pt idx="2083">
                  <c:v>43.395833333333336</c:v>
                </c:pt>
                <c:pt idx="2084">
                  <c:v>43.416666666666664</c:v>
                </c:pt>
                <c:pt idx="2085">
                  <c:v>43.4375</c:v>
                </c:pt>
                <c:pt idx="2086">
                  <c:v>43.458333333333336</c:v>
                </c:pt>
                <c:pt idx="2087">
                  <c:v>43.479166666666664</c:v>
                </c:pt>
                <c:pt idx="2088">
                  <c:v>43.5</c:v>
                </c:pt>
                <c:pt idx="2089">
                  <c:v>43.520833333333336</c:v>
                </c:pt>
                <c:pt idx="2090">
                  <c:v>43.541666666666664</c:v>
                </c:pt>
                <c:pt idx="2091">
                  <c:v>43.5625</c:v>
                </c:pt>
                <c:pt idx="2092">
                  <c:v>43.583333333333336</c:v>
                </c:pt>
                <c:pt idx="2093">
                  <c:v>43.604166666666664</c:v>
                </c:pt>
                <c:pt idx="2094">
                  <c:v>43.625</c:v>
                </c:pt>
                <c:pt idx="2095">
                  <c:v>43.645833333333336</c:v>
                </c:pt>
                <c:pt idx="2096">
                  <c:v>43.666666666666664</c:v>
                </c:pt>
                <c:pt idx="2097">
                  <c:v>43.6875</c:v>
                </c:pt>
                <c:pt idx="2098">
                  <c:v>43.708333333333336</c:v>
                </c:pt>
                <c:pt idx="2099">
                  <c:v>43.729166666666664</c:v>
                </c:pt>
                <c:pt idx="2100">
                  <c:v>43.75</c:v>
                </c:pt>
                <c:pt idx="2101">
                  <c:v>43.770833333333336</c:v>
                </c:pt>
                <c:pt idx="2102">
                  <c:v>43.791666666666664</c:v>
                </c:pt>
                <c:pt idx="2103">
                  <c:v>43.8125</c:v>
                </c:pt>
                <c:pt idx="2104">
                  <c:v>43.833333333333336</c:v>
                </c:pt>
                <c:pt idx="2105">
                  <c:v>43.854166666666664</c:v>
                </c:pt>
                <c:pt idx="2106">
                  <c:v>43.875</c:v>
                </c:pt>
                <c:pt idx="2107">
                  <c:v>43.895833333333336</c:v>
                </c:pt>
                <c:pt idx="2108">
                  <c:v>43.916666666666664</c:v>
                </c:pt>
                <c:pt idx="2109">
                  <c:v>43.9375</c:v>
                </c:pt>
                <c:pt idx="2110">
                  <c:v>43.958333333333336</c:v>
                </c:pt>
                <c:pt idx="2111">
                  <c:v>43.979166666666664</c:v>
                </c:pt>
                <c:pt idx="2112">
                  <c:v>44</c:v>
                </c:pt>
                <c:pt idx="2113">
                  <c:v>44.020833333333336</c:v>
                </c:pt>
                <c:pt idx="2114">
                  <c:v>44.041666666666664</c:v>
                </c:pt>
                <c:pt idx="2115">
                  <c:v>44.0625</c:v>
                </c:pt>
                <c:pt idx="2116">
                  <c:v>44.083333333333336</c:v>
                </c:pt>
                <c:pt idx="2117">
                  <c:v>44.104166666666664</c:v>
                </c:pt>
                <c:pt idx="2118">
                  <c:v>44.125</c:v>
                </c:pt>
                <c:pt idx="2119">
                  <c:v>44.145833333333336</c:v>
                </c:pt>
                <c:pt idx="2120">
                  <c:v>44.166666666666664</c:v>
                </c:pt>
                <c:pt idx="2121">
                  <c:v>44.1875</c:v>
                </c:pt>
                <c:pt idx="2122">
                  <c:v>44.208333333333336</c:v>
                </c:pt>
                <c:pt idx="2123">
                  <c:v>44.229166666666664</c:v>
                </c:pt>
                <c:pt idx="2124">
                  <c:v>44.25</c:v>
                </c:pt>
                <c:pt idx="2125">
                  <c:v>44.270833333333336</c:v>
                </c:pt>
                <c:pt idx="2126">
                  <c:v>44.291666666666664</c:v>
                </c:pt>
                <c:pt idx="2127">
                  <c:v>44.3125</c:v>
                </c:pt>
                <c:pt idx="2128">
                  <c:v>44.333333333333336</c:v>
                </c:pt>
                <c:pt idx="2129">
                  <c:v>44.354166666666664</c:v>
                </c:pt>
                <c:pt idx="2130">
                  <c:v>44.375</c:v>
                </c:pt>
                <c:pt idx="2131">
                  <c:v>44.395833333333336</c:v>
                </c:pt>
                <c:pt idx="2132">
                  <c:v>44.416666666666664</c:v>
                </c:pt>
                <c:pt idx="2133">
                  <c:v>44.4375</c:v>
                </c:pt>
                <c:pt idx="2134">
                  <c:v>44.458333333333336</c:v>
                </c:pt>
                <c:pt idx="2135">
                  <c:v>44.479166666666664</c:v>
                </c:pt>
                <c:pt idx="2136">
                  <c:v>44.5</c:v>
                </c:pt>
                <c:pt idx="2137">
                  <c:v>44.520833333333336</c:v>
                </c:pt>
                <c:pt idx="2138">
                  <c:v>44.541666666666664</c:v>
                </c:pt>
                <c:pt idx="2139">
                  <c:v>44.5625</c:v>
                </c:pt>
                <c:pt idx="2140">
                  <c:v>44.583333333333336</c:v>
                </c:pt>
                <c:pt idx="2141">
                  <c:v>44.604166666666664</c:v>
                </c:pt>
                <c:pt idx="2142">
                  <c:v>44.625</c:v>
                </c:pt>
                <c:pt idx="2143">
                  <c:v>44.645833333333336</c:v>
                </c:pt>
                <c:pt idx="2144">
                  <c:v>44.666666666666664</c:v>
                </c:pt>
                <c:pt idx="2145">
                  <c:v>44.6875</c:v>
                </c:pt>
                <c:pt idx="2146">
                  <c:v>44.708333333333336</c:v>
                </c:pt>
                <c:pt idx="2147">
                  <c:v>44.729166666666664</c:v>
                </c:pt>
                <c:pt idx="2148">
                  <c:v>44.75</c:v>
                </c:pt>
                <c:pt idx="2149">
                  <c:v>44.770833333333336</c:v>
                </c:pt>
                <c:pt idx="2150">
                  <c:v>44.791666666666664</c:v>
                </c:pt>
                <c:pt idx="2151">
                  <c:v>44.8125</c:v>
                </c:pt>
                <c:pt idx="2152">
                  <c:v>44.833333333333336</c:v>
                </c:pt>
                <c:pt idx="2153">
                  <c:v>44.854166666666664</c:v>
                </c:pt>
                <c:pt idx="2154">
                  <c:v>44.875</c:v>
                </c:pt>
                <c:pt idx="2155">
                  <c:v>44.895833333333336</c:v>
                </c:pt>
                <c:pt idx="2156">
                  <c:v>44.916666666666664</c:v>
                </c:pt>
                <c:pt idx="2157">
                  <c:v>44.9375</c:v>
                </c:pt>
                <c:pt idx="2158">
                  <c:v>44.958333333333336</c:v>
                </c:pt>
                <c:pt idx="2159">
                  <c:v>44.979166666666664</c:v>
                </c:pt>
                <c:pt idx="2160">
                  <c:v>45</c:v>
                </c:pt>
                <c:pt idx="2161">
                  <c:v>45.020833333333336</c:v>
                </c:pt>
                <c:pt idx="2162">
                  <c:v>45.041666666666664</c:v>
                </c:pt>
                <c:pt idx="2163">
                  <c:v>45.0625</c:v>
                </c:pt>
                <c:pt idx="2164">
                  <c:v>45.083333333333336</c:v>
                </c:pt>
                <c:pt idx="2165">
                  <c:v>45.104166666666664</c:v>
                </c:pt>
                <c:pt idx="2166">
                  <c:v>45.125</c:v>
                </c:pt>
                <c:pt idx="2167">
                  <c:v>45.145833333333336</c:v>
                </c:pt>
                <c:pt idx="2168">
                  <c:v>45.166666666666664</c:v>
                </c:pt>
                <c:pt idx="2169">
                  <c:v>45.1875</c:v>
                </c:pt>
                <c:pt idx="2170">
                  <c:v>45.208333333333336</c:v>
                </c:pt>
                <c:pt idx="2171">
                  <c:v>45.229166666666664</c:v>
                </c:pt>
                <c:pt idx="2172">
                  <c:v>45.25</c:v>
                </c:pt>
                <c:pt idx="2173">
                  <c:v>45.270833333333336</c:v>
                </c:pt>
                <c:pt idx="2174">
                  <c:v>45.291666666666664</c:v>
                </c:pt>
                <c:pt idx="2175">
                  <c:v>45.3125</c:v>
                </c:pt>
                <c:pt idx="2176">
                  <c:v>45.333333333333336</c:v>
                </c:pt>
                <c:pt idx="2177">
                  <c:v>45.354166666666664</c:v>
                </c:pt>
                <c:pt idx="2178">
                  <c:v>45.375</c:v>
                </c:pt>
                <c:pt idx="2179">
                  <c:v>45.395833333333336</c:v>
                </c:pt>
                <c:pt idx="2180">
                  <c:v>45.416666666666664</c:v>
                </c:pt>
                <c:pt idx="2181">
                  <c:v>45.4375</c:v>
                </c:pt>
                <c:pt idx="2182">
                  <c:v>45.458333333333336</c:v>
                </c:pt>
                <c:pt idx="2183">
                  <c:v>45.479166666666664</c:v>
                </c:pt>
                <c:pt idx="2184">
                  <c:v>45.5</c:v>
                </c:pt>
                <c:pt idx="2185">
                  <c:v>45.520833333333336</c:v>
                </c:pt>
                <c:pt idx="2186">
                  <c:v>45.541666666666664</c:v>
                </c:pt>
                <c:pt idx="2187">
                  <c:v>45.5625</c:v>
                </c:pt>
                <c:pt idx="2188">
                  <c:v>45.583333333333336</c:v>
                </c:pt>
                <c:pt idx="2189">
                  <c:v>45.604166666666664</c:v>
                </c:pt>
                <c:pt idx="2190">
                  <c:v>45.625</c:v>
                </c:pt>
                <c:pt idx="2191">
                  <c:v>45.645833333333336</c:v>
                </c:pt>
                <c:pt idx="2192">
                  <c:v>45.666666666666664</c:v>
                </c:pt>
                <c:pt idx="2193">
                  <c:v>45.6875</c:v>
                </c:pt>
                <c:pt idx="2194">
                  <c:v>45.708333333333336</c:v>
                </c:pt>
                <c:pt idx="2195">
                  <c:v>45.729166666666664</c:v>
                </c:pt>
                <c:pt idx="2196">
                  <c:v>45.75</c:v>
                </c:pt>
                <c:pt idx="2197">
                  <c:v>45.770833333333336</c:v>
                </c:pt>
                <c:pt idx="2198">
                  <c:v>45.791666666666664</c:v>
                </c:pt>
                <c:pt idx="2199">
                  <c:v>45.8125</c:v>
                </c:pt>
                <c:pt idx="2200">
                  <c:v>45.833333333333336</c:v>
                </c:pt>
                <c:pt idx="2201">
                  <c:v>45.854166666666664</c:v>
                </c:pt>
                <c:pt idx="2202">
                  <c:v>45.875</c:v>
                </c:pt>
                <c:pt idx="2203">
                  <c:v>45.895833333333336</c:v>
                </c:pt>
                <c:pt idx="2204">
                  <c:v>45.916666666666664</c:v>
                </c:pt>
                <c:pt idx="2205">
                  <c:v>45.9375</c:v>
                </c:pt>
                <c:pt idx="2206">
                  <c:v>45.958333333333336</c:v>
                </c:pt>
                <c:pt idx="2207">
                  <c:v>45.979166666666664</c:v>
                </c:pt>
                <c:pt idx="2208">
                  <c:v>46</c:v>
                </c:pt>
                <c:pt idx="2209">
                  <c:v>46.020833333333336</c:v>
                </c:pt>
                <c:pt idx="2210">
                  <c:v>46.041666666666664</c:v>
                </c:pt>
                <c:pt idx="2211">
                  <c:v>46.0625</c:v>
                </c:pt>
                <c:pt idx="2212">
                  <c:v>46.083333333333336</c:v>
                </c:pt>
                <c:pt idx="2213">
                  <c:v>46.104166666666664</c:v>
                </c:pt>
                <c:pt idx="2214">
                  <c:v>46.125</c:v>
                </c:pt>
                <c:pt idx="2215">
                  <c:v>46.145833333333336</c:v>
                </c:pt>
                <c:pt idx="2216">
                  <c:v>46.166666666666664</c:v>
                </c:pt>
                <c:pt idx="2217">
                  <c:v>46.1875</c:v>
                </c:pt>
                <c:pt idx="2218">
                  <c:v>46.208333333333336</c:v>
                </c:pt>
                <c:pt idx="2219">
                  <c:v>46.229166666666664</c:v>
                </c:pt>
                <c:pt idx="2220">
                  <c:v>46.25</c:v>
                </c:pt>
                <c:pt idx="2221">
                  <c:v>46.270833333333336</c:v>
                </c:pt>
                <c:pt idx="2222">
                  <c:v>46.291666666666664</c:v>
                </c:pt>
                <c:pt idx="2223">
                  <c:v>46.3125</c:v>
                </c:pt>
                <c:pt idx="2224">
                  <c:v>46.333333333333336</c:v>
                </c:pt>
                <c:pt idx="2225">
                  <c:v>46.354166666666664</c:v>
                </c:pt>
                <c:pt idx="2226">
                  <c:v>46.375</c:v>
                </c:pt>
                <c:pt idx="2227">
                  <c:v>46.395833333333336</c:v>
                </c:pt>
                <c:pt idx="2228">
                  <c:v>46.416666666666664</c:v>
                </c:pt>
                <c:pt idx="2229">
                  <c:v>46.4375</c:v>
                </c:pt>
                <c:pt idx="2230">
                  <c:v>46.458333333333336</c:v>
                </c:pt>
                <c:pt idx="2231">
                  <c:v>46.479166666666664</c:v>
                </c:pt>
                <c:pt idx="2232">
                  <c:v>46.5</c:v>
                </c:pt>
                <c:pt idx="2233">
                  <c:v>46.520833333333336</c:v>
                </c:pt>
                <c:pt idx="2234">
                  <c:v>46.541666666666664</c:v>
                </c:pt>
                <c:pt idx="2235">
                  <c:v>46.5625</c:v>
                </c:pt>
                <c:pt idx="2236">
                  <c:v>46.583333333333336</c:v>
                </c:pt>
                <c:pt idx="2237">
                  <c:v>46.604166666666664</c:v>
                </c:pt>
                <c:pt idx="2238">
                  <c:v>46.625</c:v>
                </c:pt>
                <c:pt idx="2239">
                  <c:v>46.645833333333336</c:v>
                </c:pt>
                <c:pt idx="2240">
                  <c:v>46.666666666666664</c:v>
                </c:pt>
                <c:pt idx="2241">
                  <c:v>46.6875</c:v>
                </c:pt>
                <c:pt idx="2242">
                  <c:v>46.708333333333336</c:v>
                </c:pt>
                <c:pt idx="2243">
                  <c:v>46.729166666666664</c:v>
                </c:pt>
                <c:pt idx="2244">
                  <c:v>46.75</c:v>
                </c:pt>
                <c:pt idx="2245">
                  <c:v>46.770833333333336</c:v>
                </c:pt>
                <c:pt idx="2246">
                  <c:v>46.791666666666664</c:v>
                </c:pt>
                <c:pt idx="2247">
                  <c:v>46.8125</c:v>
                </c:pt>
                <c:pt idx="2248">
                  <c:v>46.833333333333336</c:v>
                </c:pt>
                <c:pt idx="2249">
                  <c:v>46.854166666666664</c:v>
                </c:pt>
                <c:pt idx="2250">
                  <c:v>46.875</c:v>
                </c:pt>
                <c:pt idx="2251">
                  <c:v>46.895833333333336</c:v>
                </c:pt>
                <c:pt idx="2252">
                  <c:v>46.916666666666664</c:v>
                </c:pt>
                <c:pt idx="2253">
                  <c:v>46.9375</c:v>
                </c:pt>
                <c:pt idx="2254">
                  <c:v>46.958333333333336</c:v>
                </c:pt>
                <c:pt idx="2255">
                  <c:v>46.979166666666664</c:v>
                </c:pt>
                <c:pt idx="2256">
                  <c:v>47</c:v>
                </c:pt>
                <c:pt idx="2257">
                  <c:v>47.020833333333336</c:v>
                </c:pt>
                <c:pt idx="2258">
                  <c:v>47.041666666666664</c:v>
                </c:pt>
                <c:pt idx="2259">
                  <c:v>47.0625</c:v>
                </c:pt>
                <c:pt idx="2260">
                  <c:v>47.083333333333336</c:v>
                </c:pt>
                <c:pt idx="2261">
                  <c:v>47.104166666666664</c:v>
                </c:pt>
                <c:pt idx="2262">
                  <c:v>47.125</c:v>
                </c:pt>
                <c:pt idx="2263">
                  <c:v>47.145833333333336</c:v>
                </c:pt>
                <c:pt idx="2264">
                  <c:v>47.166666666666664</c:v>
                </c:pt>
                <c:pt idx="2265">
                  <c:v>47.1875</c:v>
                </c:pt>
                <c:pt idx="2266">
                  <c:v>47.208333333333336</c:v>
                </c:pt>
                <c:pt idx="2267">
                  <c:v>47.229166666666664</c:v>
                </c:pt>
                <c:pt idx="2268">
                  <c:v>47.25</c:v>
                </c:pt>
                <c:pt idx="2269">
                  <c:v>47.270833333333336</c:v>
                </c:pt>
                <c:pt idx="2270">
                  <c:v>47.291666666666664</c:v>
                </c:pt>
                <c:pt idx="2271">
                  <c:v>47.3125</c:v>
                </c:pt>
                <c:pt idx="2272">
                  <c:v>47.333333333333336</c:v>
                </c:pt>
                <c:pt idx="2273">
                  <c:v>47.354166666666664</c:v>
                </c:pt>
                <c:pt idx="2274">
                  <c:v>47.375</c:v>
                </c:pt>
                <c:pt idx="2275">
                  <c:v>47.395833333333336</c:v>
                </c:pt>
                <c:pt idx="2276">
                  <c:v>47.416666666666664</c:v>
                </c:pt>
                <c:pt idx="2277">
                  <c:v>47.4375</c:v>
                </c:pt>
                <c:pt idx="2278">
                  <c:v>47.458333333333336</c:v>
                </c:pt>
                <c:pt idx="2279">
                  <c:v>47.479166666666664</c:v>
                </c:pt>
                <c:pt idx="2280">
                  <c:v>47.5</c:v>
                </c:pt>
                <c:pt idx="2281">
                  <c:v>47.520833333333336</c:v>
                </c:pt>
                <c:pt idx="2282">
                  <c:v>47.541666666666664</c:v>
                </c:pt>
                <c:pt idx="2283">
                  <c:v>47.5625</c:v>
                </c:pt>
                <c:pt idx="2284">
                  <c:v>47.583333333333336</c:v>
                </c:pt>
                <c:pt idx="2285">
                  <c:v>47.604166666666664</c:v>
                </c:pt>
                <c:pt idx="2286">
                  <c:v>47.625</c:v>
                </c:pt>
                <c:pt idx="2287">
                  <c:v>47.645833333333336</c:v>
                </c:pt>
                <c:pt idx="2288">
                  <c:v>47.666666666666664</c:v>
                </c:pt>
                <c:pt idx="2289">
                  <c:v>47.6875</c:v>
                </c:pt>
                <c:pt idx="2290">
                  <c:v>47.708333333333336</c:v>
                </c:pt>
                <c:pt idx="2291">
                  <c:v>47.729166666666664</c:v>
                </c:pt>
                <c:pt idx="2292">
                  <c:v>47.75</c:v>
                </c:pt>
                <c:pt idx="2293">
                  <c:v>47.770833333333336</c:v>
                </c:pt>
                <c:pt idx="2294">
                  <c:v>47.791666666666664</c:v>
                </c:pt>
                <c:pt idx="2295">
                  <c:v>47.8125</c:v>
                </c:pt>
                <c:pt idx="2296">
                  <c:v>47.833333333333336</c:v>
                </c:pt>
                <c:pt idx="2297">
                  <c:v>47.854166666666664</c:v>
                </c:pt>
                <c:pt idx="2298">
                  <c:v>47.875</c:v>
                </c:pt>
                <c:pt idx="2299">
                  <c:v>47.895833333333336</c:v>
                </c:pt>
                <c:pt idx="2300">
                  <c:v>47.916666666666664</c:v>
                </c:pt>
                <c:pt idx="2301">
                  <c:v>47.9375</c:v>
                </c:pt>
                <c:pt idx="2302">
                  <c:v>47.958333333333336</c:v>
                </c:pt>
                <c:pt idx="2303">
                  <c:v>47.979166666666664</c:v>
                </c:pt>
                <c:pt idx="2304">
                  <c:v>48</c:v>
                </c:pt>
                <c:pt idx="2305">
                  <c:v>48.020833333333336</c:v>
                </c:pt>
                <c:pt idx="2306">
                  <c:v>48.041666666666664</c:v>
                </c:pt>
                <c:pt idx="2307">
                  <c:v>48.0625</c:v>
                </c:pt>
                <c:pt idx="2308">
                  <c:v>48.083333333333336</c:v>
                </c:pt>
                <c:pt idx="2309">
                  <c:v>48.104166666666664</c:v>
                </c:pt>
                <c:pt idx="2310">
                  <c:v>48.125</c:v>
                </c:pt>
                <c:pt idx="2311">
                  <c:v>48.145833333333336</c:v>
                </c:pt>
                <c:pt idx="2312">
                  <c:v>48.166666666666664</c:v>
                </c:pt>
                <c:pt idx="2313">
                  <c:v>48.1875</c:v>
                </c:pt>
                <c:pt idx="2314">
                  <c:v>48.208333333333336</c:v>
                </c:pt>
                <c:pt idx="2315">
                  <c:v>48.229166666666664</c:v>
                </c:pt>
                <c:pt idx="2316">
                  <c:v>48.25</c:v>
                </c:pt>
                <c:pt idx="2317">
                  <c:v>48.270833333333336</c:v>
                </c:pt>
                <c:pt idx="2318">
                  <c:v>48.291666666666664</c:v>
                </c:pt>
                <c:pt idx="2319">
                  <c:v>48.3125</c:v>
                </c:pt>
                <c:pt idx="2320">
                  <c:v>48.333333333333336</c:v>
                </c:pt>
                <c:pt idx="2321">
                  <c:v>48.354166666666664</c:v>
                </c:pt>
                <c:pt idx="2322">
                  <c:v>48.375</c:v>
                </c:pt>
                <c:pt idx="2323">
                  <c:v>48.395833333333336</c:v>
                </c:pt>
                <c:pt idx="2324">
                  <c:v>48.416666666666664</c:v>
                </c:pt>
                <c:pt idx="2325">
                  <c:v>48.4375</c:v>
                </c:pt>
                <c:pt idx="2326">
                  <c:v>48.458333333333336</c:v>
                </c:pt>
                <c:pt idx="2327">
                  <c:v>48.479166666666664</c:v>
                </c:pt>
                <c:pt idx="2328">
                  <c:v>48.5</c:v>
                </c:pt>
                <c:pt idx="2329">
                  <c:v>48.520833333333336</c:v>
                </c:pt>
                <c:pt idx="2330">
                  <c:v>48.541666666666664</c:v>
                </c:pt>
                <c:pt idx="2331">
                  <c:v>48.5625</c:v>
                </c:pt>
                <c:pt idx="2332">
                  <c:v>48.583333333333336</c:v>
                </c:pt>
                <c:pt idx="2333">
                  <c:v>48.604166666666664</c:v>
                </c:pt>
                <c:pt idx="2334">
                  <c:v>48.625</c:v>
                </c:pt>
                <c:pt idx="2335">
                  <c:v>48.645833333333336</c:v>
                </c:pt>
                <c:pt idx="2336">
                  <c:v>48.666666666666664</c:v>
                </c:pt>
                <c:pt idx="2337">
                  <c:v>48.6875</c:v>
                </c:pt>
                <c:pt idx="2338">
                  <c:v>48.708333333333336</c:v>
                </c:pt>
                <c:pt idx="2339">
                  <c:v>48.729166666666664</c:v>
                </c:pt>
                <c:pt idx="2340">
                  <c:v>48.75</c:v>
                </c:pt>
                <c:pt idx="2341">
                  <c:v>48.770833333333336</c:v>
                </c:pt>
                <c:pt idx="2342">
                  <c:v>48.791666666666664</c:v>
                </c:pt>
                <c:pt idx="2343">
                  <c:v>48.8125</c:v>
                </c:pt>
                <c:pt idx="2344">
                  <c:v>48.833333333333336</c:v>
                </c:pt>
                <c:pt idx="2345">
                  <c:v>48.854166666666664</c:v>
                </c:pt>
                <c:pt idx="2346">
                  <c:v>48.875</c:v>
                </c:pt>
                <c:pt idx="2347">
                  <c:v>48.895833333333336</c:v>
                </c:pt>
                <c:pt idx="2348">
                  <c:v>48.916666666666664</c:v>
                </c:pt>
                <c:pt idx="2349">
                  <c:v>48.9375</c:v>
                </c:pt>
                <c:pt idx="2350">
                  <c:v>48.958333333333336</c:v>
                </c:pt>
                <c:pt idx="2351">
                  <c:v>48.979166666666664</c:v>
                </c:pt>
                <c:pt idx="2352">
                  <c:v>49</c:v>
                </c:pt>
                <c:pt idx="2353">
                  <c:v>49.020833333333336</c:v>
                </c:pt>
                <c:pt idx="2354">
                  <c:v>49.041666666666664</c:v>
                </c:pt>
                <c:pt idx="2355">
                  <c:v>49.0625</c:v>
                </c:pt>
                <c:pt idx="2356">
                  <c:v>49.083333333333336</c:v>
                </c:pt>
                <c:pt idx="2357">
                  <c:v>49.104166666666664</c:v>
                </c:pt>
                <c:pt idx="2358">
                  <c:v>49.125</c:v>
                </c:pt>
                <c:pt idx="2359">
                  <c:v>49.145833333333336</c:v>
                </c:pt>
                <c:pt idx="2360">
                  <c:v>49.166666666666664</c:v>
                </c:pt>
                <c:pt idx="2361">
                  <c:v>49.1875</c:v>
                </c:pt>
                <c:pt idx="2362">
                  <c:v>49.208333333333336</c:v>
                </c:pt>
                <c:pt idx="2363">
                  <c:v>49.229166666666664</c:v>
                </c:pt>
                <c:pt idx="2364">
                  <c:v>49.25</c:v>
                </c:pt>
                <c:pt idx="2365">
                  <c:v>49.270833333333336</c:v>
                </c:pt>
                <c:pt idx="2366">
                  <c:v>49.291666666666664</c:v>
                </c:pt>
                <c:pt idx="2367">
                  <c:v>49.3125</c:v>
                </c:pt>
                <c:pt idx="2368">
                  <c:v>49.333333333333336</c:v>
                </c:pt>
                <c:pt idx="2369">
                  <c:v>49.354166666666664</c:v>
                </c:pt>
                <c:pt idx="2370">
                  <c:v>49.375</c:v>
                </c:pt>
                <c:pt idx="2371">
                  <c:v>49.395833333333336</c:v>
                </c:pt>
                <c:pt idx="2372">
                  <c:v>49.416666666666664</c:v>
                </c:pt>
                <c:pt idx="2373">
                  <c:v>49.4375</c:v>
                </c:pt>
                <c:pt idx="2374">
                  <c:v>49.458333333333336</c:v>
                </c:pt>
                <c:pt idx="2375">
                  <c:v>49.479166666666664</c:v>
                </c:pt>
                <c:pt idx="2376">
                  <c:v>49.5</c:v>
                </c:pt>
                <c:pt idx="2377">
                  <c:v>49.520833333333336</c:v>
                </c:pt>
                <c:pt idx="2378">
                  <c:v>49.541666666666664</c:v>
                </c:pt>
                <c:pt idx="2379">
                  <c:v>49.5625</c:v>
                </c:pt>
                <c:pt idx="2380">
                  <c:v>49.583333333333336</c:v>
                </c:pt>
                <c:pt idx="2381">
                  <c:v>49.604166666666664</c:v>
                </c:pt>
                <c:pt idx="2382">
                  <c:v>49.625</c:v>
                </c:pt>
                <c:pt idx="2383">
                  <c:v>49.645833333333336</c:v>
                </c:pt>
                <c:pt idx="2384">
                  <c:v>49.666666666666664</c:v>
                </c:pt>
                <c:pt idx="2385">
                  <c:v>49.6875</c:v>
                </c:pt>
                <c:pt idx="2386">
                  <c:v>49.708333333333336</c:v>
                </c:pt>
                <c:pt idx="2387">
                  <c:v>49.729166666666664</c:v>
                </c:pt>
                <c:pt idx="2388">
                  <c:v>49.75</c:v>
                </c:pt>
                <c:pt idx="2389">
                  <c:v>49.770833333333336</c:v>
                </c:pt>
                <c:pt idx="2390">
                  <c:v>49.791666666666664</c:v>
                </c:pt>
                <c:pt idx="2391">
                  <c:v>49.8125</c:v>
                </c:pt>
                <c:pt idx="2392">
                  <c:v>49.833333333333336</c:v>
                </c:pt>
                <c:pt idx="2393">
                  <c:v>49.854166666666664</c:v>
                </c:pt>
                <c:pt idx="2394">
                  <c:v>49.875</c:v>
                </c:pt>
                <c:pt idx="2395">
                  <c:v>49.895833333333336</c:v>
                </c:pt>
                <c:pt idx="2396">
                  <c:v>49.916666666666664</c:v>
                </c:pt>
                <c:pt idx="2397">
                  <c:v>49.9375</c:v>
                </c:pt>
                <c:pt idx="2398">
                  <c:v>49.958333333333336</c:v>
                </c:pt>
                <c:pt idx="2399">
                  <c:v>49.979166666666664</c:v>
                </c:pt>
                <c:pt idx="2400">
                  <c:v>50</c:v>
                </c:pt>
                <c:pt idx="2401">
                  <c:v>50.020833333333336</c:v>
                </c:pt>
                <c:pt idx="2402">
                  <c:v>50.041666666666664</c:v>
                </c:pt>
                <c:pt idx="2403">
                  <c:v>50.0625</c:v>
                </c:pt>
                <c:pt idx="2404">
                  <c:v>50.083333333333336</c:v>
                </c:pt>
                <c:pt idx="2405">
                  <c:v>50.104166666666664</c:v>
                </c:pt>
                <c:pt idx="2406">
                  <c:v>50.125</c:v>
                </c:pt>
                <c:pt idx="2407">
                  <c:v>50.145833333333336</c:v>
                </c:pt>
                <c:pt idx="2408">
                  <c:v>50.166666666666664</c:v>
                </c:pt>
                <c:pt idx="2409">
                  <c:v>50.1875</c:v>
                </c:pt>
                <c:pt idx="2410">
                  <c:v>50.208333333333336</c:v>
                </c:pt>
                <c:pt idx="2411">
                  <c:v>50.229166666666664</c:v>
                </c:pt>
                <c:pt idx="2412">
                  <c:v>50.25</c:v>
                </c:pt>
                <c:pt idx="2413">
                  <c:v>50.270833333333336</c:v>
                </c:pt>
                <c:pt idx="2414">
                  <c:v>50.291666666666664</c:v>
                </c:pt>
                <c:pt idx="2415">
                  <c:v>50.3125</c:v>
                </c:pt>
                <c:pt idx="2416">
                  <c:v>50.333333333333336</c:v>
                </c:pt>
                <c:pt idx="2417">
                  <c:v>50.354166666666664</c:v>
                </c:pt>
                <c:pt idx="2418">
                  <c:v>50.375</c:v>
                </c:pt>
                <c:pt idx="2419">
                  <c:v>50.395833333333336</c:v>
                </c:pt>
                <c:pt idx="2420">
                  <c:v>50.416666666666664</c:v>
                </c:pt>
                <c:pt idx="2421">
                  <c:v>50.4375</c:v>
                </c:pt>
                <c:pt idx="2422">
                  <c:v>50.458333333333336</c:v>
                </c:pt>
                <c:pt idx="2423">
                  <c:v>50.479166666666664</c:v>
                </c:pt>
                <c:pt idx="2424">
                  <c:v>50.5</c:v>
                </c:pt>
                <c:pt idx="2425">
                  <c:v>50.520833333333336</c:v>
                </c:pt>
                <c:pt idx="2426">
                  <c:v>50.541666666666664</c:v>
                </c:pt>
                <c:pt idx="2427">
                  <c:v>50.5625</c:v>
                </c:pt>
                <c:pt idx="2428">
                  <c:v>50.583333333333336</c:v>
                </c:pt>
                <c:pt idx="2429">
                  <c:v>50.604166666666664</c:v>
                </c:pt>
                <c:pt idx="2430">
                  <c:v>50.625</c:v>
                </c:pt>
                <c:pt idx="2431">
                  <c:v>50.645833333333336</c:v>
                </c:pt>
                <c:pt idx="2432">
                  <c:v>50.666666666666664</c:v>
                </c:pt>
                <c:pt idx="2433">
                  <c:v>50.6875</c:v>
                </c:pt>
                <c:pt idx="2434">
                  <c:v>50.708333333333336</c:v>
                </c:pt>
                <c:pt idx="2435">
                  <c:v>50.729166666666664</c:v>
                </c:pt>
                <c:pt idx="2436">
                  <c:v>50.75</c:v>
                </c:pt>
                <c:pt idx="2437">
                  <c:v>50.770833333333336</c:v>
                </c:pt>
                <c:pt idx="2438">
                  <c:v>50.791666666666664</c:v>
                </c:pt>
                <c:pt idx="2439">
                  <c:v>50.8125</c:v>
                </c:pt>
                <c:pt idx="2440">
                  <c:v>50.833333333333336</c:v>
                </c:pt>
                <c:pt idx="2441">
                  <c:v>50.854166666666664</c:v>
                </c:pt>
                <c:pt idx="2442">
                  <c:v>50.875</c:v>
                </c:pt>
                <c:pt idx="2443">
                  <c:v>50.895833333333336</c:v>
                </c:pt>
                <c:pt idx="2444">
                  <c:v>50.916666666666664</c:v>
                </c:pt>
                <c:pt idx="2445">
                  <c:v>50.9375</c:v>
                </c:pt>
                <c:pt idx="2446">
                  <c:v>50.958333333333336</c:v>
                </c:pt>
                <c:pt idx="2447">
                  <c:v>50.979166666666664</c:v>
                </c:pt>
                <c:pt idx="2448">
                  <c:v>51</c:v>
                </c:pt>
                <c:pt idx="2449">
                  <c:v>51.020833333333336</c:v>
                </c:pt>
                <c:pt idx="2450">
                  <c:v>51.041666666666664</c:v>
                </c:pt>
                <c:pt idx="2451">
                  <c:v>51.0625</c:v>
                </c:pt>
                <c:pt idx="2452">
                  <c:v>51.083333333333336</c:v>
                </c:pt>
                <c:pt idx="2453">
                  <c:v>51.104166666666664</c:v>
                </c:pt>
                <c:pt idx="2454">
                  <c:v>51.125</c:v>
                </c:pt>
                <c:pt idx="2455">
                  <c:v>51.145833333333336</c:v>
                </c:pt>
                <c:pt idx="2456">
                  <c:v>51.166666666666664</c:v>
                </c:pt>
                <c:pt idx="2457">
                  <c:v>51.1875</c:v>
                </c:pt>
                <c:pt idx="2458">
                  <c:v>51.208333333333336</c:v>
                </c:pt>
                <c:pt idx="2459">
                  <c:v>51.229166666666664</c:v>
                </c:pt>
                <c:pt idx="2460">
                  <c:v>51.25</c:v>
                </c:pt>
                <c:pt idx="2461">
                  <c:v>51.270833333333336</c:v>
                </c:pt>
                <c:pt idx="2462">
                  <c:v>51.291666666666664</c:v>
                </c:pt>
                <c:pt idx="2463">
                  <c:v>51.3125</c:v>
                </c:pt>
                <c:pt idx="2464">
                  <c:v>51.333333333333336</c:v>
                </c:pt>
                <c:pt idx="2465">
                  <c:v>51.354166666666664</c:v>
                </c:pt>
                <c:pt idx="2466">
                  <c:v>51.375</c:v>
                </c:pt>
                <c:pt idx="2467">
                  <c:v>51.395833333333336</c:v>
                </c:pt>
                <c:pt idx="2468">
                  <c:v>51.416666666666664</c:v>
                </c:pt>
                <c:pt idx="2469">
                  <c:v>51.4375</c:v>
                </c:pt>
                <c:pt idx="2470">
                  <c:v>51.458333333333336</c:v>
                </c:pt>
                <c:pt idx="2471">
                  <c:v>51.479166666666664</c:v>
                </c:pt>
                <c:pt idx="2472">
                  <c:v>51.5</c:v>
                </c:pt>
                <c:pt idx="2473">
                  <c:v>51.520833333333336</c:v>
                </c:pt>
                <c:pt idx="2474">
                  <c:v>51.541666666666664</c:v>
                </c:pt>
                <c:pt idx="2475">
                  <c:v>51.5625</c:v>
                </c:pt>
                <c:pt idx="2476">
                  <c:v>51.583333333333336</c:v>
                </c:pt>
                <c:pt idx="2477">
                  <c:v>51.604166666666664</c:v>
                </c:pt>
                <c:pt idx="2478">
                  <c:v>51.625</c:v>
                </c:pt>
                <c:pt idx="2479">
                  <c:v>51.645833333333336</c:v>
                </c:pt>
                <c:pt idx="2480">
                  <c:v>51.666666666666664</c:v>
                </c:pt>
                <c:pt idx="2481">
                  <c:v>51.6875</c:v>
                </c:pt>
                <c:pt idx="2482">
                  <c:v>51.708333333333336</c:v>
                </c:pt>
                <c:pt idx="2483">
                  <c:v>51.729166666666664</c:v>
                </c:pt>
                <c:pt idx="2484">
                  <c:v>51.75</c:v>
                </c:pt>
                <c:pt idx="2485">
                  <c:v>51.770833333333336</c:v>
                </c:pt>
                <c:pt idx="2486">
                  <c:v>51.791666666666664</c:v>
                </c:pt>
                <c:pt idx="2487">
                  <c:v>51.8125</c:v>
                </c:pt>
                <c:pt idx="2488">
                  <c:v>51.833333333333336</c:v>
                </c:pt>
                <c:pt idx="2489">
                  <c:v>51.854166666666664</c:v>
                </c:pt>
                <c:pt idx="2490">
                  <c:v>51.875</c:v>
                </c:pt>
                <c:pt idx="2491">
                  <c:v>51.895833333333336</c:v>
                </c:pt>
                <c:pt idx="2492">
                  <c:v>51.916666666666664</c:v>
                </c:pt>
                <c:pt idx="2493">
                  <c:v>51.9375</c:v>
                </c:pt>
                <c:pt idx="2494">
                  <c:v>51.958333333333336</c:v>
                </c:pt>
                <c:pt idx="2495">
                  <c:v>51.979166666666664</c:v>
                </c:pt>
                <c:pt idx="2496">
                  <c:v>52</c:v>
                </c:pt>
                <c:pt idx="2497">
                  <c:v>52.020833333333336</c:v>
                </c:pt>
                <c:pt idx="2498">
                  <c:v>52.041666666666664</c:v>
                </c:pt>
                <c:pt idx="2499">
                  <c:v>52.0625</c:v>
                </c:pt>
                <c:pt idx="2500">
                  <c:v>52.083333333333336</c:v>
                </c:pt>
                <c:pt idx="2501">
                  <c:v>52.104166666666664</c:v>
                </c:pt>
                <c:pt idx="2502">
                  <c:v>52.125</c:v>
                </c:pt>
                <c:pt idx="2503">
                  <c:v>52.145833333333336</c:v>
                </c:pt>
                <c:pt idx="2504">
                  <c:v>52.166666666666664</c:v>
                </c:pt>
                <c:pt idx="2505">
                  <c:v>52.1875</c:v>
                </c:pt>
                <c:pt idx="2506">
                  <c:v>52.208333333333336</c:v>
                </c:pt>
                <c:pt idx="2507">
                  <c:v>52.229166666666664</c:v>
                </c:pt>
                <c:pt idx="2508">
                  <c:v>52.25</c:v>
                </c:pt>
                <c:pt idx="2509">
                  <c:v>52.270833333333336</c:v>
                </c:pt>
                <c:pt idx="2510">
                  <c:v>52.291666666666664</c:v>
                </c:pt>
                <c:pt idx="2511">
                  <c:v>52.3125</c:v>
                </c:pt>
                <c:pt idx="2512">
                  <c:v>52.333333333333336</c:v>
                </c:pt>
                <c:pt idx="2513">
                  <c:v>52.354166666666664</c:v>
                </c:pt>
                <c:pt idx="2514">
                  <c:v>52.375</c:v>
                </c:pt>
                <c:pt idx="2515">
                  <c:v>52.395833333333336</c:v>
                </c:pt>
                <c:pt idx="2516">
                  <c:v>52.416666666666664</c:v>
                </c:pt>
                <c:pt idx="2517">
                  <c:v>52.4375</c:v>
                </c:pt>
                <c:pt idx="2518">
                  <c:v>52.458333333333336</c:v>
                </c:pt>
                <c:pt idx="2519">
                  <c:v>52.479166666666664</c:v>
                </c:pt>
                <c:pt idx="2520">
                  <c:v>52.5</c:v>
                </c:pt>
                <c:pt idx="2521">
                  <c:v>52.520833333333336</c:v>
                </c:pt>
                <c:pt idx="2522">
                  <c:v>52.541666666666664</c:v>
                </c:pt>
                <c:pt idx="2523">
                  <c:v>52.5625</c:v>
                </c:pt>
                <c:pt idx="2524">
                  <c:v>52.583333333333336</c:v>
                </c:pt>
                <c:pt idx="2525">
                  <c:v>52.604166666666664</c:v>
                </c:pt>
                <c:pt idx="2526">
                  <c:v>52.625</c:v>
                </c:pt>
                <c:pt idx="2527">
                  <c:v>52.645833333333336</c:v>
                </c:pt>
                <c:pt idx="2528">
                  <c:v>52.666666666666664</c:v>
                </c:pt>
                <c:pt idx="2529">
                  <c:v>52.6875</c:v>
                </c:pt>
                <c:pt idx="2530">
                  <c:v>52.708333333333336</c:v>
                </c:pt>
                <c:pt idx="2531">
                  <c:v>52.729166666666664</c:v>
                </c:pt>
                <c:pt idx="2532">
                  <c:v>52.75</c:v>
                </c:pt>
                <c:pt idx="2533">
                  <c:v>52.770833333333336</c:v>
                </c:pt>
                <c:pt idx="2534">
                  <c:v>52.791666666666664</c:v>
                </c:pt>
                <c:pt idx="2535">
                  <c:v>52.8125</c:v>
                </c:pt>
                <c:pt idx="2536">
                  <c:v>52.833333333333336</c:v>
                </c:pt>
                <c:pt idx="2537">
                  <c:v>52.854166666666664</c:v>
                </c:pt>
                <c:pt idx="2538">
                  <c:v>52.875</c:v>
                </c:pt>
                <c:pt idx="2539">
                  <c:v>52.895833333333336</c:v>
                </c:pt>
                <c:pt idx="2540">
                  <c:v>52.916666666666664</c:v>
                </c:pt>
                <c:pt idx="2541">
                  <c:v>52.9375</c:v>
                </c:pt>
                <c:pt idx="2542">
                  <c:v>52.958333333333336</c:v>
                </c:pt>
                <c:pt idx="2543">
                  <c:v>52.979166666666664</c:v>
                </c:pt>
                <c:pt idx="2544">
                  <c:v>53</c:v>
                </c:pt>
                <c:pt idx="2545">
                  <c:v>53.020833333333336</c:v>
                </c:pt>
                <c:pt idx="2546">
                  <c:v>53.041666666666664</c:v>
                </c:pt>
                <c:pt idx="2547">
                  <c:v>53.0625</c:v>
                </c:pt>
                <c:pt idx="2548">
                  <c:v>53.083333333333336</c:v>
                </c:pt>
                <c:pt idx="2549">
                  <c:v>53.104166666666664</c:v>
                </c:pt>
                <c:pt idx="2550">
                  <c:v>53.125</c:v>
                </c:pt>
                <c:pt idx="2551">
                  <c:v>53.145833333333336</c:v>
                </c:pt>
                <c:pt idx="2552">
                  <c:v>53.166666666666664</c:v>
                </c:pt>
                <c:pt idx="2553">
                  <c:v>53.1875</c:v>
                </c:pt>
                <c:pt idx="2554">
                  <c:v>53.208333333333336</c:v>
                </c:pt>
                <c:pt idx="2555">
                  <c:v>53.229166666666664</c:v>
                </c:pt>
                <c:pt idx="2556">
                  <c:v>53.25</c:v>
                </c:pt>
                <c:pt idx="2557">
                  <c:v>53.270833333333336</c:v>
                </c:pt>
                <c:pt idx="2558">
                  <c:v>53.291666666666664</c:v>
                </c:pt>
                <c:pt idx="2559">
                  <c:v>53.3125</c:v>
                </c:pt>
                <c:pt idx="2560">
                  <c:v>53.333333333333336</c:v>
                </c:pt>
                <c:pt idx="2561">
                  <c:v>53.354166666666664</c:v>
                </c:pt>
                <c:pt idx="2562">
                  <c:v>53.375</c:v>
                </c:pt>
                <c:pt idx="2563">
                  <c:v>53.395833333333336</c:v>
                </c:pt>
                <c:pt idx="2564">
                  <c:v>53.416666666666664</c:v>
                </c:pt>
                <c:pt idx="2565">
                  <c:v>53.4375</c:v>
                </c:pt>
                <c:pt idx="2566">
                  <c:v>53.458333333333336</c:v>
                </c:pt>
                <c:pt idx="2567">
                  <c:v>53.479166666666664</c:v>
                </c:pt>
                <c:pt idx="2568">
                  <c:v>53.5</c:v>
                </c:pt>
                <c:pt idx="2569">
                  <c:v>53.520833333333336</c:v>
                </c:pt>
                <c:pt idx="2570">
                  <c:v>53.541666666666664</c:v>
                </c:pt>
                <c:pt idx="2571">
                  <c:v>53.5625</c:v>
                </c:pt>
                <c:pt idx="2572">
                  <c:v>53.583333333333336</c:v>
                </c:pt>
                <c:pt idx="2573">
                  <c:v>53.604166666666664</c:v>
                </c:pt>
                <c:pt idx="2574">
                  <c:v>53.625</c:v>
                </c:pt>
                <c:pt idx="2575">
                  <c:v>53.645833333333336</c:v>
                </c:pt>
                <c:pt idx="2576">
                  <c:v>53.666666666666664</c:v>
                </c:pt>
                <c:pt idx="2577">
                  <c:v>53.6875</c:v>
                </c:pt>
                <c:pt idx="2578">
                  <c:v>53.708333333333336</c:v>
                </c:pt>
                <c:pt idx="2579">
                  <c:v>53.729166666666664</c:v>
                </c:pt>
                <c:pt idx="2580">
                  <c:v>53.75</c:v>
                </c:pt>
                <c:pt idx="2581">
                  <c:v>53.770833333333336</c:v>
                </c:pt>
                <c:pt idx="2582">
                  <c:v>53.791666666666664</c:v>
                </c:pt>
                <c:pt idx="2583">
                  <c:v>53.8125</c:v>
                </c:pt>
                <c:pt idx="2584">
                  <c:v>53.833333333333336</c:v>
                </c:pt>
                <c:pt idx="2585">
                  <c:v>53.854166666666664</c:v>
                </c:pt>
                <c:pt idx="2586">
                  <c:v>53.875</c:v>
                </c:pt>
                <c:pt idx="2587">
                  <c:v>53.895833333333336</c:v>
                </c:pt>
                <c:pt idx="2588">
                  <c:v>53.916666666666664</c:v>
                </c:pt>
                <c:pt idx="2589">
                  <c:v>53.9375</c:v>
                </c:pt>
                <c:pt idx="2590">
                  <c:v>53.958333333333336</c:v>
                </c:pt>
                <c:pt idx="2591">
                  <c:v>53.979166666666664</c:v>
                </c:pt>
                <c:pt idx="2592">
                  <c:v>54</c:v>
                </c:pt>
                <c:pt idx="2593">
                  <c:v>54.020833333333336</c:v>
                </c:pt>
                <c:pt idx="2594">
                  <c:v>54.041666666666664</c:v>
                </c:pt>
                <c:pt idx="2595">
                  <c:v>54.0625</c:v>
                </c:pt>
                <c:pt idx="2596">
                  <c:v>54.083333333333336</c:v>
                </c:pt>
                <c:pt idx="2597">
                  <c:v>54.104166666666664</c:v>
                </c:pt>
                <c:pt idx="2598">
                  <c:v>54.125</c:v>
                </c:pt>
                <c:pt idx="2599">
                  <c:v>54.145833333333336</c:v>
                </c:pt>
                <c:pt idx="2600">
                  <c:v>54.166666666666664</c:v>
                </c:pt>
                <c:pt idx="2601">
                  <c:v>54.1875</c:v>
                </c:pt>
                <c:pt idx="2602">
                  <c:v>54.208333333333336</c:v>
                </c:pt>
                <c:pt idx="2603">
                  <c:v>54.229166666666664</c:v>
                </c:pt>
                <c:pt idx="2604">
                  <c:v>54.25</c:v>
                </c:pt>
                <c:pt idx="2605">
                  <c:v>54.270833333333336</c:v>
                </c:pt>
                <c:pt idx="2606">
                  <c:v>54.291666666666664</c:v>
                </c:pt>
                <c:pt idx="2607">
                  <c:v>54.3125</c:v>
                </c:pt>
                <c:pt idx="2608">
                  <c:v>54.333333333333336</c:v>
                </c:pt>
                <c:pt idx="2609">
                  <c:v>54.354166666666664</c:v>
                </c:pt>
                <c:pt idx="2610">
                  <c:v>54.375</c:v>
                </c:pt>
                <c:pt idx="2611">
                  <c:v>54.395833333333336</c:v>
                </c:pt>
                <c:pt idx="2612">
                  <c:v>54.416666666666664</c:v>
                </c:pt>
                <c:pt idx="2613">
                  <c:v>54.4375</c:v>
                </c:pt>
                <c:pt idx="2614">
                  <c:v>54.458333333333336</c:v>
                </c:pt>
                <c:pt idx="2615">
                  <c:v>54.479166666666664</c:v>
                </c:pt>
                <c:pt idx="2616">
                  <c:v>54.5</c:v>
                </c:pt>
                <c:pt idx="2617">
                  <c:v>54.520833333333336</c:v>
                </c:pt>
                <c:pt idx="2618">
                  <c:v>54.541666666666664</c:v>
                </c:pt>
                <c:pt idx="2619">
                  <c:v>54.5625</c:v>
                </c:pt>
                <c:pt idx="2620">
                  <c:v>54.583333333333336</c:v>
                </c:pt>
                <c:pt idx="2621">
                  <c:v>54.604166666666664</c:v>
                </c:pt>
                <c:pt idx="2622">
                  <c:v>54.625</c:v>
                </c:pt>
                <c:pt idx="2623">
                  <c:v>54.645833333333336</c:v>
                </c:pt>
                <c:pt idx="2624">
                  <c:v>54.666666666666664</c:v>
                </c:pt>
                <c:pt idx="2625">
                  <c:v>54.6875</c:v>
                </c:pt>
                <c:pt idx="2626">
                  <c:v>54.708333333333336</c:v>
                </c:pt>
                <c:pt idx="2627">
                  <c:v>54.729166666666664</c:v>
                </c:pt>
                <c:pt idx="2628">
                  <c:v>54.75</c:v>
                </c:pt>
                <c:pt idx="2629">
                  <c:v>54.770833333333336</c:v>
                </c:pt>
                <c:pt idx="2630">
                  <c:v>54.791666666666664</c:v>
                </c:pt>
                <c:pt idx="2631">
                  <c:v>54.8125</c:v>
                </c:pt>
                <c:pt idx="2632">
                  <c:v>54.833333333333336</c:v>
                </c:pt>
                <c:pt idx="2633">
                  <c:v>54.854166666666664</c:v>
                </c:pt>
                <c:pt idx="2634">
                  <c:v>54.875</c:v>
                </c:pt>
                <c:pt idx="2635">
                  <c:v>54.895833333333336</c:v>
                </c:pt>
                <c:pt idx="2636">
                  <c:v>54.916666666666664</c:v>
                </c:pt>
                <c:pt idx="2637">
                  <c:v>54.9375</c:v>
                </c:pt>
                <c:pt idx="2638">
                  <c:v>54.958333333333336</c:v>
                </c:pt>
                <c:pt idx="2639">
                  <c:v>54.979166666666664</c:v>
                </c:pt>
                <c:pt idx="2640">
                  <c:v>55</c:v>
                </c:pt>
                <c:pt idx="2641">
                  <c:v>55.020833333333336</c:v>
                </c:pt>
                <c:pt idx="2642">
                  <c:v>55.041666666666664</c:v>
                </c:pt>
                <c:pt idx="2643">
                  <c:v>55.0625</c:v>
                </c:pt>
                <c:pt idx="2644">
                  <c:v>55.083333333333336</c:v>
                </c:pt>
                <c:pt idx="2645">
                  <c:v>55.104166666666664</c:v>
                </c:pt>
                <c:pt idx="2646">
                  <c:v>55.125</c:v>
                </c:pt>
                <c:pt idx="2647">
                  <c:v>55.145833333333336</c:v>
                </c:pt>
                <c:pt idx="2648">
                  <c:v>55.166666666666664</c:v>
                </c:pt>
                <c:pt idx="2649">
                  <c:v>55.1875</c:v>
                </c:pt>
                <c:pt idx="2650">
                  <c:v>55.208333333333336</c:v>
                </c:pt>
                <c:pt idx="2651">
                  <c:v>55.229166666666664</c:v>
                </c:pt>
                <c:pt idx="2652">
                  <c:v>55.25</c:v>
                </c:pt>
                <c:pt idx="2653">
                  <c:v>55.270833333333336</c:v>
                </c:pt>
                <c:pt idx="2654">
                  <c:v>55.291666666666664</c:v>
                </c:pt>
                <c:pt idx="2655">
                  <c:v>55.3125</c:v>
                </c:pt>
                <c:pt idx="2656">
                  <c:v>55.333333333333336</c:v>
                </c:pt>
                <c:pt idx="2657">
                  <c:v>55.354166666666664</c:v>
                </c:pt>
                <c:pt idx="2658">
                  <c:v>55.375</c:v>
                </c:pt>
                <c:pt idx="2659">
                  <c:v>55.395833333333336</c:v>
                </c:pt>
                <c:pt idx="2660">
                  <c:v>55.416666666666664</c:v>
                </c:pt>
                <c:pt idx="2661">
                  <c:v>55.4375</c:v>
                </c:pt>
                <c:pt idx="2662">
                  <c:v>55.458333333333336</c:v>
                </c:pt>
                <c:pt idx="2663">
                  <c:v>55.479166666666664</c:v>
                </c:pt>
                <c:pt idx="2664">
                  <c:v>55.5</c:v>
                </c:pt>
                <c:pt idx="2665">
                  <c:v>55.520833333333336</c:v>
                </c:pt>
                <c:pt idx="2666">
                  <c:v>55.541666666666664</c:v>
                </c:pt>
                <c:pt idx="2667">
                  <c:v>55.5625</c:v>
                </c:pt>
                <c:pt idx="2668">
                  <c:v>55.583333333333336</c:v>
                </c:pt>
                <c:pt idx="2669">
                  <c:v>55.604166666666664</c:v>
                </c:pt>
                <c:pt idx="2670">
                  <c:v>55.625</c:v>
                </c:pt>
                <c:pt idx="2671">
                  <c:v>55.645833333333336</c:v>
                </c:pt>
                <c:pt idx="2672">
                  <c:v>55.666666666666664</c:v>
                </c:pt>
                <c:pt idx="2673">
                  <c:v>55.6875</c:v>
                </c:pt>
                <c:pt idx="2674">
                  <c:v>55.708333333333336</c:v>
                </c:pt>
                <c:pt idx="2675">
                  <c:v>55.729166666666664</c:v>
                </c:pt>
                <c:pt idx="2676">
                  <c:v>55.75</c:v>
                </c:pt>
                <c:pt idx="2677">
                  <c:v>55.770833333333336</c:v>
                </c:pt>
                <c:pt idx="2678">
                  <c:v>55.791666666666664</c:v>
                </c:pt>
                <c:pt idx="2679">
                  <c:v>55.8125</c:v>
                </c:pt>
                <c:pt idx="2680">
                  <c:v>55.833333333333336</c:v>
                </c:pt>
                <c:pt idx="2681">
                  <c:v>55.854166666666664</c:v>
                </c:pt>
                <c:pt idx="2682">
                  <c:v>55.875</c:v>
                </c:pt>
                <c:pt idx="2683">
                  <c:v>55.895833333333336</c:v>
                </c:pt>
                <c:pt idx="2684">
                  <c:v>55.916666666666664</c:v>
                </c:pt>
                <c:pt idx="2685">
                  <c:v>55.9375</c:v>
                </c:pt>
                <c:pt idx="2686">
                  <c:v>55.958333333333336</c:v>
                </c:pt>
                <c:pt idx="2687">
                  <c:v>55.979166666666664</c:v>
                </c:pt>
                <c:pt idx="2688">
                  <c:v>56</c:v>
                </c:pt>
                <c:pt idx="2689">
                  <c:v>56.020833333333336</c:v>
                </c:pt>
                <c:pt idx="2690">
                  <c:v>56.041666666666664</c:v>
                </c:pt>
                <c:pt idx="2691">
                  <c:v>56.0625</c:v>
                </c:pt>
                <c:pt idx="2692">
                  <c:v>56.083333333333336</c:v>
                </c:pt>
                <c:pt idx="2693">
                  <c:v>56.104166666666664</c:v>
                </c:pt>
                <c:pt idx="2694">
                  <c:v>56.125</c:v>
                </c:pt>
                <c:pt idx="2695">
                  <c:v>56.145833333333336</c:v>
                </c:pt>
                <c:pt idx="2696">
                  <c:v>56.166666666666664</c:v>
                </c:pt>
                <c:pt idx="2697">
                  <c:v>56.1875</c:v>
                </c:pt>
                <c:pt idx="2698">
                  <c:v>56.208333333333336</c:v>
                </c:pt>
                <c:pt idx="2699">
                  <c:v>56.229166666666664</c:v>
                </c:pt>
                <c:pt idx="2700">
                  <c:v>56.25</c:v>
                </c:pt>
                <c:pt idx="2701">
                  <c:v>56.270833333333336</c:v>
                </c:pt>
                <c:pt idx="2702">
                  <c:v>56.291666666666664</c:v>
                </c:pt>
                <c:pt idx="2703">
                  <c:v>56.3125</c:v>
                </c:pt>
                <c:pt idx="2704">
                  <c:v>56.333333333333336</c:v>
                </c:pt>
                <c:pt idx="2705">
                  <c:v>56.354166666666664</c:v>
                </c:pt>
                <c:pt idx="2706">
                  <c:v>56.375</c:v>
                </c:pt>
                <c:pt idx="2707">
                  <c:v>56.395833333333336</c:v>
                </c:pt>
                <c:pt idx="2708">
                  <c:v>56.416666666666664</c:v>
                </c:pt>
                <c:pt idx="2709">
                  <c:v>56.4375</c:v>
                </c:pt>
                <c:pt idx="2710">
                  <c:v>56.458333333333336</c:v>
                </c:pt>
                <c:pt idx="2711">
                  <c:v>56.479166666666664</c:v>
                </c:pt>
                <c:pt idx="2712">
                  <c:v>56.5</c:v>
                </c:pt>
                <c:pt idx="2713">
                  <c:v>56.520833333333336</c:v>
                </c:pt>
                <c:pt idx="2714">
                  <c:v>56.541666666666664</c:v>
                </c:pt>
                <c:pt idx="2715">
                  <c:v>56.5625</c:v>
                </c:pt>
                <c:pt idx="2716">
                  <c:v>56.583333333333336</c:v>
                </c:pt>
                <c:pt idx="2717">
                  <c:v>56.604166666666664</c:v>
                </c:pt>
                <c:pt idx="2718">
                  <c:v>56.625</c:v>
                </c:pt>
                <c:pt idx="2719">
                  <c:v>56.645833333333336</c:v>
                </c:pt>
                <c:pt idx="2720">
                  <c:v>56.666666666666664</c:v>
                </c:pt>
                <c:pt idx="2721">
                  <c:v>56.6875</c:v>
                </c:pt>
                <c:pt idx="2722">
                  <c:v>56.708333333333336</c:v>
                </c:pt>
                <c:pt idx="2723">
                  <c:v>56.729166666666664</c:v>
                </c:pt>
                <c:pt idx="2724">
                  <c:v>56.75</c:v>
                </c:pt>
                <c:pt idx="2725">
                  <c:v>56.770833333333336</c:v>
                </c:pt>
                <c:pt idx="2726">
                  <c:v>56.791666666666664</c:v>
                </c:pt>
                <c:pt idx="2727">
                  <c:v>56.8125</c:v>
                </c:pt>
                <c:pt idx="2728">
                  <c:v>56.833333333333336</c:v>
                </c:pt>
                <c:pt idx="2729">
                  <c:v>56.854166666666664</c:v>
                </c:pt>
                <c:pt idx="2730">
                  <c:v>56.875</c:v>
                </c:pt>
                <c:pt idx="2731">
                  <c:v>56.895833333333336</c:v>
                </c:pt>
                <c:pt idx="2732">
                  <c:v>56.916666666666664</c:v>
                </c:pt>
                <c:pt idx="2733">
                  <c:v>56.9375</c:v>
                </c:pt>
                <c:pt idx="2734">
                  <c:v>56.958333333333336</c:v>
                </c:pt>
                <c:pt idx="2735">
                  <c:v>56.979166666666664</c:v>
                </c:pt>
                <c:pt idx="2736">
                  <c:v>57</c:v>
                </c:pt>
                <c:pt idx="2737">
                  <c:v>57.020833333333336</c:v>
                </c:pt>
                <c:pt idx="2738">
                  <c:v>57.041666666666664</c:v>
                </c:pt>
                <c:pt idx="2739">
                  <c:v>57.0625</c:v>
                </c:pt>
                <c:pt idx="2740">
                  <c:v>57.083333333333336</c:v>
                </c:pt>
                <c:pt idx="2741">
                  <c:v>57.104166666666664</c:v>
                </c:pt>
                <c:pt idx="2742">
                  <c:v>57.125</c:v>
                </c:pt>
                <c:pt idx="2743">
                  <c:v>57.145833333333336</c:v>
                </c:pt>
                <c:pt idx="2744">
                  <c:v>57.166666666666664</c:v>
                </c:pt>
                <c:pt idx="2745">
                  <c:v>57.1875</c:v>
                </c:pt>
                <c:pt idx="2746">
                  <c:v>57.208333333333336</c:v>
                </c:pt>
                <c:pt idx="2747">
                  <c:v>57.229166666666664</c:v>
                </c:pt>
                <c:pt idx="2748">
                  <c:v>57.25</c:v>
                </c:pt>
                <c:pt idx="2749">
                  <c:v>57.270833333333336</c:v>
                </c:pt>
                <c:pt idx="2750">
                  <c:v>57.291666666666664</c:v>
                </c:pt>
                <c:pt idx="2751">
                  <c:v>57.3125</c:v>
                </c:pt>
                <c:pt idx="2752">
                  <c:v>57.333333333333336</c:v>
                </c:pt>
                <c:pt idx="2753">
                  <c:v>57.354166666666664</c:v>
                </c:pt>
                <c:pt idx="2754">
                  <c:v>57.375</c:v>
                </c:pt>
                <c:pt idx="2755">
                  <c:v>57.395833333333336</c:v>
                </c:pt>
                <c:pt idx="2756">
                  <c:v>57.416666666666664</c:v>
                </c:pt>
                <c:pt idx="2757">
                  <c:v>57.4375</c:v>
                </c:pt>
                <c:pt idx="2758">
                  <c:v>57.458333333333336</c:v>
                </c:pt>
                <c:pt idx="2759">
                  <c:v>57.479166666666664</c:v>
                </c:pt>
                <c:pt idx="2760">
                  <c:v>57.5</c:v>
                </c:pt>
                <c:pt idx="2761">
                  <c:v>57.520833333333336</c:v>
                </c:pt>
                <c:pt idx="2762">
                  <c:v>57.541666666666664</c:v>
                </c:pt>
                <c:pt idx="2763">
                  <c:v>57.5625</c:v>
                </c:pt>
                <c:pt idx="2764">
                  <c:v>57.583333333333336</c:v>
                </c:pt>
                <c:pt idx="2765">
                  <c:v>57.604166666666664</c:v>
                </c:pt>
                <c:pt idx="2766">
                  <c:v>57.625</c:v>
                </c:pt>
                <c:pt idx="2767">
                  <c:v>57.645833333333336</c:v>
                </c:pt>
                <c:pt idx="2768">
                  <c:v>57.666666666666664</c:v>
                </c:pt>
                <c:pt idx="2769">
                  <c:v>57.6875</c:v>
                </c:pt>
                <c:pt idx="2770">
                  <c:v>57.708333333333336</c:v>
                </c:pt>
                <c:pt idx="2771">
                  <c:v>57.729166666666664</c:v>
                </c:pt>
                <c:pt idx="2772">
                  <c:v>57.75</c:v>
                </c:pt>
                <c:pt idx="2773">
                  <c:v>57.770833333333336</c:v>
                </c:pt>
                <c:pt idx="2774">
                  <c:v>57.791666666666664</c:v>
                </c:pt>
                <c:pt idx="2775">
                  <c:v>57.8125</c:v>
                </c:pt>
                <c:pt idx="2776">
                  <c:v>57.833333333333336</c:v>
                </c:pt>
                <c:pt idx="2777">
                  <c:v>57.854166666666664</c:v>
                </c:pt>
                <c:pt idx="2778">
                  <c:v>57.875</c:v>
                </c:pt>
                <c:pt idx="2779">
                  <c:v>57.895833333333336</c:v>
                </c:pt>
                <c:pt idx="2780">
                  <c:v>57.916666666666664</c:v>
                </c:pt>
                <c:pt idx="2781">
                  <c:v>57.9375</c:v>
                </c:pt>
                <c:pt idx="2782">
                  <c:v>57.958333333333336</c:v>
                </c:pt>
                <c:pt idx="2783">
                  <c:v>57.979166666666664</c:v>
                </c:pt>
                <c:pt idx="2784">
                  <c:v>58</c:v>
                </c:pt>
                <c:pt idx="2785">
                  <c:v>58.020833333333336</c:v>
                </c:pt>
                <c:pt idx="2786">
                  <c:v>58.041666666666664</c:v>
                </c:pt>
                <c:pt idx="2787">
                  <c:v>58.0625</c:v>
                </c:pt>
                <c:pt idx="2788">
                  <c:v>58.083333333333336</c:v>
                </c:pt>
                <c:pt idx="2789">
                  <c:v>58.104166666666664</c:v>
                </c:pt>
                <c:pt idx="2790">
                  <c:v>58.125</c:v>
                </c:pt>
                <c:pt idx="2791">
                  <c:v>58.145833333333336</c:v>
                </c:pt>
                <c:pt idx="2792">
                  <c:v>58.166666666666664</c:v>
                </c:pt>
                <c:pt idx="2793">
                  <c:v>58.1875</c:v>
                </c:pt>
                <c:pt idx="2794">
                  <c:v>58.208333333333336</c:v>
                </c:pt>
                <c:pt idx="2795">
                  <c:v>58.229166666666664</c:v>
                </c:pt>
                <c:pt idx="2796">
                  <c:v>58.25</c:v>
                </c:pt>
                <c:pt idx="2797">
                  <c:v>58.270833333333336</c:v>
                </c:pt>
                <c:pt idx="2798">
                  <c:v>58.291666666666664</c:v>
                </c:pt>
                <c:pt idx="2799">
                  <c:v>58.3125</c:v>
                </c:pt>
                <c:pt idx="2800">
                  <c:v>58.333333333333336</c:v>
                </c:pt>
                <c:pt idx="2801">
                  <c:v>58.354166666666664</c:v>
                </c:pt>
                <c:pt idx="2802">
                  <c:v>58.375</c:v>
                </c:pt>
                <c:pt idx="2803">
                  <c:v>58.395833333333336</c:v>
                </c:pt>
                <c:pt idx="2804">
                  <c:v>58.416666666666664</c:v>
                </c:pt>
                <c:pt idx="2805">
                  <c:v>58.4375</c:v>
                </c:pt>
                <c:pt idx="2806">
                  <c:v>58.458333333333336</c:v>
                </c:pt>
                <c:pt idx="2807">
                  <c:v>58.479166666666664</c:v>
                </c:pt>
                <c:pt idx="2808">
                  <c:v>58.5</c:v>
                </c:pt>
                <c:pt idx="2809">
                  <c:v>58.520833333333336</c:v>
                </c:pt>
                <c:pt idx="2810">
                  <c:v>58.541666666666664</c:v>
                </c:pt>
                <c:pt idx="2811">
                  <c:v>58.5625</c:v>
                </c:pt>
                <c:pt idx="2812">
                  <c:v>58.583333333333336</c:v>
                </c:pt>
                <c:pt idx="2813">
                  <c:v>58.604166666666664</c:v>
                </c:pt>
                <c:pt idx="2814">
                  <c:v>58.625</c:v>
                </c:pt>
                <c:pt idx="2815">
                  <c:v>58.645833333333336</c:v>
                </c:pt>
                <c:pt idx="2816">
                  <c:v>58.666666666666664</c:v>
                </c:pt>
                <c:pt idx="2817">
                  <c:v>58.6875</c:v>
                </c:pt>
                <c:pt idx="2818">
                  <c:v>58.708333333333336</c:v>
                </c:pt>
                <c:pt idx="2819">
                  <c:v>58.729166666666664</c:v>
                </c:pt>
                <c:pt idx="2820">
                  <c:v>58.75</c:v>
                </c:pt>
                <c:pt idx="2821">
                  <c:v>58.770833333333336</c:v>
                </c:pt>
                <c:pt idx="2822">
                  <c:v>58.791666666666664</c:v>
                </c:pt>
                <c:pt idx="2823">
                  <c:v>58.8125</c:v>
                </c:pt>
                <c:pt idx="2824">
                  <c:v>58.833333333333336</c:v>
                </c:pt>
                <c:pt idx="2825">
                  <c:v>58.854166666666664</c:v>
                </c:pt>
                <c:pt idx="2826">
                  <c:v>58.875</c:v>
                </c:pt>
                <c:pt idx="2827">
                  <c:v>58.895833333333336</c:v>
                </c:pt>
                <c:pt idx="2828">
                  <c:v>58.916666666666664</c:v>
                </c:pt>
                <c:pt idx="2829">
                  <c:v>58.9375</c:v>
                </c:pt>
                <c:pt idx="2830">
                  <c:v>58.958333333333336</c:v>
                </c:pt>
                <c:pt idx="2831">
                  <c:v>58.979166666666664</c:v>
                </c:pt>
                <c:pt idx="2832">
                  <c:v>59</c:v>
                </c:pt>
                <c:pt idx="2833">
                  <c:v>59.020833333333336</c:v>
                </c:pt>
                <c:pt idx="2834">
                  <c:v>59.041666666666664</c:v>
                </c:pt>
                <c:pt idx="2835">
                  <c:v>59.0625</c:v>
                </c:pt>
                <c:pt idx="2836">
                  <c:v>59.083333333333336</c:v>
                </c:pt>
                <c:pt idx="2837">
                  <c:v>59.104166666666664</c:v>
                </c:pt>
                <c:pt idx="2838">
                  <c:v>59.125</c:v>
                </c:pt>
                <c:pt idx="2839">
                  <c:v>59.145833333333336</c:v>
                </c:pt>
                <c:pt idx="2840">
                  <c:v>59.166666666666664</c:v>
                </c:pt>
                <c:pt idx="2841">
                  <c:v>59.1875</c:v>
                </c:pt>
                <c:pt idx="2842">
                  <c:v>59.208333333333336</c:v>
                </c:pt>
                <c:pt idx="2843">
                  <c:v>59.229166666666664</c:v>
                </c:pt>
                <c:pt idx="2844">
                  <c:v>59.25</c:v>
                </c:pt>
                <c:pt idx="2845">
                  <c:v>59.270833333333336</c:v>
                </c:pt>
                <c:pt idx="2846">
                  <c:v>59.291666666666664</c:v>
                </c:pt>
                <c:pt idx="2847">
                  <c:v>59.3125</c:v>
                </c:pt>
                <c:pt idx="2848">
                  <c:v>59.333333333333336</c:v>
                </c:pt>
                <c:pt idx="2849">
                  <c:v>59.354166666666664</c:v>
                </c:pt>
                <c:pt idx="2850">
                  <c:v>59.375</c:v>
                </c:pt>
                <c:pt idx="2851">
                  <c:v>59.395833333333336</c:v>
                </c:pt>
                <c:pt idx="2852">
                  <c:v>59.416666666666664</c:v>
                </c:pt>
                <c:pt idx="2853">
                  <c:v>59.4375</c:v>
                </c:pt>
                <c:pt idx="2854">
                  <c:v>59.458333333333336</c:v>
                </c:pt>
                <c:pt idx="2855">
                  <c:v>59.479166666666664</c:v>
                </c:pt>
                <c:pt idx="2856">
                  <c:v>59.5</c:v>
                </c:pt>
                <c:pt idx="2857">
                  <c:v>59.520833333333336</c:v>
                </c:pt>
                <c:pt idx="2858">
                  <c:v>59.541666666666664</c:v>
                </c:pt>
                <c:pt idx="2859">
                  <c:v>59.5625</c:v>
                </c:pt>
                <c:pt idx="2860">
                  <c:v>59.583333333333336</c:v>
                </c:pt>
                <c:pt idx="2861">
                  <c:v>59.604166666666664</c:v>
                </c:pt>
                <c:pt idx="2862">
                  <c:v>59.625</c:v>
                </c:pt>
                <c:pt idx="2863">
                  <c:v>59.645833333333336</c:v>
                </c:pt>
                <c:pt idx="2864">
                  <c:v>59.666666666666664</c:v>
                </c:pt>
                <c:pt idx="2865">
                  <c:v>59.6875</c:v>
                </c:pt>
                <c:pt idx="2866">
                  <c:v>59.708333333333336</c:v>
                </c:pt>
                <c:pt idx="2867">
                  <c:v>59.729166666666664</c:v>
                </c:pt>
                <c:pt idx="2868">
                  <c:v>59.75</c:v>
                </c:pt>
                <c:pt idx="2869">
                  <c:v>59.770833333333336</c:v>
                </c:pt>
                <c:pt idx="2870">
                  <c:v>59.791666666666664</c:v>
                </c:pt>
                <c:pt idx="2871">
                  <c:v>59.8125</c:v>
                </c:pt>
                <c:pt idx="2872">
                  <c:v>59.833333333333336</c:v>
                </c:pt>
                <c:pt idx="2873">
                  <c:v>59.854166666666664</c:v>
                </c:pt>
                <c:pt idx="2874">
                  <c:v>59.875</c:v>
                </c:pt>
                <c:pt idx="2875">
                  <c:v>59.895833333333336</c:v>
                </c:pt>
                <c:pt idx="2876">
                  <c:v>59.916666666666664</c:v>
                </c:pt>
                <c:pt idx="2877">
                  <c:v>59.9375</c:v>
                </c:pt>
                <c:pt idx="2878">
                  <c:v>59.958333333333336</c:v>
                </c:pt>
                <c:pt idx="2879">
                  <c:v>59.979166666666664</c:v>
                </c:pt>
                <c:pt idx="2880">
                  <c:v>60</c:v>
                </c:pt>
                <c:pt idx="2881">
                  <c:v>60.020833333333336</c:v>
                </c:pt>
                <c:pt idx="2882">
                  <c:v>60.041666666666664</c:v>
                </c:pt>
                <c:pt idx="2883">
                  <c:v>60.0625</c:v>
                </c:pt>
                <c:pt idx="2884">
                  <c:v>60.083333333333336</c:v>
                </c:pt>
                <c:pt idx="2885">
                  <c:v>60.104166666666664</c:v>
                </c:pt>
                <c:pt idx="2886">
                  <c:v>60.125</c:v>
                </c:pt>
                <c:pt idx="2887">
                  <c:v>60.145833333333336</c:v>
                </c:pt>
                <c:pt idx="2888">
                  <c:v>60.166666666666664</c:v>
                </c:pt>
                <c:pt idx="2889">
                  <c:v>60.1875</c:v>
                </c:pt>
                <c:pt idx="2890">
                  <c:v>60.208333333333336</c:v>
                </c:pt>
                <c:pt idx="2891">
                  <c:v>60.229166666666664</c:v>
                </c:pt>
                <c:pt idx="2892">
                  <c:v>60.25</c:v>
                </c:pt>
                <c:pt idx="2893">
                  <c:v>60.270833333333336</c:v>
                </c:pt>
                <c:pt idx="2894">
                  <c:v>60.291666666666664</c:v>
                </c:pt>
                <c:pt idx="2895">
                  <c:v>60.3125</c:v>
                </c:pt>
                <c:pt idx="2896">
                  <c:v>60.333333333333336</c:v>
                </c:pt>
                <c:pt idx="2897">
                  <c:v>60.354166666666664</c:v>
                </c:pt>
                <c:pt idx="2898">
                  <c:v>60.375</c:v>
                </c:pt>
                <c:pt idx="2899">
                  <c:v>60.395833333333336</c:v>
                </c:pt>
                <c:pt idx="2900">
                  <c:v>60.416666666666664</c:v>
                </c:pt>
                <c:pt idx="2901">
                  <c:v>60.4375</c:v>
                </c:pt>
                <c:pt idx="2902">
                  <c:v>60.458333333333336</c:v>
                </c:pt>
                <c:pt idx="2903">
                  <c:v>60.479166666666664</c:v>
                </c:pt>
                <c:pt idx="2904">
                  <c:v>60.5</c:v>
                </c:pt>
                <c:pt idx="2905">
                  <c:v>60.520833333333336</c:v>
                </c:pt>
                <c:pt idx="2906">
                  <c:v>60.541666666666664</c:v>
                </c:pt>
                <c:pt idx="2907">
                  <c:v>60.5625</c:v>
                </c:pt>
                <c:pt idx="2908">
                  <c:v>60.583333333333336</c:v>
                </c:pt>
                <c:pt idx="2909">
                  <c:v>60.604166666666664</c:v>
                </c:pt>
                <c:pt idx="2910">
                  <c:v>60.625</c:v>
                </c:pt>
                <c:pt idx="2911">
                  <c:v>60.645833333333336</c:v>
                </c:pt>
                <c:pt idx="2912">
                  <c:v>60.666666666666664</c:v>
                </c:pt>
                <c:pt idx="2913">
                  <c:v>60.6875</c:v>
                </c:pt>
                <c:pt idx="2914">
                  <c:v>60.708333333333336</c:v>
                </c:pt>
                <c:pt idx="2915">
                  <c:v>60.729166666666664</c:v>
                </c:pt>
                <c:pt idx="2916">
                  <c:v>60.75</c:v>
                </c:pt>
                <c:pt idx="2917">
                  <c:v>60.770833333333336</c:v>
                </c:pt>
                <c:pt idx="2918">
                  <c:v>60.791666666666664</c:v>
                </c:pt>
                <c:pt idx="2919">
                  <c:v>60.8125</c:v>
                </c:pt>
                <c:pt idx="2920">
                  <c:v>60.833333333333336</c:v>
                </c:pt>
                <c:pt idx="2921">
                  <c:v>60.854166666666664</c:v>
                </c:pt>
                <c:pt idx="2922">
                  <c:v>60.875</c:v>
                </c:pt>
                <c:pt idx="2923">
                  <c:v>60.895833333333336</c:v>
                </c:pt>
                <c:pt idx="2924">
                  <c:v>60.916666666666664</c:v>
                </c:pt>
                <c:pt idx="2925">
                  <c:v>60.9375</c:v>
                </c:pt>
                <c:pt idx="2926">
                  <c:v>60.958333333333336</c:v>
                </c:pt>
                <c:pt idx="2927">
                  <c:v>60.979166666666664</c:v>
                </c:pt>
                <c:pt idx="2928">
                  <c:v>61</c:v>
                </c:pt>
                <c:pt idx="2929">
                  <c:v>61.020833333333336</c:v>
                </c:pt>
                <c:pt idx="2930">
                  <c:v>61.041666666666664</c:v>
                </c:pt>
                <c:pt idx="2931">
                  <c:v>61.0625</c:v>
                </c:pt>
                <c:pt idx="2932">
                  <c:v>61.083333333333336</c:v>
                </c:pt>
                <c:pt idx="2933">
                  <c:v>61.104166666666664</c:v>
                </c:pt>
                <c:pt idx="2934">
                  <c:v>61.125</c:v>
                </c:pt>
                <c:pt idx="2935">
                  <c:v>61.145833333333336</c:v>
                </c:pt>
                <c:pt idx="2936">
                  <c:v>61.166666666666664</c:v>
                </c:pt>
                <c:pt idx="2937">
                  <c:v>61.1875</c:v>
                </c:pt>
                <c:pt idx="2938">
                  <c:v>61.208333333333336</c:v>
                </c:pt>
                <c:pt idx="2939">
                  <c:v>61.229166666666664</c:v>
                </c:pt>
                <c:pt idx="2940">
                  <c:v>61.25</c:v>
                </c:pt>
                <c:pt idx="2941">
                  <c:v>61.270833333333336</c:v>
                </c:pt>
                <c:pt idx="2942">
                  <c:v>61.291666666666664</c:v>
                </c:pt>
                <c:pt idx="2943">
                  <c:v>61.3125</c:v>
                </c:pt>
                <c:pt idx="2944">
                  <c:v>61.333333333333336</c:v>
                </c:pt>
                <c:pt idx="2945">
                  <c:v>61.354166666666664</c:v>
                </c:pt>
                <c:pt idx="2946">
                  <c:v>61.375</c:v>
                </c:pt>
                <c:pt idx="2947">
                  <c:v>61.395833333333336</c:v>
                </c:pt>
                <c:pt idx="2948">
                  <c:v>61.416666666666664</c:v>
                </c:pt>
                <c:pt idx="2949">
                  <c:v>61.4375</c:v>
                </c:pt>
                <c:pt idx="2950">
                  <c:v>61.458333333333336</c:v>
                </c:pt>
                <c:pt idx="2951">
                  <c:v>61.479166666666664</c:v>
                </c:pt>
                <c:pt idx="2952">
                  <c:v>61.5</c:v>
                </c:pt>
                <c:pt idx="2953">
                  <c:v>61.520833333333336</c:v>
                </c:pt>
                <c:pt idx="2954">
                  <c:v>61.541666666666664</c:v>
                </c:pt>
                <c:pt idx="2955">
                  <c:v>61.5625</c:v>
                </c:pt>
                <c:pt idx="2956">
                  <c:v>61.583333333333336</c:v>
                </c:pt>
                <c:pt idx="2957">
                  <c:v>61.604166666666664</c:v>
                </c:pt>
                <c:pt idx="2958">
                  <c:v>61.625</c:v>
                </c:pt>
                <c:pt idx="2959">
                  <c:v>61.645833333333336</c:v>
                </c:pt>
                <c:pt idx="2960">
                  <c:v>61.666666666666664</c:v>
                </c:pt>
                <c:pt idx="2961">
                  <c:v>61.6875</c:v>
                </c:pt>
                <c:pt idx="2962">
                  <c:v>61.708333333333336</c:v>
                </c:pt>
                <c:pt idx="2963">
                  <c:v>61.729166666666664</c:v>
                </c:pt>
                <c:pt idx="2964">
                  <c:v>61.75</c:v>
                </c:pt>
                <c:pt idx="2965">
                  <c:v>61.770833333333336</c:v>
                </c:pt>
                <c:pt idx="2966">
                  <c:v>61.791666666666664</c:v>
                </c:pt>
                <c:pt idx="2967">
                  <c:v>61.8125</c:v>
                </c:pt>
                <c:pt idx="2968">
                  <c:v>61.833333333333336</c:v>
                </c:pt>
                <c:pt idx="2969">
                  <c:v>61.854166666666664</c:v>
                </c:pt>
                <c:pt idx="2970">
                  <c:v>61.875</c:v>
                </c:pt>
                <c:pt idx="2971">
                  <c:v>61.895833333333336</c:v>
                </c:pt>
                <c:pt idx="2972">
                  <c:v>61.916666666666664</c:v>
                </c:pt>
                <c:pt idx="2973">
                  <c:v>61.9375</c:v>
                </c:pt>
                <c:pt idx="2974">
                  <c:v>61.958333333333336</c:v>
                </c:pt>
                <c:pt idx="2975">
                  <c:v>61.979166666666664</c:v>
                </c:pt>
                <c:pt idx="2976">
                  <c:v>62</c:v>
                </c:pt>
                <c:pt idx="2977">
                  <c:v>62.020833333333336</c:v>
                </c:pt>
                <c:pt idx="2978">
                  <c:v>62.041666666666664</c:v>
                </c:pt>
                <c:pt idx="2979">
                  <c:v>62.0625</c:v>
                </c:pt>
                <c:pt idx="2980">
                  <c:v>62.083333333333336</c:v>
                </c:pt>
                <c:pt idx="2981">
                  <c:v>62.104166666666664</c:v>
                </c:pt>
                <c:pt idx="2982">
                  <c:v>62.125</c:v>
                </c:pt>
                <c:pt idx="2983">
                  <c:v>62.145833333333336</c:v>
                </c:pt>
                <c:pt idx="2984">
                  <c:v>62.166666666666664</c:v>
                </c:pt>
                <c:pt idx="2985">
                  <c:v>62.1875</c:v>
                </c:pt>
                <c:pt idx="2986">
                  <c:v>62.208333333333336</c:v>
                </c:pt>
                <c:pt idx="2987">
                  <c:v>62.229166666666664</c:v>
                </c:pt>
                <c:pt idx="2988">
                  <c:v>62.25</c:v>
                </c:pt>
                <c:pt idx="2989">
                  <c:v>62.270833333333336</c:v>
                </c:pt>
                <c:pt idx="2990">
                  <c:v>62.291666666666664</c:v>
                </c:pt>
                <c:pt idx="2991">
                  <c:v>62.3125</c:v>
                </c:pt>
                <c:pt idx="2992">
                  <c:v>62.333333333333336</c:v>
                </c:pt>
                <c:pt idx="2993">
                  <c:v>62.354166666666664</c:v>
                </c:pt>
                <c:pt idx="2994">
                  <c:v>62.375</c:v>
                </c:pt>
                <c:pt idx="2995">
                  <c:v>62.395833333333336</c:v>
                </c:pt>
                <c:pt idx="2996">
                  <c:v>62.416666666666664</c:v>
                </c:pt>
                <c:pt idx="2997">
                  <c:v>62.4375</c:v>
                </c:pt>
                <c:pt idx="2998">
                  <c:v>62.458333333333336</c:v>
                </c:pt>
                <c:pt idx="2999">
                  <c:v>62.479166666666664</c:v>
                </c:pt>
                <c:pt idx="3000">
                  <c:v>62.5</c:v>
                </c:pt>
                <c:pt idx="3001">
                  <c:v>62.520833333333336</c:v>
                </c:pt>
                <c:pt idx="3002">
                  <c:v>62.541666666666664</c:v>
                </c:pt>
                <c:pt idx="3003">
                  <c:v>62.5625</c:v>
                </c:pt>
                <c:pt idx="3004">
                  <c:v>62.583333333333336</c:v>
                </c:pt>
                <c:pt idx="3005">
                  <c:v>62.604166666666664</c:v>
                </c:pt>
                <c:pt idx="3006">
                  <c:v>62.625</c:v>
                </c:pt>
                <c:pt idx="3007">
                  <c:v>62.645833333333336</c:v>
                </c:pt>
                <c:pt idx="3008">
                  <c:v>62.666666666666664</c:v>
                </c:pt>
                <c:pt idx="3009">
                  <c:v>62.6875</c:v>
                </c:pt>
                <c:pt idx="3010">
                  <c:v>62.708333333333336</c:v>
                </c:pt>
                <c:pt idx="3011">
                  <c:v>62.729166666666664</c:v>
                </c:pt>
                <c:pt idx="3012">
                  <c:v>62.75</c:v>
                </c:pt>
                <c:pt idx="3013">
                  <c:v>62.770833333333336</c:v>
                </c:pt>
                <c:pt idx="3014">
                  <c:v>62.791666666666664</c:v>
                </c:pt>
                <c:pt idx="3015">
                  <c:v>62.8125</c:v>
                </c:pt>
                <c:pt idx="3016">
                  <c:v>62.833333333333336</c:v>
                </c:pt>
                <c:pt idx="3017">
                  <c:v>62.854166666666664</c:v>
                </c:pt>
                <c:pt idx="3018">
                  <c:v>62.875</c:v>
                </c:pt>
                <c:pt idx="3019">
                  <c:v>62.895833333333336</c:v>
                </c:pt>
                <c:pt idx="3020">
                  <c:v>62.916666666666664</c:v>
                </c:pt>
                <c:pt idx="3021">
                  <c:v>62.9375</c:v>
                </c:pt>
                <c:pt idx="3022">
                  <c:v>62.958333333333336</c:v>
                </c:pt>
                <c:pt idx="3023">
                  <c:v>62.979166666666664</c:v>
                </c:pt>
                <c:pt idx="3024">
                  <c:v>63</c:v>
                </c:pt>
                <c:pt idx="3025">
                  <c:v>63.020833333333336</c:v>
                </c:pt>
                <c:pt idx="3026">
                  <c:v>63.041666666666664</c:v>
                </c:pt>
                <c:pt idx="3027">
                  <c:v>63.0625</c:v>
                </c:pt>
                <c:pt idx="3028">
                  <c:v>63.083333333333336</c:v>
                </c:pt>
                <c:pt idx="3029">
                  <c:v>63.104166666666664</c:v>
                </c:pt>
                <c:pt idx="3030">
                  <c:v>63.125</c:v>
                </c:pt>
                <c:pt idx="3031">
                  <c:v>63.145833333333336</c:v>
                </c:pt>
                <c:pt idx="3032">
                  <c:v>63.166666666666664</c:v>
                </c:pt>
                <c:pt idx="3033">
                  <c:v>63.1875</c:v>
                </c:pt>
                <c:pt idx="3034">
                  <c:v>63.208333333333336</c:v>
                </c:pt>
                <c:pt idx="3035">
                  <c:v>63.229166666666664</c:v>
                </c:pt>
                <c:pt idx="3036">
                  <c:v>63.25</c:v>
                </c:pt>
                <c:pt idx="3037">
                  <c:v>63.270833333333336</c:v>
                </c:pt>
                <c:pt idx="3038">
                  <c:v>63.291666666666664</c:v>
                </c:pt>
                <c:pt idx="3039">
                  <c:v>63.3125</c:v>
                </c:pt>
                <c:pt idx="3040">
                  <c:v>63.333333333333336</c:v>
                </c:pt>
                <c:pt idx="3041">
                  <c:v>63.354166666666664</c:v>
                </c:pt>
                <c:pt idx="3042">
                  <c:v>63.375</c:v>
                </c:pt>
                <c:pt idx="3043">
                  <c:v>63.395833333333336</c:v>
                </c:pt>
                <c:pt idx="3044">
                  <c:v>63.416666666666664</c:v>
                </c:pt>
                <c:pt idx="3045">
                  <c:v>63.4375</c:v>
                </c:pt>
                <c:pt idx="3046">
                  <c:v>63.458333333333336</c:v>
                </c:pt>
                <c:pt idx="3047">
                  <c:v>63.479166666666664</c:v>
                </c:pt>
                <c:pt idx="3048">
                  <c:v>63.5</c:v>
                </c:pt>
                <c:pt idx="3049">
                  <c:v>63.520833333333336</c:v>
                </c:pt>
                <c:pt idx="3050">
                  <c:v>63.541666666666664</c:v>
                </c:pt>
                <c:pt idx="3051">
                  <c:v>63.5625</c:v>
                </c:pt>
                <c:pt idx="3052">
                  <c:v>63.583333333333336</c:v>
                </c:pt>
                <c:pt idx="3053">
                  <c:v>63.604166666666664</c:v>
                </c:pt>
                <c:pt idx="3054">
                  <c:v>63.625</c:v>
                </c:pt>
                <c:pt idx="3055">
                  <c:v>63.645833333333336</c:v>
                </c:pt>
                <c:pt idx="3056">
                  <c:v>63.666666666666664</c:v>
                </c:pt>
                <c:pt idx="3057">
                  <c:v>63.6875</c:v>
                </c:pt>
                <c:pt idx="3058">
                  <c:v>63.708333333333336</c:v>
                </c:pt>
                <c:pt idx="3059">
                  <c:v>63.729166666666664</c:v>
                </c:pt>
                <c:pt idx="3060">
                  <c:v>63.75</c:v>
                </c:pt>
                <c:pt idx="3061">
                  <c:v>63.770833333333336</c:v>
                </c:pt>
                <c:pt idx="3062">
                  <c:v>63.791666666666664</c:v>
                </c:pt>
                <c:pt idx="3063">
                  <c:v>63.8125</c:v>
                </c:pt>
                <c:pt idx="3064">
                  <c:v>63.833333333333336</c:v>
                </c:pt>
                <c:pt idx="3065">
                  <c:v>63.854166666666664</c:v>
                </c:pt>
                <c:pt idx="3066">
                  <c:v>63.875</c:v>
                </c:pt>
                <c:pt idx="3067">
                  <c:v>63.895833333333336</c:v>
                </c:pt>
                <c:pt idx="3068">
                  <c:v>63.916666666666664</c:v>
                </c:pt>
                <c:pt idx="3069">
                  <c:v>63.9375</c:v>
                </c:pt>
                <c:pt idx="3070">
                  <c:v>63.958333333333336</c:v>
                </c:pt>
                <c:pt idx="3071">
                  <c:v>63.979166666666664</c:v>
                </c:pt>
                <c:pt idx="3072">
                  <c:v>64</c:v>
                </c:pt>
                <c:pt idx="3073">
                  <c:v>64.020833333333329</c:v>
                </c:pt>
                <c:pt idx="3074">
                  <c:v>64.041666666666671</c:v>
                </c:pt>
                <c:pt idx="3075">
                  <c:v>64.0625</c:v>
                </c:pt>
                <c:pt idx="3076">
                  <c:v>64.083333333333329</c:v>
                </c:pt>
                <c:pt idx="3077">
                  <c:v>64.104166666666671</c:v>
                </c:pt>
                <c:pt idx="3078">
                  <c:v>64.125</c:v>
                </c:pt>
                <c:pt idx="3079">
                  <c:v>64.145833333333329</c:v>
                </c:pt>
                <c:pt idx="3080">
                  <c:v>64.166666666666671</c:v>
                </c:pt>
                <c:pt idx="3081">
                  <c:v>64.1875</c:v>
                </c:pt>
                <c:pt idx="3082">
                  <c:v>64.208333333333329</c:v>
                </c:pt>
                <c:pt idx="3083">
                  <c:v>64.229166666666671</c:v>
                </c:pt>
                <c:pt idx="3084">
                  <c:v>64.25</c:v>
                </c:pt>
                <c:pt idx="3085">
                  <c:v>64.270833333333329</c:v>
                </c:pt>
                <c:pt idx="3086">
                  <c:v>64.291666666666671</c:v>
                </c:pt>
                <c:pt idx="3087">
                  <c:v>64.3125</c:v>
                </c:pt>
                <c:pt idx="3088">
                  <c:v>64.333333333333329</c:v>
                </c:pt>
                <c:pt idx="3089">
                  <c:v>64.354166666666671</c:v>
                </c:pt>
                <c:pt idx="3090">
                  <c:v>64.375</c:v>
                </c:pt>
                <c:pt idx="3091">
                  <c:v>64.395833333333329</c:v>
                </c:pt>
                <c:pt idx="3092">
                  <c:v>64.416666666666671</c:v>
                </c:pt>
                <c:pt idx="3093">
                  <c:v>64.4375</c:v>
                </c:pt>
                <c:pt idx="3094">
                  <c:v>64.458333333333329</c:v>
                </c:pt>
                <c:pt idx="3095">
                  <c:v>64.479166666666671</c:v>
                </c:pt>
                <c:pt idx="3096">
                  <c:v>64.5</c:v>
                </c:pt>
                <c:pt idx="3097">
                  <c:v>64.520833333333329</c:v>
                </c:pt>
                <c:pt idx="3098">
                  <c:v>64.541666666666671</c:v>
                </c:pt>
                <c:pt idx="3099">
                  <c:v>64.5625</c:v>
                </c:pt>
                <c:pt idx="3100">
                  <c:v>64.583333333333329</c:v>
                </c:pt>
                <c:pt idx="3101">
                  <c:v>64.604166666666671</c:v>
                </c:pt>
                <c:pt idx="3102">
                  <c:v>64.625</c:v>
                </c:pt>
                <c:pt idx="3103">
                  <c:v>64.645833333333329</c:v>
                </c:pt>
                <c:pt idx="3104">
                  <c:v>64.666666666666671</c:v>
                </c:pt>
                <c:pt idx="3105">
                  <c:v>64.6875</c:v>
                </c:pt>
                <c:pt idx="3106">
                  <c:v>64.708333333333329</c:v>
                </c:pt>
                <c:pt idx="3107">
                  <c:v>64.729166666666671</c:v>
                </c:pt>
                <c:pt idx="3108">
                  <c:v>64.75</c:v>
                </c:pt>
                <c:pt idx="3109">
                  <c:v>64.770833333333329</c:v>
                </c:pt>
                <c:pt idx="3110">
                  <c:v>64.791666666666671</c:v>
                </c:pt>
                <c:pt idx="3111">
                  <c:v>64.8125</c:v>
                </c:pt>
                <c:pt idx="3112">
                  <c:v>64.833333333333329</c:v>
                </c:pt>
                <c:pt idx="3113">
                  <c:v>64.854166666666671</c:v>
                </c:pt>
                <c:pt idx="3114">
                  <c:v>64.875</c:v>
                </c:pt>
                <c:pt idx="3115">
                  <c:v>64.895833333333329</c:v>
                </c:pt>
                <c:pt idx="3116">
                  <c:v>64.916666666666671</c:v>
                </c:pt>
                <c:pt idx="3117">
                  <c:v>64.9375</c:v>
                </c:pt>
                <c:pt idx="3118">
                  <c:v>64.958333333333329</c:v>
                </c:pt>
                <c:pt idx="3119">
                  <c:v>64.979166666666671</c:v>
                </c:pt>
                <c:pt idx="3120">
                  <c:v>65</c:v>
                </c:pt>
                <c:pt idx="3121">
                  <c:v>65.020833333333329</c:v>
                </c:pt>
                <c:pt idx="3122">
                  <c:v>65.041666666666671</c:v>
                </c:pt>
                <c:pt idx="3123">
                  <c:v>65.0625</c:v>
                </c:pt>
                <c:pt idx="3124">
                  <c:v>65.083333333333329</c:v>
                </c:pt>
                <c:pt idx="3125">
                  <c:v>65.104166666666671</c:v>
                </c:pt>
                <c:pt idx="3126">
                  <c:v>65.125</c:v>
                </c:pt>
                <c:pt idx="3127">
                  <c:v>65.145833333333329</c:v>
                </c:pt>
                <c:pt idx="3128">
                  <c:v>65.166666666666671</c:v>
                </c:pt>
                <c:pt idx="3129">
                  <c:v>65.1875</c:v>
                </c:pt>
                <c:pt idx="3130">
                  <c:v>65.208333333333329</c:v>
                </c:pt>
                <c:pt idx="3131">
                  <c:v>65.229166666666671</c:v>
                </c:pt>
                <c:pt idx="3132">
                  <c:v>65.25</c:v>
                </c:pt>
                <c:pt idx="3133">
                  <c:v>65.270833333333329</c:v>
                </c:pt>
                <c:pt idx="3134">
                  <c:v>65.291666666666671</c:v>
                </c:pt>
                <c:pt idx="3135">
                  <c:v>65.3125</c:v>
                </c:pt>
                <c:pt idx="3136">
                  <c:v>65.333333333333329</c:v>
                </c:pt>
                <c:pt idx="3137">
                  <c:v>65.354166666666671</c:v>
                </c:pt>
                <c:pt idx="3138">
                  <c:v>65.375</c:v>
                </c:pt>
                <c:pt idx="3139">
                  <c:v>65.395833333333329</c:v>
                </c:pt>
                <c:pt idx="3140">
                  <c:v>65.416666666666671</c:v>
                </c:pt>
                <c:pt idx="3141">
                  <c:v>65.4375</c:v>
                </c:pt>
                <c:pt idx="3142">
                  <c:v>65.458333333333329</c:v>
                </c:pt>
                <c:pt idx="3143">
                  <c:v>65.479166666666671</c:v>
                </c:pt>
                <c:pt idx="3144">
                  <c:v>65.5</c:v>
                </c:pt>
                <c:pt idx="3145">
                  <c:v>65.520833333333329</c:v>
                </c:pt>
                <c:pt idx="3146">
                  <c:v>65.541666666666671</c:v>
                </c:pt>
                <c:pt idx="3147">
                  <c:v>65.5625</c:v>
                </c:pt>
                <c:pt idx="3148">
                  <c:v>65.583333333333329</c:v>
                </c:pt>
                <c:pt idx="3149">
                  <c:v>65.604166666666671</c:v>
                </c:pt>
                <c:pt idx="3150">
                  <c:v>65.625</c:v>
                </c:pt>
                <c:pt idx="3151">
                  <c:v>65.645833333333329</c:v>
                </c:pt>
                <c:pt idx="3152">
                  <c:v>65.666666666666671</c:v>
                </c:pt>
                <c:pt idx="3153">
                  <c:v>65.6875</c:v>
                </c:pt>
                <c:pt idx="3154">
                  <c:v>65.708333333333329</c:v>
                </c:pt>
                <c:pt idx="3155">
                  <c:v>65.729166666666671</c:v>
                </c:pt>
                <c:pt idx="3156">
                  <c:v>65.75</c:v>
                </c:pt>
                <c:pt idx="3157">
                  <c:v>65.770833333333329</c:v>
                </c:pt>
                <c:pt idx="3158">
                  <c:v>65.791666666666671</c:v>
                </c:pt>
                <c:pt idx="3159">
                  <c:v>65.8125</c:v>
                </c:pt>
                <c:pt idx="3160">
                  <c:v>65.833333333333329</c:v>
                </c:pt>
                <c:pt idx="3161">
                  <c:v>65.854166666666671</c:v>
                </c:pt>
                <c:pt idx="3162">
                  <c:v>65.875</c:v>
                </c:pt>
                <c:pt idx="3163">
                  <c:v>65.895833333333329</c:v>
                </c:pt>
                <c:pt idx="3164">
                  <c:v>65.916666666666671</c:v>
                </c:pt>
                <c:pt idx="3165">
                  <c:v>65.9375</c:v>
                </c:pt>
                <c:pt idx="3166">
                  <c:v>65.958333333333329</c:v>
                </c:pt>
                <c:pt idx="3167">
                  <c:v>65.979166666666671</c:v>
                </c:pt>
                <c:pt idx="3168">
                  <c:v>66</c:v>
                </c:pt>
                <c:pt idx="3169">
                  <c:v>66.020833333333329</c:v>
                </c:pt>
                <c:pt idx="3170">
                  <c:v>66.041666666666671</c:v>
                </c:pt>
                <c:pt idx="3171">
                  <c:v>66.0625</c:v>
                </c:pt>
                <c:pt idx="3172">
                  <c:v>66.083333333333329</c:v>
                </c:pt>
                <c:pt idx="3173">
                  <c:v>66.104166666666671</c:v>
                </c:pt>
                <c:pt idx="3174">
                  <c:v>66.125</c:v>
                </c:pt>
                <c:pt idx="3175">
                  <c:v>66.145833333333329</c:v>
                </c:pt>
                <c:pt idx="3176">
                  <c:v>66.166666666666671</c:v>
                </c:pt>
                <c:pt idx="3177">
                  <c:v>66.1875</c:v>
                </c:pt>
                <c:pt idx="3178">
                  <c:v>66.208333333333329</c:v>
                </c:pt>
                <c:pt idx="3179">
                  <c:v>66.229166666666671</c:v>
                </c:pt>
                <c:pt idx="3180">
                  <c:v>66.25</c:v>
                </c:pt>
                <c:pt idx="3181">
                  <c:v>66.270833333333329</c:v>
                </c:pt>
                <c:pt idx="3182">
                  <c:v>66.291666666666671</c:v>
                </c:pt>
                <c:pt idx="3183">
                  <c:v>66.3125</c:v>
                </c:pt>
                <c:pt idx="3184">
                  <c:v>66.333333333333329</c:v>
                </c:pt>
                <c:pt idx="3185">
                  <c:v>66.354166666666671</c:v>
                </c:pt>
                <c:pt idx="3186">
                  <c:v>66.375</c:v>
                </c:pt>
                <c:pt idx="3187">
                  <c:v>66.395833333333329</c:v>
                </c:pt>
                <c:pt idx="3188">
                  <c:v>66.416666666666671</c:v>
                </c:pt>
                <c:pt idx="3189">
                  <c:v>66.4375</c:v>
                </c:pt>
                <c:pt idx="3190">
                  <c:v>66.458333333333329</c:v>
                </c:pt>
                <c:pt idx="3191">
                  <c:v>66.479166666666671</c:v>
                </c:pt>
                <c:pt idx="3192">
                  <c:v>66.5</c:v>
                </c:pt>
                <c:pt idx="3193">
                  <c:v>66.520833333333329</c:v>
                </c:pt>
                <c:pt idx="3194">
                  <c:v>66.541666666666671</c:v>
                </c:pt>
                <c:pt idx="3195">
                  <c:v>66.5625</c:v>
                </c:pt>
                <c:pt idx="3196">
                  <c:v>66.583333333333329</c:v>
                </c:pt>
                <c:pt idx="3197">
                  <c:v>66.604166666666671</c:v>
                </c:pt>
                <c:pt idx="3198">
                  <c:v>66.625</c:v>
                </c:pt>
                <c:pt idx="3199">
                  <c:v>66.645833333333329</c:v>
                </c:pt>
                <c:pt idx="3200">
                  <c:v>66.666666666666671</c:v>
                </c:pt>
                <c:pt idx="3201">
                  <c:v>66.6875</c:v>
                </c:pt>
                <c:pt idx="3202">
                  <c:v>66.708333333333329</c:v>
                </c:pt>
                <c:pt idx="3203">
                  <c:v>66.729166666666671</c:v>
                </c:pt>
                <c:pt idx="3204">
                  <c:v>66.75</c:v>
                </c:pt>
                <c:pt idx="3205">
                  <c:v>66.770833333333329</c:v>
                </c:pt>
                <c:pt idx="3206">
                  <c:v>66.791666666666671</c:v>
                </c:pt>
                <c:pt idx="3207">
                  <c:v>66.8125</c:v>
                </c:pt>
                <c:pt idx="3208">
                  <c:v>66.833333333333329</c:v>
                </c:pt>
                <c:pt idx="3209">
                  <c:v>66.854166666666671</c:v>
                </c:pt>
                <c:pt idx="3210">
                  <c:v>66.875</c:v>
                </c:pt>
                <c:pt idx="3211">
                  <c:v>66.895833333333329</c:v>
                </c:pt>
                <c:pt idx="3212">
                  <c:v>66.916666666666671</c:v>
                </c:pt>
                <c:pt idx="3213">
                  <c:v>66.9375</c:v>
                </c:pt>
                <c:pt idx="3214">
                  <c:v>66.958333333333329</c:v>
                </c:pt>
                <c:pt idx="3215">
                  <c:v>66.979166666666671</c:v>
                </c:pt>
                <c:pt idx="3216">
                  <c:v>67</c:v>
                </c:pt>
                <c:pt idx="3217">
                  <c:v>67.020833333333329</c:v>
                </c:pt>
                <c:pt idx="3218">
                  <c:v>67.041666666666671</c:v>
                </c:pt>
                <c:pt idx="3219">
                  <c:v>67.0625</c:v>
                </c:pt>
                <c:pt idx="3220">
                  <c:v>67.083333333333329</c:v>
                </c:pt>
                <c:pt idx="3221">
                  <c:v>67.104166666666671</c:v>
                </c:pt>
                <c:pt idx="3222">
                  <c:v>67.125</c:v>
                </c:pt>
                <c:pt idx="3223">
                  <c:v>67.145833333333329</c:v>
                </c:pt>
                <c:pt idx="3224">
                  <c:v>67.166666666666671</c:v>
                </c:pt>
                <c:pt idx="3225">
                  <c:v>67.1875</c:v>
                </c:pt>
                <c:pt idx="3226">
                  <c:v>67.208333333333329</c:v>
                </c:pt>
                <c:pt idx="3227">
                  <c:v>67.229166666666671</c:v>
                </c:pt>
                <c:pt idx="3228">
                  <c:v>67.25</c:v>
                </c:pt>
                <c:pt idx="3229">
                  <c:v>67.270833333333329</c:v>
                </c:pt>
                <c:pt idx="3230">
                  <c:v>67.291666666666671</c:v>
                </c:pt>
                <c:pt idx="3231">
                  <c:v>67.3125</c:v>
                </c:pt>
                <c:pt idx="3232">
                  <c:v>67.333333333333329</c:v>
                </c:pt>
                <c:pt idx="3233">
                  <c:v>67.354166666666671</c:v>
                </c:pt>
                <c:pt idx="3234">
                  <c:v>67.375</c:v>
                </c:pt>
                <c:pt idx="3235">
                  <c:v>67.395833333333329</c:v>
                </c:pt>
                <c:pt idx="3236">
                  <c:v>67.416666666666671</c:v>
                </c:pt>
                <c:pt idx="3237">
                  <c:v>67.4375</c:v>
                </c:pt>
                <c:pt idx="3238">
                  <c:v>67.458333333333329</c:v>
                </c:pt>
                <c:pt idx="3239">
                  <c:v>67.479166666666671</c:v>
                </c:pt>
                <c:pt idx="3240">
                  <c:v>67.5</c:v>
                </c:pt>
                <c:pt idx="3241">
                  <c:v>67.520833333333329</c:v>
                </c:pt>
                <c:pt idx="3242">
                  <c:v>67.541666666666671</c:v>
                </c:pt>
                <c:pt idx="3243">
                  <c:v>67.5625</c:v>
                </c:pt>
                <c:pt idx="3244">
                  <c:v>67.583333333333329</c:v>
                </c:pt>
                <c:pt idx="3245">
                  <c:v>67.604166666666671</c:v>
                </c:pt>
                <c:pt idx="3246">
                  <c:v>67.625</c:v>
                </c:pt>
                <c:pt idx="3247">
                  <c:v>67.645833333333329</c:v>
                </c:pt>
                <c:pt idx="3248">
                  <c:v>67.666666666666671</c:v>
                </c:pt>
                <c:pt idx="3249">
                  <c:v>67.6875</c:v>
                </c:pt>
                <c:pt idx="3250">
                  <c:v>67.708333333333329</c:v>
                </c:pt>
                <c:pt idx="3251">
                  <c:v>67.729166666666671</c:v>
                </c:pt>
                <c:pt idx="3252">
                  <c:v>67.75</c:v>
                </c:pt>
                <c:pt idx="3253">
                  <c:v>67.770833333333329</c:v>
                </c:pt>
                <c:pt idx="3254">
                  <c:v>67.791666666666671</c:v>
                </c:pt>
                <c:pt idx="3255">
                  <c:v>67.8125</c:v>
                </c:pt>
                <c:pt idx="3256">
                  <c:v>67.833333333333329</c:v>
                </c:pt>
                <c:pt idx="3257">
                  <c:v>67.854166666666671</c:v>
                </c:pt>
                <c:pt idx="3258">
                  <c:v>67.875</c:v>
                </c:pt>
                <c:pt idx="3259">
                  <c:v>67.895833333333329</c:v>
                </c:pt>
                <c:pt idx="3260">
                  <c:v>67.916666666666671</c:v>
                </c:pt>
                <c:pt idx="3261">
                  <c:v>67.9375</c:v>
                </c:pt>
                <c:pt idx="3262">
                  <c:v>67.958333333333329</c:v>
                </c:pt>
                <c:pt idx="3263">
                  <c:v>67.979166666666671</c:v>
                </c:pt>
                <c:pt idx="3264">
                  <c:v>68</c:v>
                </c:pt>
                <c:pt idx="3265">
                  <c:v>68.020833333333329</c:v>
                </c:pt>
                <c:pt idx="3266">
                  <c:v>68.041666666666671</c:v>
                </c:pt>
                <c:pt idx="3267">
                  <c:v>68.0625</c:v>
                </c:pt>
                <c:pt idx="3268">
                  <c:v>68.083333333333329</c:v>
                </c:pt>
                <c:pt idx="3269">
                  <c:v>68.104166666666671</c:v>
                </c:pt>
                <c:pt idx="3270">
                  <c:v>68.125</c:v>
                </c:pt>
                <c:pt idx="3271">
                  <c:v>68.145833333333329</c:v>
                </c:pt>
                <c:pt idx="3272">
                  <c:v>68.166666666666671</c:v>
                </c:pt>
                <c:pt idx="3273">
                  <c:v>68.1875</c:v>
                </c:pt>
                <c:pt idx="3274">
                  <c:v>68.208333333333329</c:v>
                </c:pt>
                <c:pt idx="3275">
                  <c:v>68.229166666666671</c:v>
                </c:pt>
                <c:pt idx="3276">
                  <c:v>68.25</c:v>
                </c:pt>
                <c:pt idx="3277">
                  <c:v>68.270833333333329</c:v>
                </c:pt>
                <c:pt idx="3278">
                  <c:v>68.291666666666671</c:v>
                </c:pt>
                <c:pt idx="3279">
                  <c:v>68.3125</c:v>
                </c:pt>
                <c:pt idx="3280">
                  <c:v>68.333333333333329</c:v>
                </c:pt>
                <c:pt idx="3281">
                  <c:v>68.354166666666671</c:v>
                </c:pt>
                <c:pt idx="3282">
                  <c:v>68.375</c:v>
                </c:pt>
                <c:pt idx="3283">
                  <c:v>68.395833333333329</c:v>
                </c:pt>
                <c:pt idx="3284">
                  <c:v>68.416666666666671</c:v>
                </c:pt>
                <c:pt idx="3285">
                  <c:v>68.4375</c:v>
                </c:pt>
                <c:pt idx="3286">
                  <c:v>68.458333333333329</c:v>
                </c:pt>
                <c:pt idx="3287">
                  <c:v>68.479166666666671</c:v>
                </c:pt>
                <c:pt idx="3288">
                  <c:v>68.5</c:v>
                </c:pt>
                <c:pt idx="3289">
                  <c:v>68.520833333333329</c:v>
                </c:pt>
                <c:pt idx="3290">
                  <c:v>68.541666666666671</c:v>
                </c:pt>
                <c:pt idx="3291">
                  <c:v>68.5625</c:v>
                </c:pt>
                <c:pt idx="3292">
                  <c:v>68.583333333333329</c:v>
                </c:pt>
                <c:pt idx="3293">
                  <c:v>68.604166666666671</c:v>
                </c:pt>
                <c:pt idx="3294">
                  <c:v>68.625</c:v>
                </c:pt>
                <c:pt idx="3295">
                  <c:v>68.645833333333329</c:v>
                </c:pt>
                <c:pt idx="3296">
                  <c:v>68.666666666666671</c:v>
                </c:pt>
                <c:pt idx="3297">
                  <c:v>68.6875</c:v>
                </c:pt>
                <c:pt idx="3298">
                  <c:v>68.708333333333329</c:v>
                </c:pt>
                <c:pt idx="3299">
                  <c:v>68.729166666666671</c:v>
                </c:pt>
                <c:pt idx="3300">
                  <c:v>68.75</c:v>
                </c:pt>
                <c:pt idx="3301">
                  <c:v>68.770833333333329</c:v>
                </c:pt>
                <c:pt idx="3302">
                  <c:v>68.791666666666671</c:v>
                </c:pt>
                <c:pt idx="3303">
                  <c:v>68.8125</c:v>
                </c:pt>
                <c:pt idx="3304">
                  <c:v>68.833333333333329</c:v>
                </c:pt>
                <c:pt idx="3305">
                  <c:v>68.854166666666671</c:v>
                </c:pt>
                <c:pt idx="3306">
                  <c:v>68.875</c:v>
                </c:pt>
                <c:pt idx="3307">
                  <c:v>68.895833333333329</c:v>
                </c:pt>
                <c:pt idx="3308">
                  <c:v>68.916666666666671</c:v>
                </c:pt>
                <c:pt idx="3309">
                  <c:v>68.9375</c:v>
                </c:pt>
                <c:pt idx="3310">
                  <c:v>68.958333333333329</c:v>
                </c:pt>
                <c:pt idx="3311">
                  <c:v>68.979166666666671</c:v>
                </c:pt>
                <c:pt idx="3312">
                  <c:v>69</c:v>
                </c:pt>
                <c:pt idx="3313">
                  <c:v>69.020833333333329</c:v>
                </c:pt>
                <c:pt idx="3314">
                  <c:v>69.041666666666671</c:v>
                </c:pt>
                <c:pt idx="3315">
                  <c:v>69.0625</c:v>
                </c:pt>
                <c:pt idx="3316">
                  <c:v>69.083333333333329</c:v>
                </c:pt>
                <c:pt idx="3317">
                  <c:v>69.104166666666671</c:v>
                </c:pt>
                <c:pt idx="3318">
                  <c:v>69.125</c:v>
                </c:pt>
                <c:pt idx="3319">
                  <c:v>69.145833333333329</c:v>
                </c:pt>
                <c:pt idx="3320">
                  <c:v>69.166666666666671</c:v>
                </c:pt>
                <c:pt idx="3321">
                  <c:v>69.1875</c:v>
                </c:pt>
                <c:pt idx="3322">
                  <c:v>69.208333333333329</c:v>
                </c:pt>
                <c:pt idx="3323">
                  <c:v>69.229166666666671</c:v>
                </c:pt>
                <c:pt idx="3324">
                  <c:v>69.25</c:v>
                </c:pt>
                <c:pt idx="3325">
                  <c:v>69.270833333333329</c:v>
                </c:pt>
                <c:pt idx="3326">
                  <c:v>69.291666666666671</c:v>
                </c:pt>
                <c:pt idx="3327">
                  <c:v>69.3125</c:v>
                </c:pt>
                <c:pt idx="3328">
                  <c:v>69.333333333333329</c:v>
                </c:pt>
                <c:pt idx="3329">
                  <c:v>69.354166666666671</c:v>
                </c:pt>
                <c:pt idx="3330">
                  <c:v>69.375</c:v>
                </c:pt>
                <c:pt idx="3331">
                  <c:v>69.395833333333329</c:v>
                </c:pt>
                <c:pt idx="3332">
                  <c:v>69.416666666666671</c:v>
                </c:pt>
                <c:pt idx="3333">
                  <c:v>69.4375</c:v>
                </c:pt>
                <c:pt idx="3334">
                  <c:v>69.458333333333329</c:v>
                </c:pt>
                <c:pt idx="3335">
                  <c:v>69.479166666666671</c:v>
                </c:pt>
                <c:pt idx="3336">
                  <c:v>69.5</c:v>
                </c:pt>
                <c:pt idx="3337">
                  <c:v>69.520833333333329</c:v>
                </c:pt>
                <c:pt idx="3338">
                  <c:v>69.541666666666671</c:v>
                </c:pt>
                <c:pt idx="3339">
                  <c:v>69.5625</c:v>
                </c:pt>
                <c:pt idx="3340">
                  <c:v>69.583333333333329</c:v>
                </c:pt>
                <c:pt idx="3341">
                  <c:v>69.604166666666671</c:v>
                </c:pt>
                <c:pt idx="3342">
                  <c:v>69.625</c:v>
                </c:pt>
                <c:pt idx="3343">
                  <c:v>69.645833333333329</c:v>
                </c:pt>
                <c:pt idx="3344">
                  <c:v>69.666666666666671</c:v>
                </c:pt>
                <c:pt idx="3345">
                  <c:v>69.6875</c:v>
                </c:pt>
                <c:pt idx="3346">
                  <c:v>69.708333333333329</c:v>
                </c:pt>
                <c:pt idx="3347">
                  <c:v>69.729166666666671</c:v>
                </c:pt>
                <c:pt idx="3348">
                  <c:v>69.75</c:v>
                </c:pt>
                <c:pt idx="3349">
                  <c:v>69.770833333333329</c:v>
                </c:pt>
                <c:pt idx="3350">
                  <c:v>69.791666666666671</c:v>
                </c:pt>
                <c:pt idx="3351">
                  <c:v>69.8125</c:v>
                </c:pt>
                <c:pt idx="3352">
                  <c:v>69.833333333333329</c:v>
                </c:pt>
                <c:pt idx="3353">
                  <c:v>69.854166666666671</c:v>
                </c:pt>
                <c:pt idx="3354">
                  <c:v>69.875</c:v>
                </c:pt>
                <c:pt idx="3355">
                  <c:v>69.895833333333329</c:v>
                </c:pt>
                <c:pt idx="3356">
                  <c:v>69.916666666666671</c:v>
                </c:pt>
                <c:pt idx="3357">
                  <c:v>69.9375</c:v>
                </c:pt>
                <c:pt idx="3358">
                  <c:v>69.958333333333329</c:v>
                </c:pt>
                <c:pt idx="3359">
                  <c:v>69.979166666666671</c:v>
                </c:pt>
                <c:pt idx="3360">
                  <c:v>70</c:v>
                </c:pt>
                <c:pt idx="3361">
                  <c:v>70.020833333333329</c:v>
                </c:pt>
                <c:pt idx="3362">
                  <c:v>70.041666666666671</c:v>
                </c:pt>
                <c:pt idx="3363">
                  <c:v>70.0625</c:v>
                </c:pt>
                <c:pt idx="3364">
                  <c:v>70.083333333333329</c:v>
                </c:pt>
                <c:pt idx="3365">
                  <c:v>70.104166666666671</c:v>
                </c:pt>
                <c:pt idx="3366">
                  <c:v>70.125</c:v>
                </c:pt>
                <c:pt idx="3367">
                  <c:v>70.145833333333329</c:v>
                </c:pt>
                <c:pt idx="3368">
                  <c:v>70.166666666666671</c:v>
                </c:pt>
                <c:pt idx="3369">
                  <c:v>70.1875</c:v>
                </c:pt>
                <c:pt idx="3370">
                  <c:v>70.208333333333329</c:v>
                </c:pt>
                <c:pt idx="3371">
                  <c:v>70.229166666666671</c:v>
                </c:pt>
                <c:pt idx="3372">
                  <c:v>70.25</c:v>
                </c:pt>
                <c:pt idx="3373">
                  <c:v>70.270833333333329</c:v>
                </c:pt>
                <c:pt idx="3374">
                  <c:v>70.291666666666671</c:v>
                </c:pt>
                <c:pt idx="3375">
                  <c:v>70.3125</c:v>
                </c:pt>
                <c:pt idx="3376">
                  <c:v>70.333333333333329</c:v>
                </c:pt>
                <c:pt idx="3377">
                  <c:v>70.354166666666671</c:v>
                </c:pt>
                <c:pt idx="3378">
                  <c:v>70.375</c:v>
                </c:pt>
                <c:pt idx="3379">
                  <c:v>70.395833333333329</c:v>
                </c:pt>
                <c:pt idx="3380">
                  <c:v>70.416666666666671</c:v>
                </c:pt>
                <c:pt idx="3381">
                  <c:v>70.4375</c:v>
                </c:pt>
                <c:pt idx="3382">
                  <c:v>70.458333333333329</c:v>
                </c:pt>
                <c:pt idx="3383">
                  <c:v>70.479166666666671</c:v>
                </c:pt>
                <c:pt idx="3384">
                  <c:v>70.5</c:v>
                </c:pt>
                <c:pt idx="3385">
                  <c:v>70.520833333333329</c:v>
                </c:pt>
                <c:pt idx="3386">
                  <c:v>70.541666666666671</c:v>
                </c:pt>
                <c:pt idx="3387">
                  <c:v>70.5625</c:v>
                </c:pt>
                <c:pt idx="3388">
                  <c:v>70.583333333333329</c:v>
                </c:pt>
                <c:pt idx="3389">
                  <c:v>70.604166666666671</c:v>
                </c:pt>
                <c:pt idx="3390">
                  <c:v>70.625</c:v>
                </c:pt>
                <c:pt idx="3391">
                  <c:v>70.645833333333329</c:v>
                </c:pt>
                <c:pt idx="3392">
                  <c:v>70.666666666666671</c:v>
                </c:pt>
                <c:pt idx="3393">
                  <c:v>70.6875</c:v>
                </c:pt>
                <c:pt idx="3394">
                  <c:v>70.708333333333329</c:v>
                </c:pt>
                <c:pt idx="3395">
                  <c:v>70.729166666666671</c:v>
                </c:pt>
                <c:pt idx="3396">
                  <c:v>70.75</c:v>
                </c:pt>
                <c:pt idx="3397">
                  <c:v>70.770833333333329</c:v>
                </c:pt>
                <c:pt idx="3398">
                  <c:v>70.791666666666671</c:v>
                </c:pt>
                <c:pt idx="3399">
                  <c:v>70.8125</c:v>
                </c:pt>
                <c:pt idx="3400">
                  <c:v>70.833333333333329</c:v>
                </c:pt>
                <c:pt idx="3401">
                  <c:v>70.854166666666671</c:v>
                </c:pt>
                <c:pt idx="3402">
                  <c:v>70.875</c:v>
                </c:pt>
                <c:pt idx="3403">
                  <c:v>70.895833333333329</c:v>
                </c:pt>
                <c:pt idx="3404">
                  <c:v>70.916666666666671</c:v>
                </c:pt>
                <c:pt idx="3405">
                  <c:v>70.9375</c:v>
                </c:pt>
                <c:pt idx="3406">
                  <c:v>70.958333333333329</c:v>
                </c:pt>
                <c:pt idx="3407">
                  <c:v>70.979166666666671</c:v>
                </c:pt>
                <c:pt idx="3408">
                  <c:v>71</c:v>
                </c:pt>
                <c:pt idx="3409">
                  <c:v>71.020833333333329</c:v>
                </c:pt>
                <c:pt idx="3410">
                  <c:v>71.041666666666671</c:v>
                </c:pt>
                <c:pt idx="3411">
                  <c:v>71.0625</c:v>
                </c:pt>
                <c:pt idx="3412">
                  <c:v>71.083333333333329</c:v>
                </c:pt>
                <c:pt idx="3413">
                  <c:v>71.104166666666671</c:v>
                </c:pt>
                <c:pt idx="3414">
                  <c:v>71.125</c:v>
                </c:pt>
                <c:pt idx="3415">
                  <c:v>71.145833333333329</c:v>
                </c:pt>
                <c:pt idx="3416">
                  <c:v>71.166666666666671</c:v>
                </c:pt>
                <c:pt idx="3417">
                  <c:v>71.1875</c:v>
                </c:pt>
                <c:pt idx="3418">
                  <c:v>71.208333333333329</c:v>
                </c:pt>
                <c:pt idx="3419">
                  <c:v>71.229166666666671</c:v>
                </c:pt>
                <c:pt idx="3420">
                  <c:v>71.25</c:v>
                </c:pt>
                <c:pt idx="3421">
                  <c:v>71.270833333333329</c:v>
                </c:pt>
                <c:pt idx="3422">
                  <c:v>71.291666666666671</c:v>
                </c:pt>
                <c:pt idx="3423">
                  <c:v>71.3125</c:v>
                </c:pt>
                <c:pt idx="3424">
                  <c:v>71.333333333333329</c:v>
                </c:pt>
                <c:pt idx="3425">
                  <c:v>71.354166666666671</c:v>
                </c:pt>
                <c:pt idx="3426">
                  <c:v>71.375</c:v>
                </c:pt>
                <c:pt idx="3427">
                  <c:v>71.395833333333329</c:v>
                </c:pt>
                <c:pt idx="3428">
                  <c:v>71.416666666666671</c:v>
                </c:pt>
                <c:pt idx="3429">
                  <c:v>71.4375</c:v>
                </c:pt>
                <c:pt idx="3430">
                  <c:v>71.458333333333329</c:v>
                </c:pt>
                <c:pt idx="3431">
                  <c:v>71.479166666666671</c:v>
                </c:pt>
                <c:pt idx="3432">
                  <c:v>71.5</c:v>
                </c:pt>
                <c:pt idx="3433">
                  <c:v>71.520833333333329</c:v>
                </c:pt>
                <c:pt idx="3434">
                  <c:v>71.541666666666671</c:v>
                </c:pt>
                <c:pt idx="3435">
                  <c:v>71.5625</c:v>
                </c:pt>
                <c:pt idx="3436">
                  <c:v>71.583333333333329</c:v>
                </c:pt>
                <c:pt idx="3437">
                  <c:v>71.604166666666671</c:v>
                </c:pt>
                <c:pt idx="3438">
                  <c:v>71.625</c:v>
                </c:pt>
                <c:pt idx="3439">
                  <c:v>71.645833333333329</c:v>
                </c:pt>
                <c:pt idx="3440">
                  <c:v>71.666666666666671</c:v>
                </c:pt>
                <c:pt idx="3441">
                  <c:v>71.6875</c:v>
                </c:pt>
                <c:pt idx="3442">
                  <c:v>71.708333333333329</c:v>
                </c:pt>
                <c:pt idx="3443">
                  <c:v>71.729166666666671</c:v>
                </c:pt>
                <c:pt idx="3444">
                  <c:v>71.75</c:v>
                </c:pt>
                <c:pt idx="3445">
                  <c:v>71.770833333333329</c:v>
                </c:pt>
                <c:pt idx="3446">
                  <c:v>71.791666666666671</c:v>
                </c:pt>
                <c:pt idx="3447">
                  <c:v>71.8125</c:v>
                </c:pt>
                <c:pt idx="3448">
                  <c:v>71.833333333333329</c:v>
                </c:pt>
                <c:pt idx="3449">
                  <c:v>71.854166666666671</c:v>
                </c:pt>
                <c:pt idx="3450">
                  <c:v>71.875</c:v>
                </c:pt>
                <c:pt idx="3451">
                  <c:v>71.895833333333329</c:v>
                </c:pt>
                <c:pt idx="3452">
                  <c:v>71.916666666666671</c:v>
                </c:pt>
                <c:pt idx="3453">
                  <c:v>71.9375</c:v>
                </c:pt>
                <c:pt idx="3454">
                  <c:v>71.958333333333329</c:v>
                </c:pt>
                <c:pt idx="3455">
                  <c:v>71.979166666666671</c:v>
                </c:pt>
                <c:pt idx="3456">
                  <c:v>72</c:v>
                </c:pt>
                <c:pt idx="3457">
                  <c:v>72.020833333333329</c:v>
                </c:pt>
                <c:pt idx="3458">
                  <c:v>72.041666666666671</c:v>
                </c:pt>
                <c:pt idx="3459">
                  <c:v>72.0625</c:v>
                </c:pt>
                <c:pt idx="3460">
                  <c:v>72.083333333333329</c:v>
                </c:pt>
                <c:pt idx="3461">
                  <c:v>72.104166666666671</c:v>
                </c:pt>
                <c:pt idx="3462">
                  <c:v>72.125</c:v>
                </c:pt>
                <c:pt idx="3463">
                  <c:v>72.145833333333329</c:v>
                </c:pt>
                <c:pt idx="3464">
                  <c:v>72.166666666666671</c:v>
                </c:pt>
                <c:pt idx="3465">
                  <c:v>72.1875</c:v>
                </c:pt>
                <c:pt idx="3466">
                  <c:v>72.208333333333329</c:v>
                </c:pt>
                <c:pt idx="3467">
                  <c:v>72.229166666666671</c:v>
                </c:pt>
                <c:pt idx="3468">
                  <c:v>72.25</c:v>
                </c:pt>
                <c:pt idx="3469">
                  <c:v>72.270833333333329</c:v>
                </c:pt>
                <c:pt idx="3470">
                  <c:v>72.291666666666671</c:v>
                </c:pt>
                <c:pt idx="3471">
                  <c:v>72.3125</c:v>
                </c:pt>
                <c:pt idx="3472">
                  <c:v>72.333333333333329</c:v>
                </c:pt>
                <c:pt idx="3473">
                  <c:v>72.354166666666671</c:v>
                </c:pt>
                <c:pt idx="3474">
                  <c:v>72.375</c:v>
                </c:pt>
                <c:pt idx="3475">
                  <c:v>72.395833333333329</c:v>
                </c:pt>
                <c:pt idx="3476">
                  <c:v>72.416666666666671</c:v>
                </c:pt>
                <c:pt idx="3477">
                  <c:v>72.4375</c:v>
                </c:pt>
                <c:pt idx="3478">
                  <c:v>72.458333333333329</c:v>
                </c:pt>
                <c:pt idx="3479">
                  <c:v>72.479166666666671</c:v>
                </c:pt>
                <c:pt idx="3480">
                  <c:v>72.5</c:v>
                </c:pt>
                <c:pt idx="3481">
                  <c:v>72.520833333333329</c:v>
                </c:pt>
                <c:pt idx="3482">
                  <c:v>72.541666666666671</c:v>
                </c:pt>
                <c:pt idx="3483">
                  <c:v>72.5625</c:v>
                </c:pt>
                <c:pt idx="3484">
                  <c:v>72.583333333333329</c:v>
                </c:pt>
                <c:pt idx="3485">
                  <c:v>72.604166666666671</c:v>
                </c:pt>
                <c:pt idx="3486">
                  <c:v>72.625</c:v>
                </c:pt>
                <c:pt idx="3487">
                  <c:v>72.645833333333329</c:v>
                </c:pt>
                <c:pt idx="3488">
                  <c:v>72.666666666666671</c:v>
                </c:pt>
                <c:pt idx="3489">
                  <c:v>72.6875</c:v>
                </c:pt>
                <c:pt idx="3490">
                  <c:v>72.708333333333329</c:v>
                </c:pt>
                <c:pt idx="3491">
                  <c:v>72.729166666666671</c:v>
                </c:pt>
                <c:pt idx="3492">
                  <c:v>72.75</c:v>
                </c:pt>
                <c:pt idx="3493">
                  <c:v>72.770833333333329</c:v>
                </c:pt>
                <c:pt idx="3494">
                  <c:v>72.791666666666671</c:v>
                </c:pt>
                <c:pt idx="3495">
                  <c:v>72.8125</c:v>
                </c:pt>
                <c:pt idx="3496">
                  <c:v>72.833333333333329</c:v>
                </c:pt>
                <c:pt idx="3497">
                  <c:v>72.854166666666671</c:v>
                </c:pt>
                <c:pt idx="3498">
                  <c:v>72.875</c:v>
                </c:pt>
                <c:pt idx="3499">
                  <c:v>72.895833333333329</c:v>
                </c:pt>
                <c:pt idx="3500">
                  <c:v>72.916666666666671</c:v>
                </c:pt>
                <c:pt idx="3501">
                  <c:v>72.9375</c:v>
                </c:pt>
                <c:pt idx="3502">
                  <c:v>72.958333333333329</c:v>
                </c:pt>
                <c:pt idx="3503">
                  <c:v>72.979166666666671</c:v>
                </c:pt>
                <c:pt idx="3504">
                  <c:v>73</c:v>
                </c:pt>
                <c:pt idx="3505">
                  <c:v>73.020833333333329</c:v>
                </c:pt>
                <c:pt idx="3506">
                  <c:v>73.041666666666671</c:v>
                </c:pt>
                <c:pt idx="3507">
                  <c:v>73.0625</c:v>
                </c:pt>
                <c:pt idx="3508">
                  <c:v>73.083333333333329</c:v>
                </c:pt>
                <c:pt idx="3509">
                  <c:v>73.104166666666671</c:v>
                </c:pt>
                <c:pt idx="3510">
                  <c:v>73.125</c:v>
                </c:pt>
                <c:pt idx="3511">
                  <c:v>73.145833333333329</c:v>
                </c:pt>
                <c:pt idx="3512">
                  <c:v>73.166666666666671</c:v>
                </c:pt>
                <c:pt idx="3513">
                  <c:v>73.1875</c:v>
                </c:pt>
                <c:pt idx="3514">
                  <c:v>73.208333333333329</c:v>
                </c:pt>
                <c:pt idx="3515">
                  <c:v>73.229166666666671</c:v>
                </c:pt>
                <c:pt idx="3516">
                  <c:v>73.25</c:v>
                </c:pt>
                <c:pt idx="3517">
                  <c:v>73.270833333333329</c:v>
                </c:pt>
                <c:pt idx="3518">
                  <c:v>73.291666666666671</c:v>
                </c:pt>
                <c:pt idx="3519">
                  <c:v>73.3125</c:v>
                </c:pt>
                <c:pt idx="3520">
                  <c:v>73.333333333333329</c:v>
                </c:pt>
                <c:pt idx="3521">
                  <c:v>73.354166666666671</c:v>
                </c:pt>
                <c:pt idx="3522">
                  <c:v>73.375</c:v>
                </c:pt>
                <c:pt idx="3523">
                  <c:v>73.395833333333329</c:v>
                </c:pt>
                <c:pt idx="3524">
                  <c:v>73.416666666666671</c:v>
                </c:pt>
                <c:pt idx="3525">
                  <c:v>73.4375</c:v>
                </c:pt>
                <c:pt idx="3526">
                  <c:v>73.458333333333329</c:v>
                </c:pt>
                <c:pt idx="3527">
                  <c:v>73.479166666666671</c:v>
                </c:pt>
                <c:pt idx="3528">
                  <c:v>73.5</c:v>
                </c:pt>
                <c:pt idx="3529">
                  <c:v>73.520833333333329</c:v>
                </c:pt>
                <c:pt idx="3530">
                  <c:v>73.541666666666671</c:v>
                </c:pt>
                <c:pt idx="3531">
                  <c:v>73.5625</c:v>
                </c:pt>
                <c:pt idx="3532">
                  <c:v>73.583333333333329</c:v>
                </c:pt>
                <c:pt idx="3533">
                  <c:v>73.604166666666671</c:v>
                </c:pt>
                <c:pt idx="3534">
                  <c:v>73.625</c:v>
                </c:pt>
                <c:pt idx="3535">
                  <c:v>73.645833333333329</c:v>
                </c:pt>
                <c:pt idx="3536">
                  <c:v>73.666666666666671</c:v>
                </c:pt>
                <c:pt idx="3537">
                  <c:v>73.6875</c:v>
                </c:pt>
                <c:pt idx="3538">
                  <c:v>73.708333333333329</c:v>
                </c:pt>
                <c:pt idx="3539">
                  <c:v>73.729166666666671</c:v>
                </c:pt>
                <c:pt idx="3540">
                  <c:v>73.75</c:v>
                </c:pt>
                <c:pt idx="3541">
                  <c:v>73.770833333333329</c:v>
                </c:pt>
                <c:pt idx="3542">
                  <c:v>73.791666666666671</c:v>
                </c:pt>
                <c:pt idx="3543">
                  <c:v>73.8125</c:v>
                </c:pt>
                <c:pt idx="3544">
                  <c:v>73.833333333333329</c:v>
                </c:pt>
                <c:pt idx="3545">
                  <c:v>73.854166666666671</c:v>
                </c:pt>
                <c:pt idx="3546">
                  <c:v>73.875</c:v>
                </c:pt>
                <c:pt idx="3547">
                  <c:v>73.895833333333329</c:v>
                </c:pt>
                <c:pt idx="3548">
                  <c:v>73.916666666666671</c:v>
                </c:pt>
                <c:pt idx="3549">
                  <c:v>73.9375</c:v>
                </c:pt>
                <c:pt idx="3550">
                  <c:v>73.958333333333329</c:v>
                </c:pt>
                <c:pt idx="3551">
                  <c:v>73.979166666666671</c:v>
                </c:pt>
                <c:pt idx="3552">
                  <c:v>74</c:v>
                </c:pt>
                <c:pt idx="3553">
                  <c:v>74.020833333333329</c:v>
                </c:pt>
                <c:pt idx="3554">
                  <c:v>74.041666666666671</c:v>
                </c:pt>
                <c:pt idx="3555">
                  <c:v>74.0625</c:v>
                </c:pt>
                <c:pt idx="3556">
                  <c:v>74.083333333333329</c:v>
                </c:pt>
                <c:pt idx="3557">
                  <c:v>74.104166666666671</c:v>
                </c:pt>
                <c:pt idx="3558">
                  <c:v>74.125</c:v>
                </c:pt>
                <c:pt idx="3559">
                  <c:v>74.145833333333329</c:v>
                </c:pt>
                <c:pt idx="3560">
                  <c:v>74.166666666666671</c:v>
                </c:pt>
                <c:pt idx="3561">
                  <c:v>74.1875</c:v>
                </c:pt>
                <c:pt idx="3562">
                  <c:v>74.208333333333329</c:v>
                </c:pt>
                <c:pt idx="3563">
                  <c:v>74.229166666666671</c:v>
                </c:pt>
                <c:pt idx="3564">
                  <c:v>74.25</c:v>
                </c:pt>
                <c:pt idx="3565">
                  <c:v>74.270833333333329</c:v>
                </c:pt>
                <c:pt idx="3566">
                  <c:v>74.291666666666671</c:v>
                </c:pt>
                <c:pt idx="3567">
                  <c:v>74.3125</c:v>
                </c:pt>
                <c:pt idx="3568">
                  <c:v>74.333333333333329</c:v>
                </c:pt>
                <c:pt idx="3569">
                  <c:v>74.354166666666671</c:v>
                </c:pt>
                <c:pt idx="3570">
                  <c:v>74.375</c:v>
                </c:pt>
                <c:pt idx="3571">
                  <c:v>74.395833333333329</c:v>
                </c:pt>
                <c:pt idx="3572">
                  <c:v>74.416666666666671</c:v>
                </c:pt>
                <c:pt idx="3573">
                  <c:v>74.4375</c:v>
                </c:pt>
                <c:pt idx="3574">
                  <c:v>74.458333333333329</c:v>
                </c:pt>
                <c:pt idx="3575">
                  <c:v>74.479166666666671</c:v>
                </c:pt>
                <c:pt idx="3576">
                  <c:v>74.5</c:v>
                </c:pt>
                <c:pt idx="3577">
                  <c:v>74.520833333333329</c:v>
                </c:pt>
                <c:pt idx="3578">
                  <c:v>74.541666666666671</c:v>
                </c:pt>
                <c:pt idx="3579">
                  <c:v>74.5625</c:v>
                </c:pt>
                <c:pt idx="3580">
                  <c:v>74.583333333333329</c:v>
                </c:pt>
                <c:pt idx="3581">
                  <c:v>74.604166666666671</c:v>
                </c:pt>
                <c:pt idx="3582">
                  <c:v>74.625</c:v>
                </c:pt>
                <c:pt idx="3583">
                  <c:v>74.645833333333329</c:v>
                </c:pt>
                <c:pt idx="3584">
                  <c:v>74.666666666666671</c:v>
                </c:pt>
                <c:pt idx="3585">
                  <c:v>74.6875</c:v>
                </c:pt>
                <c:pt idx="3586">
                  <c:v>74.708333333333329</c:v>
                </c:pt>
                <c:pt idx="3587">
                  <c:v>74.729166666666671</c:v>
                </c:pt>
                <c:pt idx="3588">
                  <c:v>74.75</c:v>
                </c:pt>
                <c:pt idx="3589">
                  <c:v>74.770833333333329</c:v>
                </c:pt>
                <c:pt idx="3590">
                  <c:v>74.791666666666671</c:v>
                </c:pt>
                <c:pt idx="3591">
                  <c:v>74.8125</c:v>
                </c:pt>
                <c:pt idx="3592">
                  <c:v>74.833333333333329</c:v>
                </c:pt>
                <c:pt idx="3593">
                  <c:v>74.854166666666671</c:v>
                </c:pt>
                <c:pt idx="3594">
                  <c:v>74.875</c:v>
                </c:pt>
                <c:pt idx="3595">
                  <c:v>74.895833333333329</c:v>
                </c:pt>
                <c:pt idx="3596">
                  <c:v>74.916666666666671</c:v>
                </c:pt>
                <c:pt idx="3597">
                  <c:v>74.9375</c:v>
                </c:pt>
                <c:pt idx="3598">
                  <c:v>74.958333333333329</c:v>
                </c:pt>
                <c:pt idx="3599">
                  <c:v>74.979166666666671</c:v>
                </c:pt>
                <c:pt idx="3600">
                  <c:v>75</c:v>
                </c:pt>
                <c:pt idx="3601">
                  <c:v>75.020833333333329</c:v>
                </c:pt>
                <c:pt idx="3602">
                  <c:v>75.041666666666671</c:v>
                </c:pt>
                <c:pt idx="3603">
                  <c:v>75.0625</c:v>
                </c:pt>
                <c:pt idx="3604">
                  <c:v>75.083333333333329</c:v>
                </c:pt>
                <c:pt idx="3605">
                  <c:v>75.104166666666671</c:v>
                </c:pt>
                <c:pt idx="3606">
                  <c:v>75.125</c:v>
                </c:pt>
                <c:pt idx="3607">
                  <c:v>75.145833333333329</c:v>
                </c:pt>
                <c:pt idx="3608">
                  <c:v>75.166666666666671</c:v>
                </c:pt>
                <c:pt idx="3609">
                  <c:v>75.1875</c:v>
                </c:pt>
                <c:pt idx="3610">
                  <c:v>75.208333333333329</c:v>
                </c:pt>
                <c:pt idx="3611">
                  <c:v>75.229166666666671</c:v>
                </c:pt>
                <c:pt idx="3612">
                  <c:v>75.25</c:v>
                </c:pt>
                <c:pt idx="3613">
                  <c:v>75.270833333333329</c:v>
                </c:pt>
                <c:pt idx="3614">
                  <c:v>75.291666666666671</c:v>
                </c:pt>
                <c:pt idx="3615">
                  <c:v>75.3125</c:v>
                </c:pt>
                <c:pt idx="3616">
                  <c:v>75.333333333333329</c:v>
                </c:pt>
                <c:pt idx="3617">
                  <c:v>75.354166666666671</c:v>
                </c:pt>
                <c:pt idx="3618">
                  <c:v>75.375</c:v>
                </c:pt>
                <c:pt idx="3619">
                  <c:v>75.395833333333329</c:v>
                </c:pt>
                <c:pt idx="3620">
                  <c:v>75.416666666666671</c:v>
                </c:pt>
                <c:pt idx="3621">
                  <c:v>75.4375</c:v>
                </c:pt>
                <c:pt idx="3622">
                  <c:v>75.458333333333329</c:v>
                </c:pt>
                <c:pt idx="3623">
                  <c:v>75.479166666666671</c:v>
                </c:pt>
                <c:pt idx="3624">
                  <c:v>75.5</c:v>
                </c:pt>
                <c:pt idx="3625">
                  <c:v>75.520833333333329</c:v>
                </c:pt>
                <c:pt idx="3626">
                  <c:v>75.541666666666671</c:v>
                </c:pt>
                <c:pt idx="3627">
                  <c:v>75.5625</c:v>
                </c:pt>
                <c:pt idx="3628">
                  <c:v>75.583333333333329</c:v>
                </c:pt>
                <c:pt idx="3629">
                  <c:v>75.604166666666671</c:v>
                </c:pt>
                <c:pt idx="3630">
                  <c:v>75.625</c:v>
                </c:pt>
                <c:pt idx="3631">
                  <c:v>75.645833333333329</c:v>
                </c:pt>
                <c:pt idx="3632">
                  <c:v>75.666666666666671</c:v>
                </c:pt>
                <c:pt idx="3633">
                  <c:v>75.6875</c:v>
                </c:pt>
                <c:pt idx="3634">
                  <c:v>75.708333333333329</c:v>
                </c:pt>
                <c:pt idx="3635">
                  <c:v>75.729166666666671</c:v>
                </c:pt>
                <c:pt idx="3636">
                  <c:v>75.75</c:v>
                </c:pt>
                <c:pt idx="3637">
                  <c:v>75.770833333333329</c:v>
                </c:pt>
                <c:pt idx="3638">
                  <c:v>75.791666666666671</c:v>
                </c:pt>
                <c:pt idx="3639">
                  <c:v>75.8125</c:v>
                </c:pt>
                <c:pt idx="3640">
                  <c:v>75.833333333333329</c:v>
                </c:pt>
                <c:pt idx="3641">
                  <c:v>75.854166666666671</c:v>
                </c:pt>
                <c:pt idx="3642">
                  <c:v>75.875</c:v>
                </c:pt>
                <c:pt idx="3643">
                  <c:v>75.895833333333329</c:v>
                </c:pt>
                <c:pt idx="3644">
                  <c:v>75.916666666666671</c:v>
                </c:pt>
                <c:pt idx="3645">
                  <c:v>75.9375</c:v>
                </c:pt>
                <c:pt idx="3646">
                  <c:v>75.958333333333329</c:v>
                </c:pt>
                <c:pt idx="3647">
                  <c:v>75.979166666666671</c:v>
                </c:pt>
                <c:pt idx="3648">
                  <c:v>76</c:v>
                </c:pt>
                <c:pt idx="3649">
                  <c:v>76.020833333333329</c:v>
                </c:pt>
                <c:pt idx="3650">
                  <c:v>76.041666666666671</c:v>
                </c:pt>
                <c:pt idx="3651">
                  <c:v>76.0625</c:v>
                </c:pt>
                <c:pt idx="3652">
                  <c:v>76.083333333333329</c:v>
                </c:pt>
                <c:pt idx="3653">
                  <c:v>76.104166666666671</c:v>
                </c:pt>
                <c:pt idx="3654">
                  <c:v>76.125</c:v>
                </c:pt>
                <c:pt idx="3655">
                  <c:v>76.145833333333329</c:v>
                </c:pt>
                <c:pt idx="3656">
                  <c:v>76.166666666666671</c:v>
                </c:pt>
                <c:pt idx="3657">
                  <c:v>76.1875</c:v>
                </c:pt>
                <c:pt idx="3658">
                  <c:v>76.208333333333329</c:v>
                </c:pt>
                <c:pt idx="3659">
                  <c:v>76.229166666666671</c:v>
                </c:pt>
                <c:pt idx="3660">
                  <c:v>76.25</c:v>
                </c:pt>
                <c:pt idx="3661">
                  <c:v>76.270833333333329</c:v>
                </c:pt>
                <c:pt idx="3662">
                  <c:v>76.291666666666671</c:v>
                </c:pt>
                <c:pt idx="3663">
                  <c:v>76.3125</c:v>
                </c:pt>
                <c:pt idx="3664">
                  <c:v>76.333333333333329</c:v>
                </c:pt>
                <c:pt idx="3665">
                  <c:v>76.354166666666671</c:v>
                </c:pt>
                <c:pt idx="3666">
                  <c:v>76.375</c:v>
                </c:pt>
                <c:pt idx="3667">
                  <c:v>76.395833333333329</c:v>
                </c:pt>
                <c:pt idx="3668">
                  <c:v>76.416666666666671</c:v>
                </c:pt>
                <c:pt idx="3669">
                  <c:v>76.4375</c:v>
                </c:pt>
                <c:pt idx="3670">
                  <c:v>76.458333333333329</c:v>
                </c:pt>
                <c:pt idx="3671">
                  <c:v>76.479166666666671</c:v>
                </c:pt>
                <c:pt idx="3672">
                  <c:v>76.5</c:v>
                </c:pt>
                <c:pt idx="3673">
                  <c:v>76.520833333333329</c:v>
                </c:pt>
                <c:pt idx="3674">
                  <c:v>76.541666666666671</c:v>
                </c:pt>
                <c:pt idx="3675">
                  <c:v>76.5625</c:v>
                </c:pt>
                <c:pt idx="3676">
                  <c:v>76.583333333333329</c:v>
                </c:pt>
                <c:pt idx="3677">
                  <c:v>76.604166666666671</c:v>
                </c:pt>
                <c:pt idx="3678">
                  <c:v>76.625</c:v>
                </c:pt>
                <c:pt idx="3679">
                  <c:v>76.645833333333329</c:v>
                </c:pt>
                <c:pt idx="3680">
                  <c:v>76.666666666666671</c:v>
                </c:pt>
                <c:pt idx="3681">
                  <c:v>76.6875</c:v>
                </c:pt>
                <c:pt idx="3682">
                  <c:v>76.708333333333329</c:v>
                </c:pt>
                <c:pt idx="3683">
                  <c:v>76.729166666666671</c:v>
                </c:pt>
                <c:pt idx="3684">
                  <c:v>76.75</c:v>
                </c:pt>
                <c:pt idx="3685">
                  <c:v>76.770833333333329</c:v>
                </c:pt>
                <c:pt idx="3686">
                  <c:v>76.791666666666671</c:v>
                </c:pt>
                <c:pt idx="3687">
                  <c:v>76.8125</c:v>
                </c:pt>
                <c:pt idx="3688">
                  <c:v>76.833333333333329</c:v>
                </c:pt>
                <c:pt idx="3689">
                  <c:v>76.854166666666671</c:v>
                </c:pt>
                <c:pt idx="3690">
                  <c:v>76.875</c:v>
                </c:pt>
                <c:pt idx="3691">
                  <c:v>76.895833333333329</c:v>
                </c:pt>
                <c:pt idx="3692">
                  <c:v>76.916666666666671</c:v>
                </c:pt>
                <c:pt idx="3693">
                  <c:v>76.9375</c:v>
                </c:pt>
                <c:pt idx="3694">
                  <c:v>76.958333333333329</c:v>
                </c:pt>
                <c:pt idx="3695">
                  <c:v>76.979166666666671</c:v>
                </c:pt>
                <c:pt idx="3696">
                  <c:v>77</c:v>
                </c:pt>
                <c:pt idx="3697">
                  <c:v>77.020833333333329</c:v>
                </c:pt>
                <c:pt idx="3698">
                  <c:v>77.041666666666671</c:v>
                </c:pt>
                <c:pt idx="3699">
                  <c:v>77.0625</c:v>
                </c:pt>
                <c:pt idx="3700">
                  <c:v>77.083333333333329</c:v>
                </c:pt>
                <c:pt idx="3701">
                  <c:v>77.104166666666671</c:v>
                </c:pt>
                <c:pt idx="3702">
                  <c:v>77.125</c:v>
                </c:pt>
                <c:pt idx="3703">
                  <c:v>77.145833333333329</c:v>
                </c:pt>
                <c:pt idx="3704">
                  <c:v>77.166666666666671</c:v>
                </c:pt>
                <c:pt idx="3705">
                  <c:v>77.1875</c:v>
                </c:pt>
                <c:pt idx="3706">
                  <c:v>77.208333333333329</c:v>
                </c:pt>
                <c:pt idx="3707">
                  <c:v>77.229166666666671</c:v>
                </c:pt>
                <c:pt idx="3708">
                  <c:v>77.25</c:v>
                </c:pt>
                <c:pt idx="3709">
                  <c:v>77.270833333333329</c:v>
                </c:pt>
                <c:pt idx="3710">
                  <c:v>77.291666666666671</c:v>
                </c:pt>
                <c:pt idx="3711">
                  <c:v>77.3125</c:v>
                </c:pt>
                <c:pt idx="3712">
                  <c:v>77.333333333333329</c:v>
                </c:pt>
                <c:pt idx="3713">
                  <c:v>77.354166666666671</c:v>
                </c:pt>
                <c:pt idx="3714">
                  <c:v>77.375</c:v>
                </c:pt>
                <c:pt idx="3715">
                  <c:v>77.395833333333329</c:v>
                </c:pt>
                <c:pt idx="3716">
                  <c:v>77.416666666666671</c:v>
                </c:pt>
                <c:pt idx="3717">
                  <c:v>77.4375</c:v>
                </c:pt>
                <c:pt idx="3718">
                  <c:v>77.458333333333329</c:v>
                </c:pt>
                <c:pt idx="3719">
                  <c:v>77.479166666666671</c:v>
                </c:pt>
                <c:pt idx="3720">
                  <c:v>77.5</c:v>
                </c:pt>
                <c:pt idx="3721">
                  <c:v>77.520833333333329</c:v>
                </c:pt>
                <c:pt idx="3722">
                  <c:v>77.541666666666671</c:v>
                </c:pt>
                <c:pt idx="3723">
                  <c:v>77.5625</c:v>
                </c:pt>
                <c:pt idx="3724">
                  <c:v>77.583333333333329</c:v>
                </c:pt>
                <c:pt idx="3725">
                  <c:v>77.604166666666671</c:v>
                </c:pt>
                <c:pt idx="3726">
                  <c:v>77.625</c:v>
                </c:pt>
                <c:pt idx="3727">
                  <c:v>77.645833333333329</c:v>
                </c:pt>
                <c:pt idx="3728">
                  <c:v>77.666666666666671</c:v>
                </c:pt>
                <c:pt idx="3729">
                  <c:v>77.6875</c:v>
                </c:pt>
                <c:pt idx="3730">
                  <c:v>77.708333333333329</c:v>
                </c:pt>
                <c:pt idx="3731">
                  <c:v>77.729166666666671</c:v>
                </c:pt>
                <c:pt idx="3732">
                  <c:v>77.75</c:v>
                </c:pt>
                <c:pt idx="3733">
                  <c:v>77.770833333333329</c:v>
                </c:pt>
                <c:pt idx="3734">
                  <c:v>77.791666666666671</c:v>
                </c:pt>
                <c:pt idx="3735">
                  <c:v>77.8125</c:v>
                </c:pt>
                <c:pt idx="3736">
                  <c:v>77.833333333333329</c:v>
                </c:pt>
                <c:pt idx="3737">
                  <c:v>77.854166666666671</c:v>
                </c:pt>
                <c:pt idx="3738">
                  <c:v>77.875</c:v>
                </c:pt>
                <c:pt idx="3739">
                  <c:v>77.895833333333329</c:v>
                </c:pt>
                <c:pt idx="3740">
                  <c:v>77.916666666666671</c:v>
                </c:pt>
                <c:pt idx="3741">
                  <c:v>77.9375</c:v>
                </c:pt>
                <c:pt idx="3742">
                  <c:v>77.958333333333329</c:v>
                </c:pt>
                <c:pt idx="3743">
                  <c:v>77.979166666666671</c:v>
                </c:pt>
                <c:pt idx="3744">
                  <c:v>78</c:v>
                </c:pt>
                <c:pt idx="3745">
                  <c:v>78.020833333333329</c:v>
                </c:pt>
                <c:pt idx="3746">
                  <c:v>78.041666666666671</c:v>
                </c:pt>
                <c:pt idx="3747">
                  <c:v>78.0625</c:v>
                </c:pt>
                <c:pt idx="3748">
                  <c:v>78.083333333333329</c:v>
                </c:pt>
                <c:pt idx="3749">
                  <c:v>78.104166666666671</c:v>
                </c:pt>
                <c:pt idx="3750">
                  <c:v>78.125</c:v>
                </c:pt>
                <c:pt idx="3751">
                  <c:v>78.145833333333329</c:v>
                </c:pt>
                <c:pt idx="3752">
                  <c:v>78.166666666666671</c:v>
                </c:pt>
                <c:pt idx="3753">
                  <c:v>78.1875</c:v>
                </c:pt>
                <c:pt idx="3754">
                  <c:v>78.208333333333329</c:v>
                </c:pt>
                <c:pt idx="3755">
                  <c:v>78.229166666666671</c:v>
                </c:pt>
                <c:pt idx="3756">
                  <c:v>78.25</c:v>
                </c:pt>
                <c:pt idx="3757">
                  <c:v>78.270833333333329</c:v>
                </c:pt>
                <c:pt idx="3758">
                  <c:v>78.291666666666671</c:v>
                </c:pt>
                <c:pt idx="3759">
                  <c:v>78.3125</c:v>
                </c:pt>
                <c:pt idx="3760">
                  <c:v>78.333333333333329</c:v>
                </c:pt>
                <c:pt idx="3761">
                  <c:v>78.354166666666671</c:v>
                </c:pt>
                <c:pt idx="3762">
                  <c:v>78.375</c:v>
                </c:pt>
                <c:pt idx="3763">
                  <c:v>78.395833333333329</c:v>
                </c:pt>
                <c:pt idx="3764">
                  <c:v>78.416666666666671</c:v>
                </c:pt>
                <c:pt idx="3765">
                  <c:v>78.4375</c:v>
                </c:pt>
                <c:pt idx="3766">
                  <c:v>78.458333333333329</c:v>
                </c:pt>
                <c:pt idx="3767">
                  <c:v>78.479166666666671</c:v>
                </c:pt>
                <c:pt idx="3768">
                  <c:v>78.5</c:v>
                </c:pt>
                <c:pt idx="3769">
                  <c:v>78.520833333333329</c:v>
                </c:pt>
                <c:pt idx="3770">
                  <c:v>78.541666666666671</c:v>
                </c:pt>
                <c:pt idx="3771">
                  <c:v>78.5625</c:v>
                </c:pt>
                <c:pt idx="3772">
                  <c:v>78.583333333333329</c:v>
                </c:pt>
                <c:pt idx="3773">
                  <c:v>78.604166666666671</c:v>
                </c:pt>
                <c:pt idx="3774">
                  <c:v>78.625</c:v>
                </c:pt>
                <c:pt idx="3775">
                  <c:v>78.645833333333329</c:v>
                </c:pt>
                <c:pt idx="3776">
                  <c:v>78.666666666666671</c:v>
                </c:pt>
                <c:pt idx="3777">
                  <c:v>78.6875</c:v>
                </c:pt>
                <c:pt idx="3778">
                  <c:v>78.708333333333329</c:v>
                </c:pt>
                <c:pt idx="3779">
                  <c:v>78.729166666666671</c:v>
                </c:pt>
                <c:pt idx="3780">
                  <c:v>78.75</c:v>
                </c:pt>
                <c:pt idx="3781">
                  <c:v>78.770833333333329</c:v>
                </c:pt>
                <c:pt idx="3782">
                  <c:v>78.791666666666671</c:v>
                </c:pt>
                <c:pt idx="3783">
                  <c:v>78.8125</c:v>
                </c:pt>
                <c:pt idx="3784">
                  <c:v>78.833333333333329</c:v>
                </c:pt>
                <c:pt idx="3785">
                  <c:v>78.854166666666671</c:v>
                </c:pt>
                <c:pt idx="3786">
                  <c:v>78.875</c:v>
                </c:pt>
                <c:pt idx="3787">
                  <c:v>78.895833333333329</c:v>
                </c:pt>
                <c:pt idx="3788">
                  <c:v>78.916666666666671</c:v>
                </c:pt>
                <c:pt idx="3789">
                  <c:v>78.9375</c:v>
                </c:pt>
                <c:pt idx="3790">
                  <c:v>78.958333333333329</c:v>
                </c:pt>
                <c:pt idx="3791">
                  <c:v>78.979166666666671</c:v>
                </c:pt>
                <c:pt idx="3792">
                  <c:v>79</c:v>
                </c:pt>
                <c:pt idx="3793">
                  <c:v>79.020833333333329</c:v>
                </c:pt>
                <c:pt idx="3794">
                  <c:v>79.041666666666671</c:v>
                </c:pt>
                <c:pt idx="3795">
                  <c:v>79.0625</c:v>
                </c:pt>
                <c:pt idx="3796">
                  <c:v>79.083333333333329</c:v>
                </c:pt>
                <c:pt idx="3797">
                  <c:v>79.104166666666671</c:v>
                </c:pt>
                <c:pt idx="3798">
                  <c:v>79.125</c:v>
                </c:pt>
                <c:pt idx="3799">
                  <c:v>79.145833333333329</c:v>
                </c:pt>
                <c:pt idx="3800">
                  <c:v>79.166666666666671</c:v>
                </c:pt>
                <c:pt idx="3801">
                  <c:v>79.1875</c:v>
                </c:pt>
                <c:pt idx="3802">
                  <c:v>79.208333333333329</c:v>
                </c:pt>
                <c:pt idx="3803">
                  <c:v>79.229166666666671</c:v>
                </c:pt>
                <c:pt idx="3804">
                  <c:v>79.25</c:v>
                </c:pt>
                <c:pt idx="3805">
                  <c:v>79.270833333333329</c:v>
                </c:pt>
                <c:pt idx="3806">
                  <c:v>79.291666666666671</c:v>
                </c:pt>
                <c:pt idx="3807">
                  <c:v>79.3125</c:v>
                </c:pt>
                <c:pt idx="3808">
                  <c:v>79.333333333333329</c:v>
                </c:pt>
                <c:pt idx="3809">
                  <c:v>79.354166666666671</c:v>
                </c:pt>
                <c:pt idx="3810">
                  <c:v>79.375</c:v>
                </c:pt>
                <c:pt idx="3811">
                  <c:v>79.395833333333329</c:v>
                </c:pt>
                <c:pt idx="3812">
                  <c:v>79.416666666666671</c:v>
                </c:pt>
                <c:pt idx="3813">
                  <c:v>79.4375</c:v>
                </c:pt>
                <c:pt idx="3814">
                  <c:v>79.458333333333329</c:v>
                </c:pt>
                <c:pt idx="3815">
                  <c:v>79.479166666666671</c:v>
                </c:pt>
                <c:pt idx="3816">
                  <c:v>79.5</c:v>
                </c:pt>
                <c:pt idx="3817">
                  <c:v>79.520833333333329</c:v>
                </c:pt>
                <c:pt idx="3818">
                  <c:v>79.541666666666671</c:v>
                </c:pt>
                <c:pt idx="3819">
                  <c:v>79.5625</c:v>
                </c:pt>
                <c:pt idx="3820">
                  <c:v>79.583333333333329</c:v>
                </c:pt>
                <c:pt idx="3821">
                  <c:v>79.604166666666671</c:v>
                </c:pt>
                <c:pt idx="3822">
                  <c:v>79.625</c:v>
                </c:pt>
                <c:pt idx="3823">
                  <c:v>79.645833333333329</c:v>
                </c:pt>
                <c:pt idx="3824">
                  <c:v>79.666666666666671</c:v>
                </c:pt>
                <c:pt idx="3825">
                  <c:v>79.6875</c:v>
                </c:pt>
                <c:pt idx="3826">
                  <c:v>79.708333333333329</c:v>
                </c:pt>
                <c:pt idx="3827">
                  <c:v>79.729166666666671</c:v>
                </c:pt>
                <c:pt idx="3828">
                  <c:v>79.75</c:v>
                </c:pt>
                <c:pt idx="3829">
                  <c:v>79.770833333333329</c:v>
                </c:pt>
                <c:pt idx="3830">
                  <c:v>79.791666666666671</c:v>
                </c:pt>
                <c:pt idx="3831">
                  <c:v>79.8125</c:v>
                </c:pt>
                <c:pt idx="3832">
                  <c:v>79.833333333333329</c:v>
                </c:pt>
                <c:pt idx="3833">
                  <c:v>79.854166666666671</c:v>
                </c:pt>
                <c:pt idx="3834">
                  <c:v>79.875</c:v>
                </c:pt>
                <c:pt idx="3835">
                  <c:v>79.895833333333329</c:v>
                </c:pt>
                <c:pt idx="3836">
                  <c:v>79.916666666666671</c:v>
                </c:pt>
                <c:pt idx="3837">
                  <c:v>79.9375</c:v>
                </c:pt>
                <c:pt idx="3838">
                  <c:v>79.958333333333329</c:v>
                </c:pt>
                <c:pt idx="3839">
                  <c:v>79.979166666666671</c:v>
                </c:pt>
                <c:pt idx="3840">
                  <c:v>80</c:v>
                </c:pt>
                <c:pt idx="3841">
                  <c:v>80.020833333333329</c:v>
                </c:pt>
                <c:pt idx="3842">
                  <c:v>80.041666666666671</c:v>
                </c:pt>
                <c:pt idx="3843">
                  <c:v>80.0625</c:v>
                </c:pt>
                <c:pt idx="3844">
                  <c:v>80.083333333333329</c:v>
                </c:pt>
                <c:pt idx="3845">
                  <c:v>80.104166666666671</c:v>
                </c:pt>
                <c:pt idx="3846">
                  <c:v>80.125</c:v>
                </c:pt>
                <c:pt idx="3847">
                  <c:v>80.145833333333329</c:v>
                </c:pt>
                <c:pt idx="3848">
                  <c:v>80.166666666666671</c:v>
                </c:pt>
                <c:pt idx="3849">
                  <c:v>80.1875</c:v>
                </c:pt>
                <c:pt idx="3850">
                  <c:v>80.208333333333329</c:v>
                </c:pt>
                <c:pt idx="3851">
                  <c:v>80.229166666666671</c:v>
                </c:pt>
                <c:pt idx="3852">
                  <c:v>80.25</c:v>
                </c:pt>
                <c:pt idx="3853">
                  <c:v>80.270833333333329</c:v>
                </c:pt>
                <c:pt idx="3854">
                  <c:v>80.291666666666671</c:v>
                </c:pt>
                <c:pt idx="3855">
                  <c:v>80.3125</c:v>
                </c:pt>
                <c:pt idx="3856">
                  <c:v>80.333333333333329</c:v>
                </c:pt>
                <c:pt idx="3857">
                  <c:v>80.354166666666671</c:v>
                </c:pt>
                <c:pt idx="3858">
                  <c:v>80.375</c:v>
                </c:pt>
                <c:pt idx="3859">
                  <c:v>80.395833333333329</c:v>
                </c:pt>
                <c:pt idx="3860">
                  <c:v>80.416666666666671</c:v>
                </c:pt>
                <c:pt idx="3861">
                  <c:v>80.4375</c:v>
                </c:pt>
                <c:pt idx="3862">
                  <c:v>80.458333333333329</c:v>
                </c:pt>
                <c:pt idx="3863">
                  <c:v>80.479166666666671</c:v>
                </c:pt>
                <c:pt idx="3864">
                  <c:v>80.5</c:v>
                </c:pt>
                <c:pt idx="3865">
                  <c:v>80.520833333333329</c:v>
                </c:pt>
                <c:pt idx="3866">
                  <c:v>80.541666666666671</c:v>
                </c:pt>
                <c:pt idx="3867">
                  <c:v>80.5625</c:v>
                </c:pt>
                <c:pt idx="3868">
                  <c:v>80.583333333333329</c:v>
                </c:pt>
                <c:pt idx="3869">
                  <c:v>80.604166666666671</c:v>
                </c:pt>
                <c:pt idx="3870">
                  <c:v>80.625</c:v>
                </c:pt>
                <c:pt idx="3871">
                  <c:v>80.645833333333329</c:v>
                </c:pt>
                <c:pt idx="3872">
                  <c:v>80.666666666666671</c:v>
                </c:pt>
                <c:pt idx="3873">
                  <c:v>80.6875</c:v>
                </c:pt>
                <c:pt idx="3874">
                  <c:v>80.708333333333329</c:v>
                </c:pt>
                <c:pt idx="3875">
                  <c:v>80.729166666666671</c:v>
                </c:pt>
                <c:pt idx="3876">
                  <c:v>80.75</c:v>
                </c:pt>
                <c:pt idx="3877">
                  <c:v>80.770833333333329</c:v>
                </c:pt>
                <c:pt idx="3878">
                  <c:v>80.791666666666671</c:v>
                </c:pt>
                <c:pt idx="3879">
                  <c:v>80.8125</c:v>
                </c:pt>
                <c:pt idx="3880">
                  <c:v>80.833333333333329</c:v>
                </c:pt>
                <c:pt idx="3881">
                  <c:v>80.854166666666671</c:v>
                </c:pt>
                <c:pt idx="3882">
                  <c:v>80.875</c:v>
                </c:pt>
                <c:pt idx="3883">
                  <c:v>80.895833333333329</c:v>
                </c:pt>
                <c:pt idx="3884">
                  <c:v>80.916666666666671</c:v>
                </c:pt>
                <c:pt idx="3885">
                  <c:v>80.9375</c:v>
                </c:pt>
                <c:pt idx="3886">
                  <c:v>80.958333333333329</c:v>
                </c:pt>
                <c:pt idx="3887">
                  <c:v>80.979166666666671</c:v>
                </c:pt>
                <c:pt idx="3888">
                  <c:v>81</c:v>
                </c:pt>
                <c:pt idx="3889">
                  <c:v>81.020833333333329</c:v>
                </c:pt>
                <c:pt idx="3890">
                  <c:v>81.041666666666671</c:v>
                </c:pt>
                <c:pt idx="3891">
                  <c:v>81.0625</c:v>
                </c:pt>
                <c:pt idx="3892">
                  <c:v>81.083333333333329</c:v>
                </c:pt>
                <c:pt idx="3893">
                  <c:v>81.104166666666671</c:v>
                </c:pt>
                <c:pt idx="3894">
                  <c:v>81.125</c:v>
                </c:pt>
                <c:pt idx="3895">
                  <c:v>81.145833333333329</c:v>
                </c:pt>
                <c:pt idx="3896">
                  <c:v>81.166666666666671</c:v>
                </c:pt>
                <c:pt idx="3897">
                  <c:v>81.1875</c:v>
                </c:pt>
                <c:pt idx="3898">
                  <c:v>81.208333333333329</c:v>
                </c:pt>
                <c:pt idx="3899">
                  <c:v>81.229166666666671</c:v>
                </c:pt>
                <c:pt idx="3900">
                  <c:v>81.25</c:v>
                </c:pt>
                <c:pt idx="3901">
                  <c:v>81.270833333333329</c:v>
                </c:pt>
                <c:pt idx="3902">
                  <c:v>81.291666666666671</c:v>
                </c:pt>
                <c:pt idx="3903">
                  <c:v>81.3125</c:v>
                </c:pt>
                <c:pt idx="3904">
                  <c:v>81.333333333333329</c:v>
                </c:pt>
                <c:pt idx="3905">
                  <c:v>81.354166666666671</c:v>
                </c:pt>
                <c:pt idx="3906">
                  <c:v>81.375</c:v>
                </c:pt>
                <c:pt idx="3907">
                  <c:v>81.395833333333329</c:v>
                </c:pt>
                <c:pt idx="3908">
                  <c:v>81.416666666666671</c:v>
                </c:pt>
                <c:pt idx="3909">
                  <c:v>81.4375</c:v>
                </c:pt>
                <c:pt idx="3910">
                  <c:v>81.458333333333329</c:v>
                </c:pt>
                <c:pt idx="3911">
                  <c:v>81.479166666666671</c:v>
                </c:pt>
                <c:pt idx="3912">
                  <c:v>81.5</c:v>
                </c:pt>
                <c:pt idx="3913">
                  <c:v>81.520833333333329</c:v>
                </c:pt>
                <c:pt idx="3914">
                  <c:v>81.541666666666671</c:v>
                </c:pt>
                <c:pt idx="3915">
                  <c:v>81.5625</c:v>
                </c:pt>
                <c:pt idx="3916">
                  <c:v>81.583333333333329</c:v>
                </c:pt>
                <c:pt idx="3917">
                  <c:v>81.604166666666671</c:v>
                </c:pt>
                <c:pt idx="3918">
                  <c:v>81.625</c:v>
                </c:pt>
                <c:pt idx="3919">
                  <c:v>81.645833333333329</c:v>
                </c:pt>
                <c:pt idx="3920">
                  <c:v>81.666666666666671</c:v>
                </c:pt>
                <c:pt idx="3921">
                  <c:v>81.6875</c:v>
                </c:pt>
                <c:pt idx="3922">
                  <c:v>81.708333333333329</c:v>
                </c:pt>
                <c:pt idx="3923">
                  <c:v>81.729166666666671</c:v>
                </c:pt>
                <c:pt idx="3924">
                  <c:v>81.75</c:v>
                </c:pt>
                <c:pt idx="3925">
                  <c:v>81.770833333333329</c:v>
                </c:pt>
                <c:pt idx="3926">
                  <c:v>81.791666666666671</c:v>
                </c:pt>
                <c:pt idx="3927">
                  <c:v>81.8125</c:v>
                </c:pt>
                <c:pt idx="3928">
                  <c:v>81.833333333333329</c:v>
                </c:pt>
                <c:pt idx="3929">
                  <c:v>81.854166666666671</c:v>
                </c:pt>
                <c:pt idx="3930">
                  <c:v>81.875</c:v>
                </c:pt>
                <c:pt idx="3931">
                  <c:v>81.895833333333329</c:v>
                </c:pt>
                <c:pt idx="3932">
                  <c:v>81.916666666666671</c:v>
                </c:pt>
                <c:pt idx="3933">
                  <c:v>81.9375</c:v>
                </c:pt>
                <c:pt idx="3934">
                  <c:v>81.958333333333329</c:v>
                </c:pt>
                <c:pt idx="3935">
                  <c:v>81.979166666666671</c:v>
                </c:pt>
                <c:pt idx="3936">
                  <c:v>82</c:v>
                </c:pt>
                <c:pt idx="3937">
                  <c:v>82.020833333333329</c:v>
                </c:pt>
                <c:pt idx="3938">
                  <c:v>82.041666666666671</c:v>
                </c:pt>
                <c:pt idx="3939">
                  <c:v>82.0625</c:v>
                </c:pt>
                <c:pt idx="3940">
                  <c:v>82.083333333333329</c:v>
                </c:pt>
                <c:pt idx="3941">
                  <c:v>82.104166666666671</c:v>
                </c:pt>
                <c:pt idx="3942">
                  <c:v>82.125</c:v>
                </c:pt>
                <c:pt idx="3943">
                  <c:v>82.145833333333329</c:v>
                </c:pt>
                <c:pt idx="3944">
                  <c:v>82.166666666666671</c:v>
                </c:pt>
                <c:pt idx="3945">
                  <c:v>82.1875</c:v>
                </c:pt>
                <c:pt idx="3946">
                  <c:v>82.208333333333329</c:v>
                </c:pt>
                <c:pt idx="3947">
                  <c:v>82.229166666666671</c:v>
                </c:pt>
                <c:pt idx="3948">
                  <c:v>82.25</c:v>
                </c:pt>
                <c:pt idx="3949">
                  <c:v>82.270833333333329</c:v>
                </c:pt>
                <c:pt idx="3950">
                  <c:v>82.291666666666671</c:v>
                </c:pt>
                <c:pt idx="3951">
                  <c:v>82.3125</c:v>
                </c:pt>
                <c:pt idx="3952">
                  <c:v>82.333333333333329</c:v>
                </c:pt>
                <c:pt idx="3953">
                  <c:v>82.354166666666671</c:v>
                </c:pt>
                <c:pt idx="3954">
                  <c:v>82.375</c:v>
                </c:pt>
                <c:pt idx="3955">
                  <c:v>82.395833333333329</c:v>
                </c:pt>
                <c:pt idx="3956">
                  <c:v>82.416666666666671</c:v>
                </c:pt>
                <c:pt idx="3957">
                  <c:v>82.4375</c:v>
                </c:pt>
                <c:pt idx="3958">
                  <c:v>82.458333333333329</c:v>
                </c:pt>
                <c:pt idx="3959">
                  <c:v>82.479166666666671</c:v>
                </c:pt>
                <c:pt idx="3960">
                  <c:v>82.5</c:v>
                </c:pt>
                <c:pt idx="3961">
                  <c:v>82.520833333333329</c:v>
                </c:pt>
                <c:pt idx="3962">
                  <c:v>82.541666666666671</c:v>
                </c:pt>
                <c:pt idx="3963">
                  <c:v>82.5625</c:v>
                </c:pt>
                <c:pt idx="3964">
                  <c:v>82.583333333333329</c:v>
                </c:pt>
                <c:pt idx="3965">
                  <c:v>82.604166666666671</c:v>
                </c:pt>
                <c:pt idx="3966">
                  <c:v>82.625</c:v>
                </c:pt>
                <c:pt idx="3967">
                  <c:v>82.645833333333329</c:v>
                </c:pt>
                <c:pt idx="3968">
                  <c:v>82.666666666666671</c:v>
                </c:pt>
                <c:pt idx="3969">
                  <c:v>82.6875</c:v>
                </c:pt>
                <c:pt idx="3970">
                  <c:v>82.708333333333329</c:v>
                </c:pt>
                <c:pt idx="3971">
                  <c:v>82.729166666666671</c:v>
                </c:pt>
                <c:pt idx="3972">
                  <c:v>82.75</c:v>
                </c:pt>
                <c:pt idx="3973">
                  <c:v>82.770833333333329</c:v>
                </c:pt>
                <c:pt idx="3974">
                  <c:v>82.791666666666671</c:v>
                </c:pt>
                <c:pt idx="3975">
                  <c:v>82.8125</c:v>
                </c:pt>
                <c:pt idx="3976">
                  <c:v>82.833333333333329</c:v>
                </c:pt>
                <c:pt idx="3977">
                  <c:v>82.854166666666671</c:v>
                </c:pt>
                <c:pt idx="3978">
                  <c:v>82.875</c:v>
                </c:pt>
                <c:pt idx="3979">
                  <c:v>82.895833333333329</c:v>
                </c:pt>
                <c:pt idx="3980">
                  <c:v>82.916666666666671</c:v>
                </c:pt>
                <c:pt idx="3981">
                  <c:v>82.9375</c:v>
                </c:pt>
                <c:pt idx="3982">
                  <c:v>82.958333333333329</c:v>
                </c:pt>
                <c:pt idx="3983">
                  <c:v>82.979166666666671</c:v>
                </c:pt>
                <c:pt idx="3984">
                  <c:v>83</c:v>
                </c:pt>
                <c:pt idx="3985">
                  <c:v>83.020833333333329</c:v>
                </c:pt>
                <c:pt idx="3986">
                  <c:v>83.041666666666671</c:v>
                </c:pt>
                <c:pt idx="3987">
                  <c:v>83.0625</c:v>
                </c:pt>
                <c:pt idx="3988">
                  <c:v>83.083333333333329</c:v>
                </c:pt>
                <c:pt idx="3989">
                  <c:v>83.104166666666671</c:v>
                </c:pt>
                <c:pt idx="3990">
                  <c:v>83.125</c:v>
                </c:pt>
                <c:pt idx="3991">
                  <c:v>83.145833333333329</c:v>
                </c:pt>
                <c:pt idx="3992">
                  <c:v>83.166666666666671</c:v>
                </c:pt>
                <c:pt idx="3993">
                  <c:v>83.1875</c:v>
                </c:pt>
                <c:pt idx="3994">
                  <c:v>83.208333333333329</c:v>
                </c:pt>
                <c:pt idx="3995">
                  <c:v>83.229166666666671</c:v>
                </c:pt>
                <c:pt idx="3996">
                  <c:v>83.25</c:v>
                </c:pt>
                <c:pt idx="3997">
                  <c:v>83.270833333333329</c:v>
                </c:pt>
                <c:pt idx="3998">
                  <c:v>83.291666666666671</c:v>
                </c:pt>
                <c:pt idx="3999">
                  <c:v>83.3125</c:v>
                </c:pt>
                <c:pt idx="4000">
                  <c:v>83.333333333333329</c:v>
                </c:pt>
                <c:pt idx="4001">
                  <c:v>83.354166666666671</c:v>
                </c:pt>
                <c:pt idx="4002">
                  <c:v>83.375</c:v>
                </c:pt>
                <c:pt idx="4003">
                  <c:v>83.395833333333329</c:v>
                </c:pt>
                <c:pt idx="4004">
                  <c:v>83.416666666666671</c:v>
                </c:pt>
                <c:pt idx="4005">
                  <c:v>83.4375</c:v>
                </c:pt>
                <c:pt idx="4006">
                  <c:v>83.458333333333329</c:v>
                </c:pt>
                <c:pt idx="4007">
                  <c:v>83.479166666666671</c:v>
                </c:pt>
                <c:pt idx="4008">
                  <c:v>83.5</c:v>
                </c:pt>
                <c:pt idx="4009">
                  <c:v>83.520833333333329</c:v>
                </c:pt>
                <c:pt idx="4010">
                  <c:v>83.541666666666671</c:v>
                </c:pt>
                <c:pt idx="4011">
                  <c:v>83.5625</c:v>
                </c:pt>
                <c:pt idx="4012">
                  <c:v>83.583333333333329</c:v>
                </c:pt>
                <c:pt idx="4013">
                  <c:v>83.604166666666671</c:v>
                </c:pt>
                <c:pt idx="4014">
                  <c:v>83.625</c:v>
                </c:pt>
                <c:pt idx="4015">
                  <c:v>83.645833333333329</c:v>
                </c:pt>
                <c:pt idx="4016">
                  <c:v>83.666666666666671</c:v>
                </c:pt>
                <c:pt idx="4017">
                  <c:v>83.6875</c:v>
                </c:pt>
                <c:pt idx="4018">
                  <c:v>83.708333333333329</c:v>
                </c:pt>
                <c:pt idx="4019">
                  <c:v>83.729166666666671</c:v>
                </c:pt>
                <c:pt idx="4020">
                  <c:v>83.75</c:v>
                </c:pt>
                <c:pt idx="4021">
                  <c:v>83.770833333333329</c:v>
                </c:pt>
                <c:pt idx="4022">
                  <c:v>83.791666666666671</c:v>
                </c:pt>
                <c:pt idx="4023">
                  <c:v>83.8125</c:v>
                </c:pt>
                <c:pt idx="4024">
                  <c:v>83.833333333333329</c:v>
                </c:pt>
                <c:pt idx="4025">
                  <c:v>83.854166666666671</c:v>
                </c:pt>
                <c:pt idx="4026">
                  <c:v>83.875</c:v>
                </c:pt>
                <c:pt idx="4027">
                  <c:v>83.895833333333329</c:v>
                </c:pt>
                <c:pt idx="4028">
                  <c:v>83.916666666666671</c:v>
                </c:pt>
                <c:pt idx="4029">
                  <c:v>83.9375</c:v>
                </c:pt>
                <c:pt idx="4030">
                  <c:v>83.958333333333329</c:v>
                </c:pt>
                <c:pt idx="4031">
                  <c:v>83.979166666666671</c:v>
                </c:pt>
                <c:pt idx="4032">
                  <c:v>84</c:v>
                </c:pt>
                <c:pt idx="4033">
                  <c:v>84.020833333333329</c:v>
                </c:pt>
                <c:pt idx="4034">
                  <c:v>84.041666666666671</c:v>
                </c:pt>
                <c:pt idx="4035">
                  <c:v>84.0625</c:v>
                </c:pt>
                <c:pt idx="4036">
                  <c:v>84.083333333333329</c:v>
                </c:pt>
                <c:pt idx="4037">
                  <c:v>84.104166666666671</c:v>
                </c:pt>
                <c:pt idx="4038">
                  <c:v>84.125</c:v>
                </c:pt>
                <c:pt idx="4039">
                  <c:v>84.145833333333329</c:v>
                </c:pt>
                <c:pt idx="4040">
                  <c:v>84.166666666666671</c:v>
                </c:pt>
                <c:pt idx="4041">
                  <c:v>84.1875</c:v>
                </c:pt>
                <c:pt idx="4042">
                  <c:v>84.208333333333329</c:v>
                </c:pt>
                <c:pt idx="4043">
                  <c:v>84.229166666666671</c:v>
                </c:pt>
                <c:pt idx="4044">
                  <c:v>84.25</c:v>
                </c:pt>
                <c:pt idx="4045">
                  <c:v>84.270833333333329</c:v>
                </c:pt>
                <c:pt idx="4046">
                  <c:v>84.291666666666671</c:v>
                </c:pt>
                <c:pt idx="4047">
                  <c:v>84.3125</c:v>
                </c:pt>
                <c:pt idx="4048">
                  <c:v>84.333333333333329</c:v>
                </c:pt>
                <c:pt idx="4049">
                  <c:v>84.354166666666671</c:v>
                </c:pt>
                <c:pt idx="4050">
                  <c:v>84.375</c:v>
                </c:pt>
                <c:pt idx="4051">
                  <c:v>84.395833333333329</c:v>
                </c:pt>
                <c:pt idx="4052">
                  <c:v>84.416666666666671</c:v>
                </c:pt>
                <c:pt idx="4053">
                  <c:v>84.4375</c:v>
                </c:pt>
                <c:pt idx="4054">
                  <c:v>84.458333333333329</c:v>
                </c:pt>
                <c:pt idx="4055">
                  <c:v>84.479166666666671</c:v>
                </c:pt>
                <c:pt idx="4056">
                  <c:v>84.5</c:v>
                </c:pt>
                <c:pt idx="4057">
                  <c:v>84.520833333333329</c:v>
                </c:pt>
                <c:pt idx="4058">
                  <c:v>84.541666666666671</c:v>
                </c:pt>
                <c:pt idx="4059">
                  <c:v>84.5625</c:v>
                </c:pt>
                <c:pt idx="4060">
                  <c:v>84.583333333333329</c:v>
                </c:pt>
                <c:pt idx="4061">
                  <c:v>84.604166666666671</c:v>
                </c:pt>
                <c:pt idx="4062">
                  <c:v>84.625</c:v>
                </c:pt>
                <c:pt idx="4063">
                  <c:v>84.645833333333329</c:v>
                </c:pt>
                <c:pt idx="4064">
                  <c:v>84.666666666666671</c:v>
                </c:pt>
                <c:pt idx="4065">
                  <c:v>84.6875</c:v>
                </c:pt>
                <c:pt idx="4066">
                  <c:v>84.708333333333329</c:v>
                </c:pt>
                <c:pt idx="4067">
                  <c:v>84.729166666666671</c:v>
                </c:pt>
                <c:pt idx="4068">
                  <c:v>84.75</c:v>
                </c:pt>
                <c:pt idx="4069">
                  <c:v>84.770833333333329</c:v>
                </c:pt>
                <c:pt idx="4070">
                  <c:v>84.791666666666671</c:v>
                </c:pt>
                <c:pt idx="4071">
                  <c:v>84.8125</c:v>
                </c:pt>
                <c:pt idx="4072">
                  <c:v>84.833333333333329</c:v>
                </c:pt>
                <c:pt idx="4073">
                  <c:v>84.854166666666671</c:v>
                </c:pt>
                <c:pt idx="4074">
                  <c:v>84.875</c:v>
                </c:pt>
                <c:pt idx="4075">
                  <c:v>84.895833333333329</c:v>
                </c:pt>
                <c:pt idx="4076">
                  <c:v>84.916666666666671</c:v>
                </c:pt>
                <c:pt idx="4077">
                  <c:v>84.9375</c:v>
                </c:pt>
                <c:pt idx="4078">
                  <c:v>84.958333333333329</c:v>
                </c:pt>
                <c:pt idx="4079">
                  <c:v>84.979166666666671</c:v>
                </c:pt>
                <c:pt idx="4080">
                  <c:v>85</c:v>
                </c:pt>
                <c:pt idx="4081">
                  <c:v>85.020833333333329</c:v>
                </c:pt>
                <c:pt idx="4082">
                  <c:v>85.041666666666671</c:v>
                </c:pt>
                <c:pt idx="4083">
                  <c:v>85.0625</c:v>
                </c:pt>
                <c:pt idx="4084">
                  <c:v>85.083333333333329</c:v>
                </c:pt>
                <c:pt idx="4085">
                  <c:v>85.104166666666671</c:v>
                </c:pt>
                <c:pt idx="4086">
                  <c:v>85.125</c:v>
                </c:pt>
                <c:pt idx="4087">
                  <c:v>85.145833333333329</c:v>
                </c:pt>
                <c:pt idx="4088">
                  <c:v>85.166666666666671</c:v>
                </c:pt>
                <c:pt idx="4089">
                  <c:v>85.1875</c:v>
                </c:pt>
                <c:pt idx="4090">
                  <c:v>85.208333333333329</c:v>
                </c:pt>
                <c:pt idx="4091">
                  <c:v>85.229166666666671</c:v>
                </c:pt>
                <c:pt idx="4092">
                  <c:v>85.25</c:v>
                </c:pt>
                <c:pt idx="4093">
                  <c:v>85.270833333333329</c:v>
                </c:pt>
                <c:pt idx="4094">
                  <c:v>85.291666666666671</c:v>
                </c:pt>
                <c:pt idx="4095">
                  <c:v>85.3125</c:v>
                </c:pt>
                <c:pt idx="4096">
                  <c:v>85.333333333333329</c:v>
                </c:pt>
                <c:pt idx="4097">
                  <c:v>85.354166666666671</c:v>
                </c:pt>
                <c:pt idx="4098">
                  <c:v>85.375</c:v>
                </c:pt>
                <c:pt idx="4099">
                  <c:v>85.395833333333329</c:v>
                </c:pt>
                <c:pt idx="4100">
                  <c:v>85.416666666666671</c:v>
                </c:pt>
                <c:pt idx="4101">
                  <c:v>85.4375</c:v>
                </c:pt>
                <c:pt idx="4102">
                  <c:v>85.458333333333329</c:v>
                </c:pt>
                <c:pt idx="4103">
                  <c:v>85.479166666666671</c:v>
                </c:pt>
                <c:pt idx="4104">
                  <c:v>85.5</c:v>
                </c:pt>
                <c:pt idx="4105">
                  <c:v>85.520833333333329</c:v>
                </c:pt>
                <c:pt idx="4106">
                  <c:v>85.541666666666671</c:v>
                </c:pt>
                <c:pt idx="4107">
                  <c:v>85.5625</c:v>
                </c:pt>
                <c:pt idx="4108">
                  <c:v>85.583333333333329</c:v>
                </c:pt>
                <c:pt idx="4109">
                  <c:v>85.604166666666671</c:v>
                </c:pt>
                <c:pt idx="4110">
                  <c:v>85.625</c:v>
                </c:pt>
                <c:pt idx="4111">
                  <c:v>85.645833333333329</c:v>
                </c:pt>
                <c:pt idx="4112">
                  <c:v>85.666666666666671</c:v>
                </c:pt>
                <c:pt idx="4113">
                  <c:v>85.6875</c:v>
                </c:pt>
                <c:pt idx="4114">
                  <c:v>85.708333333333329</c:v>
                </c:pt>
                <c:pt idx="4115">
                  <c:v>85.729166666666671</c:v>
                </c:pt>
                <c:pt idx="4116">
                  <c:v>85.75</c:v>
                </c:pt>
                <c:pt idx="4117">
                  <c:v>85.770833333333329</c:v>
                </c:pt>
                <c:pt idx="4118">
                  <c:v>85.791666666666671</c:v>
                </c:pt>
                <c:pt idx="4119">
                  <c:v>85.8125</c:v>
                </c:pt>
                <c:pt idx="4120">
                  <c:v>85.833333333333329</c:v>
                </c:pt>
                <c:pt idx="4121">
                  <c:v>85.854166666666671</c:v>
                </c:pt>
                <c:pt idx="4122">
                  <c:v>85.875</c:v>
                </c:pt>
                <c:pt idx="4123">
                  <c:v>85.895833333333329</c:v>
                </c:pt>
                <c:pt idx="4124">
                  <c:v>85.916666666666671</c:v>
                </c:pt>
                <c:pt idx="4125">
                  <c:v>85.9375</c:v>
                </c:pt>
                <c:pt idx="4126">
                  <c:v>85.958333333333329</c:v>
                </c:pt>
                <c:pt idx="4127">
                  <c:v>85.979166666666671</c:v>
                </c:pt>
                <c:pt idx="4128">
                  <c:v>86</c:v>
                </c:pt>
                <c:pt idx="4129">
                  <c:v>86.020833333333329</c:v>
                </c:pt>
                <c:pt idx="4130">
                  <c:v>86.041666666666671</c:v>
                </c:pt>
                <c:pt idx="4131">
                  <c:v>86.0625</c:v>
                </c:pt>
                <c:pt idx="4132">
                  <c:v>86.083333333333329</c:v>
                </c:pt>
                <c:pt idx="4133">
                  <c:v>86.104166666666671</c:v>
                </c:pt>
                <c:pt idx="4134">
                  <c:v>86.125</c:v>
                </c:pt>
                <c:pt idx="4135">
                  <c:v>86.145833333333329</c:v>
                </c:pt>
                <c:pt idx="4136">
                  <c:v>86.166666666666671</c:v>
                </c:pt>
                <c:pt idx="4137">
                  <c:v>86.1875</c:v>
                </c:pt>
                <c:pt idx="4138">
                  <c:v>86.208333333333329</c:v>
                </c:pt>
                <c:pt idx="4139">
                  <c:v>86.229166666666671</c:v>
                </c:pt>
                <c:pt idx="4140">
                  <c:v>86.25</c:v>
                </c:pt>
                <c:pt idx="4141">
                  <c:v>86.270833333333329</c:v>
                </c:pt>
                <c:pt idx="4142">
                  <c:v>86.291666666666671</c:v>
                </c:pt>
                <c:pt idx="4143">
                  <c:v>86.3125</c:v>
                </c:pt>
                <c:pt idx="4144">
                  <c:v>86.333333333333329</c:v>
                </c:pt>
                <c:pt idx="4145">
                  <c:v>86.354166666666671</c:v>
                </c:pt>
                <c:pt idx="4146">
                  <c:v>86.375</c:v>
                </c:pt>
                <c:pt idx="4147">
                  <c:v>86.395833333333329</c:v>
                </c:pt>
                <c:pt idx="4148">
                  <c:v>86.416666666666671</c:v>
                </c:pt>
                <c:pt idx="4149">
                  <c:v>86.4375</c:v>
                </c:pt>
                <c:pt idx="4150">
                  <c:v>86.458333333333329</c:v>
                </c:pt>
                <c:pt idx="4151">
                  <c:v>86.479166666666671</c:v>
                </c:pt>
                <c:pt idx="4152">
                  <c:v>86.5</c:v>
                </c:pt>
                <c:pt idx="4153">
                  <c:v>86.520833333333329</c:v>
                </c:pt>
                <c:pt idx="4154">
                  <c:v>86.541666666666671</c:v>
                </c:pt>
                <c:pt idx="4155">
                  <c:v>86.5625</c:v>
                </c:pt>
                <c:pt idx="4156">
                  <c:v>86.583333333333329</c:v>
                </c:pt>
                <c:pt idx="4157">
                  <c:v>86.604166666666671</c:v>
                </c:pt>
                <c:pt idx="4158">
                  <c:v>86.625</c:v>
                </c:pt>
                <c:pt idx="4159">
                  <c:v>86.645833333333329</c:v>
                </c:pt>
                <c:pt idx="4160">
                  <c:v>86.666666666666671</c:v>
                </c:pt>
                <c:pt idx="4161">
                  <c:v>86.6875</c:v>
                </c:pt>
                <c:pt idx="4162">
                  <c:v>86.708333333333329</c:v>
                </c:pt>
                <c:pt idx="4163">
                  <c:v>86.729166666666671</c:v>
                </c:pt>
                <c:pt idx="4164">
                  <c:v>86.75</c:v>
                </c:pt>
                <c:pt idx="4165">
                  <c:v>86.770833333333329</c:v>
                </c:pt>
                <c:pt idx="4166">
                  <c:v>86.791666666666671</c:v>
                </c:pt>
                <c:pt idx="4167">
                  <c:v>86.8125</c:v>
                </c:pt>
                <c:pt idx="4168">
                  <c:v>86.833333333333329</c:v>
                </c:pt>
                <c:pt idx="4169">
                  <c:v>86.854166666666671</c:v>
                </c:pt>
                <c:pt idx="4170">
                  <c:v>86.875</c:v>
                </c:pt>
                <c:pt idx="4171">
                  <c:v>86.895833333333329</c:v>
                </c:pt>
                <c:pt idx="4172">
                  <c:v>86.916666666666671</c:v>
                </c:pt>
                <c:pt idx="4173">
                  <c:v>86.9375</c:v>
                </c:pt>
                <c:pt idx="4174">
                  <c:v>86.958333333333329</c:v>
                </c:pt>
                <c:pt idx="4175">
                  <c:v>86.979166666666671</c:v>
                </c:pt>
                <c:pt idx="4176">
                  <c:v>87</c:v>
                </c:pt>
                <c:pt idx="4177">
                  <c:v>87.020833333333329</c:v>
                </c:pt>
                <c:pt idx="4178">
                  <c:v>87.041666666666671</c:v>
                </c:pt>
                <c:pt idx="4179">
                  <c:v>87.0625</c:v>
                </c:pt>
                <c:pt idx="4180">
                  <c:v>87.083333333333329</c:v>
                </c:pt>
                <c:pt idx="4181">
                  <c:v>87.104166666666671</c:v>
                </c:pt>
                <c:pt idx="4182">
                  <c:v>87.125</c:v>
                </c:pt>
                <c:pt idx="4183">
                  <c:v>87.145833333333329</c:v>
                </c:pt>
                <c:pt idx="4184">
                  <c:v>87.166666666666671</c:v>
                </c:pt>
                <c:pt idx="4185">
                  <c:v>87.1875</c:v>
                </c:pt>
                <c:pt idx="4186">
                  <c:v>87.208333333333329</c:v>
                </c:pt>
                <c:pt idx="4187">
                  <c:v>87.229166666666671</c:v>
                </c:pt>
                <c:pt idx="4188">
                  <c:v>87.25</c:v>
                </c:pt>
                <c:pt idx="4189">
                  <c:v>87.270833333333329</c:v>
                </c:pt>
                <c:pt idx="4190">
                  <c:v>87.291666666666671</c:v>
                </c:pt>
                <c:pt idx="4191">
                  <c:v>87.3125</c:v>
                </c:pt>
                <c:pt idx="4192">
                  <c:v>87.333333333333329</c:v>
                </c:pt>
                <c:pt idx="4193">
                  <c:v>87.354166666666671</c:v>
                </c:pt>
                <c:pt idx="4194">
                  <c:v>87.375</c:v>
                </c:pt>
                <c:pt idx="4195">
                  <c:v>87.395833333333329</c:v>
                </c:pt>
                <c:pt idx="4196">
                  <c:v>87.416666666666671</c:v>
                </c:pt>
                <c:pt idx="4197">
                  <c:v>87.4375</c:v>
                </c:pt>
                <c:pt idx="4198">
                  <c:v>87.458333333333329</c:v>
                </c:pt>
                <c:pt idx="4199">
                  <c:v>87.479166666666671</c:v>
                </c:pt>
                <c:pt idx="4200">
                  <c:v>87.5</c:v>
                </c:pt>
                <c:pt idx="4201">
                  <c:v>87.520833333333329</c:v>
                </c:pt>
                <c:pt idx="4202">
                  <c:v>87.541666666666671</c:v>
                </c:pt>
                <c:pt idx="4203">
                  <c:v>87.5625</c:v>
                </c:pt>
                <c:pt idx="4204">
                  <c:v>87.583333333333329</c:v>
                </c:pt>
                <c:pt idx="4205">
                  <c:v>87.604166666666671</c:v>
                </c:pt>
                <c:pt idx="4206">
                  <c:v>87.625</c:v>
                </c:pt>
                <c:pt idx="4207">
                  <c:v>87.645833333333329</c:v>
                </c:pt>
                <c:pt idx="4208">
                  <c:v>87.666666666666671</c:v>
                </c:pt>
                <c:pt idx="4209">
                  <c:v>87.6875</c:v>
                </c:pt>
                <c:pt idx="4210">
                  <c:v>87.708333333333329</c:v>
                </c:pt>
                <c:pt idx="4211">
                  <c:v>87.729166666666671</c:v>
                </c:pt>
                <c:pt idx="4212">
                  <c:v>87.75</c:v>
                </c:pt>
                <c:pt idx="4213">
                  <c:v>87.770833333333329</c:v>
                </c:pt>
                <c:pt idx="4214">
                  <c:v>87.791666666666671</c:v>
                </c:pt>
                <c:pt idx="4215">
                  <c:v>87.8125</c:v>
                </c:pt>
                <c:pt idx="4216">
                  <c:v>87.833333333333329</c:v>
                </c:pt>
                <c:pt idx="4217">
                  <c:v>87.854166666666671</c:v>
                </c:pt>
                <c:pt idx="4218">
                  <c:v>87.875</c:v>
                </c:pt>
                <c:pt idx="4219">
                  <c:v>87.895833333333329</c:v>
                </c:pt>
                <c:pt idx="4220">
                  <c:v>87.916666666666671</c:v>
                </c:pt>
                <c:pt idx="4221">
                  <c:v>87.9375</c:v>
                </c:pt>
                <c:pt idx="4222">
                  <c:v>87.958333333333329</c:v>
                </c:pt>
                <c:pt idx="4223">
                  <c:v>87.979166666666671</c:v>
                </c:pt>
                <c:pt idx="4224">
                  <c:v>88</c:v>
                </c:pt>
                <c:pt idx="4225">
                  <c:v>88.020833333333329</c:v>
                </c:pt>
                <c:pt idx="4226">
                  <c:v>88.041666666666671</c:v>
                </c:pt>
                <c:pt idx="4227">
                  <c:v>88.0625</c:v>
                </c:pt>
                <c:pt idx="4228">
                  <c:v>88.083333333333329</c:v>
                </c:pt>
                <c:pt idx="4229">
                  <c:v>88.104166666666671</c:v>
                </c:pt>
                <c:pt idx="4230">
                  <c:v>88.125</c:v>
                </c:pt>
                <c:pt idx="4231">
                  <c:v>88.145833333333329</c:v>
                </c:pt>
                <c:pt idx="4232">
                  <c:v>88.166666666666671</c:v>
                </c:pt>
                <c:pt idx="4233">
                  <c:v>88.1875</c:v>
                </c:pt>
                <c:pt idx="4234">
                  <c:v>88.208333333333329</c:v>
                </c:pt>
                <c:pt idx="4235">
                  <c:v>88.229166666666671</c:v>
                </c:pt>
                <c:pt idx="4236">
                  <c:v>88.25</c:v>
                </c:pt>
                <c:pt idx="4237">
                  <c:v>88.270833333333329</c:v>
                </c:pt>
                <c:pt idx="4238">
                  <c:v>88.291666666666671</c:v>
                </c:pt>
                <c:pt idx="4239">
                  <c:v>88.3125</c:v>
                </c:pt>
                <c:pt idx="4240">
                  <c:v>88.333333333333329</c:v>
                </c:pt>
                <c:pt idx="4241">
                  <c:v>88.354166666666671</c:v>
                </c:pt>
                <c:pt idx="4242">
                  <c:v>88.375</c:v>
                </c:pt>
                <c:pt idx="4243">
                  <c:v>88.395833333333329</c:v>
                </c:pt>
                <c:pt idx="4244">
                  <c:v>88.416666666666671</c:v>
                </c:pt>
                <c:pt idx="4245">
                  <c:v>88.4375</c:v>
                </c:pt>
                <c:pt idx="4246">
                  <c:v>88.458333333333329</c:v>
                </c:pt>
                <c:pt idx="4247">
                  <c:v>88.479166666666671</c:v>
                </c:pt>
                <c:pt idx="4248">
                  <c:v>88.5</c:v>
                </c:pt>
                <c:pt idx="4249">
                  <c:v>88.520833333333329</c:v>
                </c:pt>
                <c:pt idx="4250">
                  <c:v>88.541666666666671</c:v>
                </c:pt>
                <c:pt idx="4251">
                  <c:v>88.5625</c:v>
                </c:pt>
                <c:pt idx="4252">
                  <c:v>88.583333333333329</c:v>
                </c:pt>
                <c:pt idx="4253">
                  <c:v>88.604166666666671</c:v>
                </c:pt>
                <c:pt idx="4254">
                  <c:v>88.625</c:v>
                </c:pt>
                <c:pt idx="4255">
                  <c:v>88.645833333333329</c:v>
                </c:pt>
                <c:pt idx="4256">
                  <c:v>88.666666666666671</c:v>
                </c:pt>
                <c:pt idx="4257">
                  <c:v>88.6875</c:v>
                </c:pt>
                <c:pt idx="4258">
                  <c:v>88.708333333333329</c:v>
                </c:pt>
                <c:pt idx="4259">
                  <c:v>88.729166666666671</c:v>
                </c:pt>
                <c:pt idx="4260">
                  <c:v>88.75</c:v>
                </c:pt>
                <c:pt idx="4261">
                  <c:v>88.770833333333329</c:v>
                </c:pt>
                <c:pt idx="4262">
                  <c:v>88.791666666666671</c:v>
                </c:pt>
                <c:pt idx="4263">
                  <c:v>88.8125</c:v>
                </c:pt>
                <c:pt idx="4264">
                  <c:v>88.833333333333329</c:v>
                </c:pt>
                <c:pt idx="4265">
                  <c:v>88.854166666666671</c:v>
                </c:pt>
                <c:pt idx="4266">
                  <c:v>88.875</c:v>
                </c:pt>
                <c:pt idx="4267">
                  <c:v>88.895833333333329</c:v>
                </c:pt>
                <c:pt idx="4268">
                  <c:v>88.916666666666671</c:v>
                </c:pt>
                <c:pt idx="4269">
                  <c:v>88.9375</c:v>
                </c:pt>
                <c:pt idx="4270">
                  <c:v>88.958333333333329</c:v>
                </c:pt>
                <c:pt idx="4271">
                  <c:v>88.979166666666671</c:v>
                </c:pt>
                <c:pt idx="4272">
                  <c:v>89</c:v>
                </c:pt>
                <c:pt idx="4273">
                  <c:v>89.020833333333329</c:v>
                </c:pt>
                <c:pt idx="4274">
                  <c:v>89.041666666666671</c:v>
                </c:pt>
                <c:pt idx="4275">
                  <c:v>89.0625</c:v>
                </c:pt>
                <c:pt idx="4276">
                  <c:v>89.083333333333329</c:v>
                </c:pt>
                <c:pt idx="4277">
                  <c:v>89.104166666666671</c:v>
                </c:pt>
                <c:pt idx="4278">
                  <c:v>89.125</c:v>
                </c:pt>
                <c:pt idx="4279">
                  <c:v>89.145833333333329</c:v>
                </c:pt>
                <c:pt idx="4280">
                  <c:v>89.166666666666671</c:v>
                </c:pt>
                <c:pt idx="4281">
                  <c:v>89.1875</c:v>
                </c:pt>
                <c:pt idx="4282">
                  <c:v>89.208333333333329</c:v>
                </c:pt>
                <c:pt idx="4283">
                  <c:v>89.229166666666671</c:v>
                </c:pt>
                <c:pt idx="4284">
                  <c:v>89.25</c:v>
                </c:pt>
                <c:pt idx="4285">
                  <c:v>89.270833333333329</c:v>
                </c:pt>
                <c:pt idx="4286">
                  <c:v>89.291666666666671</c:v>
                </c:pt>
                <c:pt idx="4287">
                  <c:v>89.3125</c:v>
                </c:pt>
                <c:pt idx="4288">
                  <c:v>89.333333333333329</c:v>
                </c:pt>
                <c:pt idx="4289">
                  <c:v>89.354166666666671</c:v>
                </c:pt>
                <c:pt idx="4290">
                  <c:v>89.375</c:v>
                </c:pt>
                <c:pt idx="4291">
                  <c:v>89.395833333333329</c:v>
                </c:pt>
                <c:pt idx="4292">
                  <c:v>89.416666666666671</c:v>
                </c:pt>
                <c:pt idx="4293">
                  <c:v>89.4375</c:v>
                </c:pt>
                <c:pt idx="4294">
                  <c:v>89.458333333333329</c:v>
                </c:pt>
                <c:pt idx="4295">
                  <c:v>89.479166666666671</c:v>
                </c:pt>
                <c:pt idx="4296">
                  <c:v>89.5</c:v>
                </c:pt>
                <c:pt idx="4297">
                  <c:v>89.520833333333329</c:v>
                </c:pt>
                <c:pt idx="4298">
                  <c:v>89.541666666666671</c:v>
                </c:pt>
                <c:pt idx="4299">
                  <c:v>89.5625</c:v>
                </c:pt>
                <c:pt idx="4300">
                  <c:v>89.583333333333329</c:v>
                </c:pt>
                <c:pt idx="4301">
                  <c:v>89.604166666666671</c:v>
                </c:pt>
                <c:pt idx="4302">
                  <c:v>89.625</c:v>
                </c:pt>
                <c:pt idx="4303">
                  <c:v>89.645833333333329</c:v>
                </c:pt>
                <c:pt idx="4304">
                  <c:v>89.666666666666671</c:v>
                </c:pt>
                <c:pt idx="4305">
                  <c:v>89.6875</c:v>
                </c:pt>
                <c:pt idx="4306">
                  <c:v>89.708333333333329</c:v>
                </c:pt>
                <c:pt idx="4307">
                  <c:v>89.729166666666671</c:v>
                </c:pt>
                <c:pt idx="4308">
                  <c:v>89.75</c:v>
                </c:pt>
                <c:pt idx="4309">
                  <c:v>89.770833333333329</c:v>
                </c:pt>
                <c:pt idx="4310">
                  <c:v>89.791666666666671</c:v>
                </c:pt>
                <c:pt idx="4311">
                  <c:v>89.8125</c:v>
                </c:pt>
                <c:pt idx="4312">
                  <c:v>89.833333333333329</c:v>
                </c:pt>
                <c:pt idx="4313">
                  <c:v>89.854166666666671</c:v>
                </c:pt>
                <c:pt idx="4314">
                  <c:v>89.875</c:v>
                </c:pt>
                <c:pt idx="4315">
                  <c:v>89.895833333333329</c:v>
                </c:pt>
                <c:pt idx="4316">
                  <c:v>89.916666666666671</c:v>
                </c:pt>
                <c:pt idx="4317">
                  <c:v>89.9375</c:v>
                </c:pt>
                <c:pt idx="4318">
                  <c:v>89.958333333333329</c:v>
                </c:pt>
                <c:pt idx="4319">
                  <c:v>89.979166666666671</c:v>
                </c:pt>
                <c:pt idx="4320">
                  <c:v>90</c:v>
                </c:pt>
                <c:pt idx="4321">
                  <c:v>90.020833333333329</c:v>
                </c:pt>
                <c:pt idx="4322">
                  <c:v>90.041666666666671</c:v>
                </c:pt>
                <c:pt idx="4323">
                  <c:v>90.0625</c:v>
                </c:pt>
                <c:pt idx="4324">
                  <c:v>90.083333333333329</c:v>
                </c:pt>
                <c:pt idx="4325">
                  <c:v>90.104166666666671</c:v>
                </c:pt>
                <c:pt idx="4326">
                  <c:v>90.125</c:v>
                </c:pt>
                <c:pt idx="4327">
                  <c:v>90.145833333333329</c:v>
                </c:pt>
                <c:pt idx="4328">
                  <c:v>90.166666666666671</c:v>
                </c:pt>
                <c:pt idx="4329">
                  <c:v>90.1875</c:v>
                </c:pt>
                <c:pt idx="4330">
                  <c:v>90.208333333333329</c:v>
                </c:pt>
                <c:pt idx="4331">
                  <c:v>90.229166666666671</c:v>
                </c:pt>
                <c:pt idx="4332">
                  <c:v>90.25</c:v>
                </c:pt>
                <c:pt idx="4333">
                  <c:v>90.270833333333329</c:v>
                </c:pt>
                <c:pt idx="4334">
                  <c:v>90.291666666666671</c:v>
                </c:pt>
                <c:pt idx="4335">
                  <c:v>90.3125</c:v>
                </c:pt>
                <c:pt idx="4336">
                  <c:v>90.333333333333329</c:v>
                </c:pt>
                <c:pt idx="4337">
                  <c:v>90.354166666666671</c:v>
                </c:pt>
                <c:pt idx="4338">
                  <c:v>90.375</c:v>
                </c:pt>
                <c:pt idx="4339">
                  <c:v>90.395833333333329</c:v>
                </c:pt>
                <c:pt idx="4340">
                  <c:v>90.416666666666671</c:v>
                </c:pt>
                <c:pt idx="4341">
                  <c:v>90.4375</c:v>
                </c:pt>
                <c:pt idx="4342">
                  <c:v>90.458333333333329</c:v>
                </c:pt>
                <c:pt idx="4343">
                  <c:v>90.479166666666671</c:v>
                </c:pt>
                <c:pt idx="4344">
                  <c:v>90.5</c:v>
                </c:pt>
                <c:pt idx="4345">
                  <c:v>90.520833333333329</c:v>
                </c:pt>
                <c:pt idx="4346">
                  <c:v>90.541666666666671</c:v>
                </c:pt>
                <c:pt idx="4347">
                  <c:v>90.5625</c:v>
                </c:pt>
                <c:pt idx="4348">
                  <c:v>90.583333333333329</c:v>
                </c:pt>
                <c:pt idx="4349">
                  <c:v>90.604166666666671</c:v>
                </c:pt>
                <c:pt idx="4350">
                  <c:v>90.625</c:v>
                </c:pt>
                <c:pt idx="4351">
                  <c:v>90.645833333333329</c:v>
                </c:pt>
                <c:pt idx="4352">
                  <c:v>90.666666666666671</c:v>
                </c:pt>
                <c:pt idx="4353">
                  <c:v>90.6875</c:v>
                </c:pt>
                <c:pt idx="4354">
                  <c:v>90.708333333333329</c:v>
                </c:pt>
                <c:pt idx="4355">
                  <c:v>90.729166666666671</c:v>
                </c:pt>
                <c:pt idx="4356">
                  <c:v>90.75</c:v>
                </c:pt>
                <c:pt idx="4357">
                  <c:v>90.770833333333329</c:v>
                </c:pt>
                <c:pt idx="4358">
                  <c:v>90.791666666666671</c:v>
                </c:pt>
                <c:pt idx="4359">
                  <c:v>90.8125</c:v>
                </c:pt>
                <c:pt idx="4360">
                  <c:v>90.833333333333329</c:v>
                </c:pt>
                <c:pt idx="4361">
                  <c:v>90.854166666666671</c:v>
                </c:pt>
                <c:pt idx="4362">
                  <c:v>90.875</c:v>
                </c:pt>
                <c:pt idx="4363">
                  <c:v>90.895833333333329</c:v>
                </c:pt>
                <c:pt idx="4364">
                  <c:v>90.916666666666671</c:v>
                </c:pt>
                <c:pt idx="4365">
                  <c:v>90.9375</c:v>
                </c:pt>
                <c:pt idx="4366">
                  <c:v>90.958333333333329</c:v>
                </c:pt>
                <c:pt idx="4367">
                  <c:v>90.979166666666671</c:v>
                </c:pt>
                <c:pt idx="4368">
                  <c:v>91</c:v>
                </c:pt>
                <c:pt idx="4369">
                  <c:v>91.020833333333329</c:v>
                </c:pt>
                <c:pt idx="4370">
                  <c:v>91.041666666666671</c:v>
                </c:pt>
                <c:pt idx="4371">
                  <c:v>91.0625</c:v>
                </c:pt>
                <c:pt idx="4372">
                  <c:v>91.083333333333329</c:v>
                </c:pt>
                <c:pt idx="4373">
                  <c:v>91.104166666666671</c:v>
                </c:pt>
                <c:pt idx="4374">
                  <c:v>91.125</c:v>
                </c:pt>
                <c:pt idx="4375">
                  <c:v>91.145833333333329</c:v>
                </c:pt>
                <c:pt idx="4376">
                  <c:v>91.166666666666671</c:v>
                </c:pt>
                <c:pt idx="4377">
                  <c:v>91.1875</c:v>
                </c:pt>
                <c:pt idx="4378">
                  <c:v>91.208333333333329</c:v>
                </c:pt>
                <c:pt idx="4379">
                  <c:v>91.229166666666671</c:v>
                </c:pt>
                <c:pt idx="4380">
                  <c:v>91.25</c:v>
                </c:pt>
                <c:pt idx="4381">
                  <c:v>91.270833333333329</c:v>
                </c:pt>
                <c:pt idx="4382">
                  <c:v>91.291666666666671</c:v>
                </c:pt>
                <c:pt idx="4383">
                  <c:v>91.3125</c:v>
                </c:pt>
                <c:pt idx="4384">
                  <c:v>91.333333333333329</c:v>
                </c:pt>
                <c:pt idx="4385">
                  <c:v>91.354166666666671</c:v>
                </c:pt>
                <c:pt idx="4386">
                  <c:v>91.375</c:v>
                </c:pt>
                <c:pt idx="4387">
                  <c:v>91.395833333333329</c:v>
                </c:pt>
                <c:pt idx="4388">
                  <c:v>91.416666666666671</c:v>
                </c:pt>
                <c:pt idx="4389">
                  <c:v>91.4375</c:v>
                </c:pt>
                <c:pt idx="4390">
                  <c:v>91.458333333333329</c:v>
                </c:pt>
                <c:pt idx="4391">
                  <c:v>91.479166666666671</c:v>
                </c:pt>
                <c:pt idx="4392">
                  <c:v>91.5</c:v>
                </c:pt>
                <c:pt idx="4393">
                  <c:v>91.520833333333329</c:v>
                </c:pt>
                <c:pt idx="4394">
                  <c:v>91.541666666666671</c:v>
                </c:pt>
                <c:pt idx="4395">
                  <c:v>91.5625</c:v>
                </c:pt>
                <c:pt idx="4396">
                  <c:v>91.583333333333329</c:v>
                </c:pt>
                <c:pt idx="4397">
                  <c:v>91.604166666666671</c:v>
                </c:pt>
                <c:pt idx="4398">
                  <c:v>91.625</c:v>
                </c:pt>
                <c:pt idx="4399">
                  <c:v>91.645833333333329</c:v>
                </c:pt>
                <c:pt idx="4400">
                  <c:v>91.666666666666671</c:v>
                </c:pt>
                <c:pt idx="4401">
                  <c:v>91.6875</c:v>
                </c:pt>
                <c:pt idx="4402">
                  <c:v>91.708333333333329</c:v>
                </c:pt>
                <c:pt idx="4403">
                  <c:v>91.729166666666671</c:v>
                </c:pt>
                <c:pt idx="4404">
                  <c:v>91.75</c:v>
                </c:pt>
                <c:pt idx="4405">
                  <c:v>91.770833333333329</c:v>
                </c:pt>
                <c:pt idx="4406">
                  <c:v>91.791666666666671</c:v>
                </c:pt>
                <c:pt idx="4407">
                  <c:v>91.8125</c:v>
                </c:pt>
                <c:pt idx="4408">
                  <c:v>91.833333333333329</c:v>
                </c:pt>
                <c:pt idx="4409">
                  <c:v>91.854166666666671</c:v>
                </c:pt>
                <c:pt idx="4410">
                  <c:v>91.875</c:v>
                </c:pt>
                <c:pt idx="4411">
                  <c:v>91.895833333333329</c:v>
                </c:pt>
                <c:pt idx="4412">
                  <c:v>91.916666666666671</c:v>
                </c:pt>
                <c:pt idx="4413">
                  <c:v>91.9375</c:v>
                </c:pt>
                <c:pt idx="4414">
                  <c:v>91.958333333333329</c:v>
                </c:pt>
                <c:pt idx="4415">
                  <c:v>91.979166666666671</c:v>
                </c:pt>
                <c:pt idx="4416">
                  <c:v>92</c:v>
                </c:pt>
                <c:pt idx="4417">
                  <c:v>92.020833333333329</c:v>
                </c:pt>
                <c:pt idx="4418">
                  <c:v>92.041666666666671</c:v>
                </c:pt>
                <c:pt idx="4419">
                  <c:v>92.0625</c:v>
                </c:pt>
                <c:pt idx="4420">
                  <c:v>92.083333333333329</c:v>
                </c:pt>
                <c:pt idx="4421">
                  <c:v>92.104166666666671</c:v>
                </c:pt>
                <c:pt idx="4422">
                  <c:v>92.125</c:v>
                </c:pt>
                <c:pt idx="4423">
                  <c:v>92.145833333333329</c:v>
                </c:pt>
                <c:pt idx="4424">
                  <c:v>92.166666666666671</c:v>
                </c:pt>
                <c:pt idx="4425">
                  <c:v>92.1875</c:v>
                </c:pt>
                <c:pt idx="4426">
                  <c:v>92.208333333333329</c:v>
                </c:pt>
                <c:pt idx="4427">
                  <c:v>92.229166666666671</c:v>
                </c:pt>
                <c:pt idx="4428">
                  <c:v>92.25</c:v>
                </c:pt>
                <c:pt idx="4429">
                  <c:v>92.270833333333329</c:v>
                </c:pt>
                <c:pt idx="4430">
                  <c:v>92.291666666666671</c:v>
                </c:pt>
                <c:pt idx="4431">
                  <c:v>92.3125</c:v>
                </c:pt>
                <c:pt idx="4432">
                  <c:v>92.333333333333329</c:v>
                </c:pt>
                <c:pt idx="4433">
                  <c:v>92.354166666666671</c:v>
                </c:pt>
                <c:pt idx="4434">
                  <c:v>92.375</c:v>
                </c:pt>
                <c:pt idx="4435">
                  <c:v>92.395833333333329</c:v>
                </c:pt>
                <c:pt idx="4436">
                  <c:v>92.416666666666671</c:v>
                </c:pt>
                <c:pt idx="4437">
                  <c:v>92.4375</c:v>
                </c:pt>
                <c:pt idx="4438">
                  <c:v>92.458333333333329</c:v>
                </c:pt>
                <c:pt idx="4439">
                  <c:v>92.479166666666671</c:v>
                </c:pt>
                <c:pt idx="4440">
                  <c:v>92.5</c:v>
                </c:pt>
                <c:pt idx="4441">
                  <c:v>92.520833333333329</c:v>
                </c:pt>
                <c:pt idx="4442">
                  <c:v>92.541666666666671</c:v>
                </c:pt>
                <c:pt idx="4443">
                  <c:v>92.5625</c:v>
                </c:pt>
                <c:pt idx="4444">
                  <c:v>92.583333333333329</c:v>
                </c:pt>
                <c:pt idx="4445">
                  <c:v>92.604166666666671</c:v>
                </c:pt>
                <c:pt idx="4446">
                  <c:v>92.625</c:v>
                </c:pt>
                <c:pt idx="4447">
                  <c:v>92.645833333333329</c:v>
                </c:pt>
                <c:pt idx="4448">
                  <c:v>92.666666666666671</c:v>
                </c:pt>
                <c:pt idx="4449">
                  <c:v>92.6875</c:v>
                </c:pt>
                <c:pt idx="4450">
                  <c:v>92.708333333333329</c:v>
                </c:pt>
                <c:pt idx="4451">
                  <c:v>92.729166666666671</c:v>
                </c:pt>
                <c:pt idx="4452">
                  <c:v>92.75</c:v>
                </c:pt>
                <c:pt idx="4453">
                  <c:v>92.770833333333329</c:v>
                </c:pt>
                <c:pt idx="4454">
                  <c:v>92.791666666666671</c:v>
                </c:pt>
                <c:pt idx="4455">
                  <c:v>92.8125</c:v>
                </c:pt>
                <c:pt idx="4456">
                  <c:v>92.833333333333329</c:v>
                </c:pt>
                <c:pt idx="4457">
                  <c:v>92.854166666666671</c:v>
                </c:pt>
                <c:pt idx="4458">
                  <c:v>92.875</c:v>
                </c:pt>
                <c:pt idx="4459">
                  <c:v>92.895833333333329</c:v>
                </c:pt>
                <c:pt idx="4460">
                  <c:v>92.916666666666671</c:v>
                </c:pt>
                <c:pt idx="4461">
                  <c:v>92.9375</c:v>
                </c:pt>
                <c:pt idx="4462">
                  <c:v>92.958333333333329</c:v>
                </c:pt>
                <c:pt idx="4463">
                  <c:v>92.979166666666671</c:v>
                </c:pt>
                <c:pt idx="4464">
                  <c:v>93</c:v>
                </c:pt>
                <c:pt idx="4465">
                  <c:v>93.020833333333329</c:v>
                </c:pt>
                <c:pt idx="4466">
                  <c:v>93.041666666666671</c:v>
                </c:pt>
                <c:pt idx="4467">
                  <c:v>93.0625</c:v>
                </c:pt>
                <c:pt idx="4468">
                  <c:v>93.083333333333329</c:v>
                </c:pt>
                <c:pt idx="4469">
                  <c:v>93.104166666666671</c:v>
                </c:pt>
                <c:pt idx="4470">
                  <c:v>93.125</c:v>
                </c:pt>
                <c:pt idx="4471">
                  <c:v>93.145833333333329</c:v>
                </c:pt>
                <c:pt idx="4472">
                  <c:v>93.166666666666671</c:v>
                </c:pt>
                <c:pt idx="4473">
                  <c:v>93.1875</c:v>
                </c:pt>
                <c:pt idx="4474">
                  <c:v>93.208333333333329</c:v>
                </c:pt>
                <c:pt idx="4475">
                  <c:v>93.229166666666671</c:v>
                </c:pt>
                <c:pt idx="4476">
                  <c:v>93.25</c:v>
                </c:pt>
                <c:pt idx="4477">
                  <c:v>93.270833333333329</c:v>
                </c:pt>
                <c:pt idx="4478">
                  <c:v>93.291666666666671</c:v>
                </c:pt>
                <c:pt idx="4479">
                  <c:v>93.3125</c:v>
                </c:pt>
                <c:pt idx="4480">
                  <c:v>93.333333333333329</c:v>
                </c:pt>
                <c:pt idx="4481">
                  <c:v>93.354166666666671</c:v>
                </c:pt>
                <c:pt idx="4482">
                  <c:v>93.375</c:v>
                </c:pt>
                <c:pt idx="4483">
                  <c:v>93.395833333333329</c:v>
                </c:pt>
                <c:pt idx="4484">
                  <c:v>93.416666666666671</c:v>
                </c:pt>
                <c:pt idx="4485">
                  <c:v>93.4375</c:v>
                </c:pt>
                <c:pt idx="4486">
                  <c:v>93.458333333333329</c:v>
                </c:pt>
                <c:pt idx="4487">
                  <c:v>93.479166666666671</c:v>
                </c:pt>
                <c:pt idx="4488">
                  <c:v>93.5</c:v>
                </c:pt>
                <c:pt idx="4489">
                  <c:v>93.520833333333329</c:v>
                </c:pt>
                <c:pt idx="4490">
                  <c:v>93.541666666666671</c:v>
                </c:pt>
                <c:pt idx="4491">
                  <c:v>93.5625</c:v>
                </c:pt>
                <c:pt idx="4492">
                  <c:v>93.583333333333329</c:v>
                </c:pt>
                <c:pt idx="4493">
                  <c:v>93.604166666666671</c:v>
                </c:pt>
                <c:pt idx="4494">
                  <c:v>93.625</c:v>
                </c:pt>
                <c:pt idx="4495">
                  <c:v>93.645833333333329</c:v>
                </c:pt>
                <c:pt idx="4496">
                  <c:v>93.666666666666671</c:v>
                </c:pt>
                <c:pt idx="4497">
                  <c:v>93.6875</c:v>
                </c:pt>
                <c:pt idx="4498">
                  <c:v>93.708333333333329</c:v>
                </c:pt>
                <c:pt idx="4499">
                  <c:v>93.729166666666671</c:v>
                </c:pt>
                <c:pt idx="4500">
                  <c:v>93.75</c:v>
                </c:pt>
                <c:pt idx="4501">
                  <c:v>93.770833333333329</c:v>
                </c:pt>
                <c:pt idx="4502">
                  <c:v>93.791666666666671</c:v>
                </c:pt>
                <c:pt idx="4503">
                  <c:v>93.8125</c:v>
                </c:pt>
                <c:pt idx="4504">
                  <c:v>93.833333333333329</c:v>
                </c:pt>
                <c:pt idx="4505">
                  <c:v>93.854166666666671</c:v>
                </c:pt>
                <c:pt idx="4506">
                  <c:v>93.875</c:v>
                </c:pt>
                <c:pt idx="4507">
                  <c:v>93.895833333333329</c:v>
                </c:pt>
                <c:pt idx="4508">
                  <c:v>93.916666666666671</c:v>
                </c:pt>
                <c:pt idx="4509">
                  <c:v>93.9375</c:v>
                </c:pt>
                <c:pt idx="4510">
                  <c:v>93.958333333333329</c:v>
                </c:pt>
                <c:pt idx="4511">
                  <c:v>93.979166666666671</c:v>
                </c:pt>
                <c:pt idx="4512">
                  <c:v>94</c:v>
                </c:pt>
                <c:pt idx="4513">
                  <c:v>94.020833333333329</c:v>
                </c:pt>
                <c:pt idx="4514">
                  <c:v>94.041666666666671</c:v>
                </c:pt>
                <c:pt idx="4515">
                  <c:v>94.0625</c:v>
                </c:pt>
                <c:pt idx="4516">
                  <c:v>94.083333333333329</c:v>
                </c:pt>
                <c:pt idx="4517">
                  <c:v>94.104166666666671</c:v>
                </c:pt>
                <c:pt idx="4518">
                  <c:v>94.125</c:v>
                </c:pt>
                <c:pt idx="4519">
                  <c:v>94.145833333333329</c:v>
                </c:pt>
                <c:pt idx="4520">
                  <c:v>94.166666666666671</c:v>
                </c:pt>
                <c:pt idx="4521">
                  <c:v>94.1875</c:v>
                </c:pt>
                <c:pt idx="4522">
                  <c:v>94.208333333333329</c:v>
                </c:pt>
                <c:pt idx="4523">
                  <c:v>94.229166666666671</c:v>
                </c:pt>
                <c:pt idx="4524">
                  <c:v>94.25</c:v>
                </c:pt>
                <c:pt idx="4525">
                  <c:v>94.270833333333329</c:v>
                </c:pt>
                <c:pt idx="4526">
                  <c:v>94.291666666666671</c:v>
                </c:pt>
                <c:pt idx="4527">
                  <c:v>94.3125</c:v>
                </c:pt>
                <c:pt idx="4528">
                  <c:v>94.333333333333329</c:v>
                </c:pt>
                <c:pt idx="4529">
                  <c:v>94.354166666666671</c:v>
                </c:pt>
                <c:pt idx="4530">
                  <c:v>94.375</c:v>
                </c:pt>
                <c:pt idx="4531">
                  <c:v>94.395833333333329</c:v>
                </c:pt>
                <c:pt idx="4532">
                  <c:v>94.416666666666671</c:v>
                </c:pt>
                <c:pt idx="4533">
                  <c:v>94.4375</c:v>
                </c:pt>
                <c:pt idx="4534">
                  <c:v>94.458333333333329</c:v>
                </c:pt>
                <c:pt idx="4535">
                  <c:v>94.479166666666671</c:v>
                </c:pt>
                <c:pt idx="4536">
                  <c:v>94.5</c:v>
                </c:pt>
                <c:pt idx="4537">
                  <c:v>94.520833333333329</c:v>
                </c:pt>
                <c:pt idx="4538">
                  <c:v>94.541666666666671</c:v>
                </c:pt>
                <c:pt idx="4539">
                  <c:v>94.5625</c:v>
                </c:pt>
                <c:pt idx="4540">
                  <c:v>94.583333333333329</c:v>
                </c:pt>
                <c:pt idx="4541">
                  <c:v>94.604166666666671</c:v>
                </c:pt>
                <c:pt idx="4542">
                  <c:v>94.625</c:v>
                </c:pt>
                <c:pt idx="4543">
                  <c:v>94.645833333333329</c:v>
                </c:pt>
                <c:pt idx="4544">
                  <c:v>94.666666666666671</c:v>
                </c:pt>
                <c:pt idx="4545">
                  <c:v>94.6875</c:v>
                </c:pt>
                <c:pt idx="4546">
                  <c:v>94.708333333333329</c:v>
                </c:pt>
                <c:pt idx="4547">
                  <c:v>94.729166666666671</c:v>
                </c:pt>
                <c:pt idx="4548">
                  <c:v>94.75</c:v>
                </c:pt>
                <c:pt idx="4549">
                  <c:v>94.770833333333329</c:v>
                </c:pt>
                <c:pt idx="4550">
                  <c:v>94.791666666666671</c:v>
                </c:pt>
                <c:pt idx="4551">
                  <c:v>94.8125</c:v>
                </c:pt>
                <c:pt idx="4552">
                  <c:v>94.833333333333329</c:v>
                </c:pt>
                <c:pt idx="4553">
                  <c:v>94.854166666666671</c:v>
                </c:pt>
                <c:pt idx="4554">
                  <c:v>94.875</c:v>
                </c:pt>
                <c:pt idx="4555">
                  <c:v>94.895833333333329</c:v>
                </c:pt>
                <c:pt idx="4556">
                  <c:v>94.916666666666671</c:v>
                </c:pt>
                <c:pt idx="4557">
                  <c:v>94.9375</c:v>
                </c:pt>
                <c:pt idx="4558">
                  <c:v>94.958333333333329</c:v>
                </c:pt>
                <c:pt idx="4559">
                  <c:v>94.979166666666671</c:v>
                </c:pt>
                <c:pt idx="4560">
                  <c:v>95</c:v>
                </c:pt>
                <c:pt idx="4561">
                  <c:v>95.020833333333329</c:v>
                </c:pt>
                <c:pt idx="4562">
                  <c:v>95.041666666666671</c:v>
                </c:pt>
                <c:pt idx="4563">
                  <c:v>95.0625</c:v>
                </c:pt>
                <c:pt idx="4564">
                  <c:v>95.083333333333329</c:v>
                </c:pt>
                <c:pt idx="4565">
                  <c:v>95.104166666666671</c:v>
                </c:pt>
                <c:pt idx="4566">
                  <c:v>95.125</c:v>
                </c:pt>
                <c:pt idx="4567">
                  <c:v>95.145833333333329</c:v>
                </c:pt>
                <c:pt idx="4568">
                  <c:v>95.166666666666671</c:v>
                </c:pt>
                <c:pt idx="4569">
                  <c:v>95.1875</c:v>
                </c:pt>
                <c:pt idx="4570">
                  <c:v>95.208333333333329</c:v>
                </c:pt>
                <c:pt idx="4571">
                  <c:v>95.229166666666671</c:v>
                </c:pt>
                <c:pt idx="4572">
                  <c:v>95.25</c:v>
                </c:pt>
                <c:pt idx="4573">
                  <c:v>95.270833333333329</c:v>
                </c:pt>
                <c:pt idx="4574">
                  <c:v>95.291666666666671</c:v>
                </c:pt>
                <c:pt idx="4575">
                  <c:v>95.3125</c:v>
                </c:pt>
                <c:pt idx="4576">
                  <c:v>95.333333333333329</c:v>
                </c:pt>
                <c:pt idx="4577">
                  <c:v>95.354166666666671</c:v>
                </c:pt>
                <c:pt idx="4578">
                  <c:v>95.375</c:v>
                </c:pt>
                <c:pt idx="4579">
                  <c:v>95.395833333333329</c:v>
                </c:pt>
                <c:pt idx="4580">
                  <c:v>95.416666666666671</c:v>
                </c:pt>
                <c:pt idx="4581">
                  <c:v>95.4375</c:v>
                </c:pt>
                <c:pt idx="4582">
                  <c:v>95.458333333333329</c:v>
                </c:pt>
                <c:pt idx="4583">
                  <c:v>95.479166666666671</c:v>
                </c:pt>
                <c:pt idx="4584">
                  <c:v>95.5</c:v>
                </c:pt>
                <c:pt idx="4585">
                  <c:v>95.520833333333329</c:v>
                </c:pt>
                <c:pt idx="4586">
                  <c:v>95.541666666666671</c:v>
                </c:pt>
                <c:pt idx="4587">
                  <c:v>95.5625</c:v>
                </c:pt>
                <c:pt idx="4588">
                  <c:v>95.583333333333329</c:v>
                </c:pt>
                <c:pt idx="4589">
                  <c:v>95.604166666666671</c:v>
                </c:pt>
                <c:pt idx="4590">
                  <c:v>95.625</c:v>
                </c:pt>
                <c:pt idx="4591">
                  <c:v>95.645833333333329</c:v>
                </c:pt>
                <c:pt idx="4592">
                  <c:v>95.666666666666671</c:v>
                </c:pt>
                <c:pt idx="4593">
                  <c:v>95.6875</c:v>
                </c:pt>
                <c:pt idx="4594">
                  <c:v>95.708333333333329</c:v>
                </c:pt>
                <c:pt idx="4595">
                  <c:v>95.729166666666671</c:v>
                </c:pt>
                <c:pt idx="4596">
                  <c:v>95.75</c:v>
                </c:pt>
                <c:pt idx="4597">
                  <c:v>95.770833333333329</c:v>
                </c:pt>
                <c:pt idx="4598">
                  <c:v>95.791666666666671</c:v>
                </c:pt>
                <c:pt idx="4599">
                  <c:v>95.8125</c:v>
                </c:pt>
                <c:pt idx="4600">
                  <c:v>95.833333333333329</c:v>
                </c:pt>
                <c:pt idx="4601">
                  <c:v>95.854166666666671</c:v>
                </c:pt>
                <c:pt idx="4602">
                  <c:v>95.875</c:v>
                </c:pt>
                <c:pt idx="4603">
                  <c:v>95.895833333333329</c:v>
                </c:pt>
                <c:pt idx="4604">
                  <c:v>95.916666666666671</c:v>
                </c:pt>
                <c:pt idx="4605">
                  <c:v>95.9375</c:v>
                </c:pt>
                <c:pt idx="4606">
                  <c:v>95.958333333333329</c:v>
                </c:pt>
                <c:pt idx="4607">
                  <c:v>95.979166666666671</c:v>
                </c:pt>
                <c:pt idx="4608">
                  <c:v>96</c:v>
                </c:pt>
                <c:pt idx="4609">
                  <c:v>96.020833333333329</c:v>
                </c:pt>
                <c:pt idx="4610">
                  <c:v>96.041666666666671</c:v>
                </c:pt>
                <c:pt idx="4611">
                  <c:v>96.0625</c:v>
                </c:pt>
                <c:pt idx="4612">
                  <c:v>96.083333333333329</c:v>
                </c:pt>
                <c:pt idx="4613">
                  <c:v>96.104166666666671</c:v>
                </c:pt>
                <c:pt idx="4614">
                  <c:v>96.125</c:v>
                </c:pt>
                <c:pt idx="4615">
                  <c:v>96.145833333333329</c:v>
                </c:pt>
                <c:pt idx="4616">
                  <c:v>96.166666666666671</c:v>
                </c:pt>
                <c:pt idx="4617">
                  <c:v>96.1875</c:v>
                </c:pt>
                <c:pt idx="4618">
                  <c:v>96.208333333333329</c:v>
                </c:pt>
                <c:pt idx="4619">
                  <c:v>96.229166666666671</c:v>
                </c:pt>
                <c:pt idx="4620">
                  <c:v>96.25</c:v>
                </c:pt>
                <c:pt idx="4621">
                  <c:v>96.270833333333329</c:v>
                </c:pt>
                <c:pt idx="4622">
                  <c:v>96.291666666666671</c:v>
                </c:pt>
                <c:pt idx="4623">
                  <c:v>96.3125</c:v>
                </c:pt>
                <c:pt idx="4624">
                  <c:v>96.333333333333329</c:v>
                </c:pt>
                <c:pt idx="4625">
                  <c:v>96.354166666666671</c:v>
                </c:pt>
                <c:pt idx="4626">
                  <c:v>96.375</c:v>
                </c:pt>
                <c:pt idx="4627">
                  <c:v>96.395833333333329</c:v>
                </c:pt>
                <c:pt idx="4628">
                  <c:v>96.416666666666671</c:v>
                </c:pt>
                <c:pt idx="4629">
                  <c:v>96.4375</c:v>
                </c:pt>
                <c:pt idx="4630">
                  <c:v>96.458333333333329</c:v>
                </c:pt>
                <c:pt idx="4631">
                  <c:v>96.479166666666671</c:v>
                </c:pt>
                <c:pt idx="4632">
                  <c:v>96.5</c:v>
                </c:pt>
                <c:pt idx="4633">
                  <c:v>96.520833333333329</c:v>
                </c:pt>
                <c:pt idx="4634">
                  <c:v>96.541666666666671</c:v>
                </c:pt>
                <c:pt idx="4635">
                  <c:v>96.5625</c:v>
                </c:pt>
                <c:pt idx="4636">
                  <c:v>96.583333333333329</c:v>
                </c:pt>
                <c:pt idx="4637">
                  <c:v>96.604166666666671</c:v>
                </c:pt>
                <c:pt idx="4638">
                  <c:v>96.625</c:v>
                </c:pt>
                <c:pt idx="4639">
                  <c:v>96.645833333333329</c:v>
                </c:pt>
                <c:pt idx="4640">
                  <c:v>96.666666666666671</c:v>
                </c:pt>
                <c:pt idx="4641">
                  <c:v>96.6875</c:v>
                </c:pt>
                <c:pt idx="4642">
                  <c:v>96.708333333333329</c:v>
                </c:pt>
                <c:pt idx="4643">
                  <c:v>96.729166666666671</c:v>
                </c:pt>
                <c:pt idx="4644">
                  <c:v>96.75</c:v>
                </c:pt>
                <c:pt idx="4645">
                  <c:v>96.770833333333329</c:v>
                </c:pt>
                <c:pt idx="4646">
                  <c:v>96.791666666666671</c:v>
                </c:pt>
                <c:pt idx="4647">
                  <c:v>96.8125</c:v>
                </c:pt>
                <c:pt idx="4648">
                  <c:v>96.833333333333329</c:v>
                </c:pt>
                <c:pt idx="4649">
                  <c:v>96.854166666666671</c:v>
                </c:pt>
                <c:pt idx="4650">
                  <c:v>96.875</c:v>
                </c:pt>
                <c:pt idx="4651">
                  <c:v>96.895833333333329</c:v>
                </c:pt>
                <c:pt idx="4652">
                  <c:v>96.916666666666671</c:v>
                </c:pt>
                <c:pt idx="4653">
                  <c:v>96.9375</c:v>
                </c:pt>
                <c:pt idx="4654">
                  <c:v>96.958333333333329</c:v>
                </c:pt>
                <c:pt idx="4655">
                  <c:v>96.979166666666671</c:v>
                </c:pt>
                <c:pt idx="4656">
                  <c:v>97</c:v>
                </c:pt>
                <c:pt idx="4657">
                  <c:v>97.020833333333329</c:v>
                </c:pt>
                <c:pt idx="4658">
                  <c:v>97.041666666666671</c:v>
                </c:pt>
                <c:pt idx="4659">
                  <c:v>97.0625</c:v>
                </c:pt>
                <c:pt idx="4660">
                  <c:v>97.083333333333329</c:v>
                </c:pt>
                <c:pt idx="4661">
                  <c:v>97.104166666666671</c:v>
                </c:pt>
                <c:pt idx="4662">
                  <c:v>97.125</c:v>
                </c:pt>
                <c:pt idx="4663">
                  <c:v>97.145833333333329</c:v>
                </c:pt>
                <c:pt idx="4664">
                  <c:v>97.166666666666671</c:v>
                </c:pt>
                <c:pt idx="4665">
                  <c:v>97.1875</c:v>
                </c:pt>
                <c:pt idx="4666">
                  <c:v>97.208333333333329</c:v>
                </c:pt>
                <c:pt idx="4667">
                  <c:v>97.229166666666671</c:v>
                </c:pt>
                <c:pt idx="4668">
                  <c:v>97.25</c:v>
                </c:pt>
                <c:pt idx="4669">
                  <c:v>97.270833333333329</c:v>
                </c:pt>
                <c:pt idx="4670">
                  <c:v>97.291666666666671</c:v>
                </c:pt>
                <c:pt idx="4671">
                  <c:v>97.3125</c:v>
                </c:pt>
                <c:pt idx="4672">
                  <c:v>97.333333333333329</c:v>
                </c:pt>
                <c:pt idx="4673">
                  <c:v>97.354166666666671</c:v>
                </c:pt>
                <c:pt idx="4674">
                  <c:v>97.375</c:v>
                </c:pt>
                <c:pt idx="4675">
                  <c:v>97.395833333333329</c:v>
                </c:pt>
                <c:pt idx="4676">
                  <c:v>97.416666666666671</c:v>
                </c:pt>
                <c:pt idx="4677">
                  <c:v>97.4375</c:v>
                </c:pt>
                <c:pt idx="4678">
                  <c:v>97.458333333333329</c:v>
                </c:pt>
                <c:pt idx="4679">
                  <c:v>97.479166666666671</c:v>
                </c:pt>
                <c:pt idx="4680">
                  <c:v>97.5</c:v>
                </c:pt>
                <c:pt idx="4681">
                  <c:v>97.520833333333329</c:v>
                </c:pt>
                <c:pt idx="4682">
                  <c:v>97.541666666666671</c:v>
                </c:pt>
                <c:pt idx="4683">
                  <c:v>97.5625</c:v>
                </c:pt>
                <c:pt idx="4684">
                  <c:v>97.583333333333329</c:v>
                </c:pt>
                <c:pt idx="4685">
                  <c:v>97.604166666666671</c:v>
                </c:pt>
                <c:pt idx="4686">
                  <c:v>97.625</c:v>
                </c:pt>
                <c:pt idx="4687">
                  <c:v>97.645833333333329</c:v>
                </c:pt>
                <c:pt idx="4688">
                  <c:v>97.666666666666671</c:v>
                </c:pt>
                <c:pt idx="4689">
                  <c:v>97.6875</c:v>
                </c:pt>
                <c:pt idx="4690">
                  <c:v>97.708333333333329</c:v>
                </c:pt>
                <c:pt idx="4691">
                  <c:v>97.729166666666671</c:v>
                </c:pt>
                <c:pt idx="4692">
                  <c:v>97.75</c:v>
                </c:pt>
                <c:pt idx="4693">
                  <c:v>97.770833333333329</c:v>
                </c:pt>
                <c:pt idx="4694">
                  <c:v>97.791666666666671</c:v>
                </c:pt>
                <c:pt idx="4695">
                  <c:v>97.8125</c:v>
                </c:pt>
                <c:pt idx="4696">
                  <c:v>97.833333333333329</c:v>
                </c:pt>
                <c:pt idx="4697">
                  <c:v>97.854166666666671</c:v>
                </c:pt>
                <c:pt idx="4698">
                  <c:v>97.875</c:v>
                </c:pt>
                <c:pt idx="4699">
                  <c:v>97.895833333333329</c:v>
                </c:pt>
                <c:pt idx="4700">
                  <c:v>97.916666666666671</c:v>
                </c:pt>
                <c:pt idx="4701">
                  <c:v>97.9375</c:v>
                </c:pt>
                <c:pt idx="4702">
                  <c:v>97.958333333333329</c:v>
                </c:pt>
                <c:pt idx="4703">
                  <c:v>97.979166666666671</c:v>
                </c:pt>
                <c:pt idx="4704">
                  <c:v>98</c:v>
                </c:pt>
                <c:pt idx="4705">
                  <c:v>98.020833333333329</c:v>
                </c:pt>
                <c:pt idx="4706">
                  <c:v>98.041666666666671</c:v>
                </c:pt>
                <c:pt idx="4707">
                  <c:v>98.0625</c:v>
                </c:pt>
                <c:pt idx="4708">
                  <c:v>98.083333333333329</c:v>
                </c:pt>
                <c:pt idx="4709">
                  <c:v>98.104166666666671</c:v>
                </c:pt>
                <c:pt idx="4710">
                  <c:v>98.125</c:v>
                </c:pt>
                <c:pt idx="4711">
                  <c:v>98.145833333333329</c:v>
                </c:pt>
                <c:pt idx="4712">
                  <c:v>98.166666666666671</c:v>
                </c:pt>
                <c:pt idx="4713">
                  <c:v>98.1875</c:v>
                </c:pt>
                <c:pt idx="4714">
                  <c:v>98.208333333333329</c:v>
                </c:pt>
                <c:pt idx="4715">
                  <c:v>98.229166666666671</c:v>
                </c:pt>
                <c:pt idx="4716">
                  <c:v>98.25</c:v>
                </c:pt>
                <c:pt idx="4717">
                  <c:v>98.270833333333329</c:v>
                </c:pt>
                <c:pt idx="4718">
                  <c:v>98.291666666666671</c:v>
                </c:pt>
                <c:pt idx="4719">
                  <c:v>98.3125</c:v>
                </c:pt>
                <c:pt idx="4720">
                  <c:v>98.333333333333329</c:v>
                </c:pt>
                <c:pt idx="4721">
                  <c:v>98.354166666666671</c:v>
                </c:pt>
                <c:pt idx="4722">
                  <c:v>98.375</c:v>
                </c:pt>
                <c:pt idx="4723">
                  <c:v>98.395833333333329</c:v>
                </c:pt>
                <c:pt idx="4724">
                  <c:v>98.416666666666671</c:v>
                </c:pt>
                <c:pt idx="4725">
                  <c:v>98.4375</c:v>
                </c:pt>
                <c:pt idx="4726">
                  <c:v>98.458333333333329</c:v>
                </c:pt>
                <c:pt idx="4727">
                  <c:v>98.479166666666671</c:v>
                </c:pt>
                <c:pt idx="4728">
                  <c:v>98.5</c:v>
                </c:pt>
                <c:pt idx="4729">
                  <c:v>98.520833333333329</c:v>
                </c:pt>
                <c:pt idx="4730">
                  <c:v>98.541666666666671</c:v>
                </c:pt>
                <c:pt idx="4731">
                  <c:v>98.5625</c:v>
                </c:pt>
                <c:pt idx="4732">
                  <c:v>98.583333333333329</c:v>
                </c:pt>
                <c:pt idx="4733">
                  <c:v>98.604166666666671</c:v>
                </c:pt>
                <c:pt idx="4734">
                  <c:v>98.625</c:v>
                </c:pt>
                <c:pt idx="4735">
                  <c:v>98.645833333333329</c:v>
                </c:pt>
                <c:pt idx="4736">
                  <c:v>98.666666666666671</c:v>
                </c:pt>
                <c:pt idx="4737">
                  <c:v>98.6875</c:v>
                </c:pt>
                <c:pt idx="4738">
                  <c:v>98.708333333333329</c:v>
                </c:pt>
                <c:pt idx="4739">
                  <c:v>98.729166666666671</c:v>
                </c:pt>
                <c:pt idx="4740">
                  <c:v>98.75</c:v>
                </c:pt>
                <c:pt idx="4741">
                  <c:v>98.770833333333329</c:v>
                </c:pt>
                <c:pt idx="4742">
                  <c:v>98.791666666666671</c:v>
                </c:pt>
                <c:pt idx="4743">
                  <c:v>98.8125</c:v>
                </c:pt>
                <c:pt idx="4744">
                  <c:v>98.833333333333329</c:v>
                </c:pt>
                <c:pt idx="4745">
                  <c:v>98.854166666666671</c:v>
                </c:pt>
                <c:pt idx="4746">
                  <c:v>98.875</c:v>
                </c:pt>
                <c:pt idx="4747">
                  <c:v>98.895833333333329</c:v>
                </c:pt>
                <c:pt idx="4748">
                  <c:v>98.916666666666671</c:v>
                </c:pt>
                <c:pt idx="4749">
                  <c:v>98.9375</c:v>
                </c:pt>
                <c:pt idx="4750">
                  <c:v>98.958333333333329</c:v>
                </c:pt>
                <c:pt idx="4751">
                  <c:v>98.979166666666671</c:v>
                </c:pt>
                <c:pt idx="4752">
                  <c:v>99</c:v>
                </c:pt>
                <c:pt idx="4753">
                  <c:v>99.020833333333329</c:v>
                </c:pt>
                <c:pt idx="4754">
                  <c:v>99.041666666666671</c:v>
                </c:pt>
                <c:pt idx="4755">
                  <c:v>99.0625</c:v>
                </c:pt>
                <c:pt idx="4756">
                  <c:v>99.083333333333329</c:v>
                </c:pt>
                <c:pt idx="4757">
                  <c:v>99.104166666666671</c:v>
                </c:pt>
                <c:pt idx="4758">
                  <c:v>99.125</c:v>
                </c:pt>
                <c:pt idx="4759">
                  <c:v>99.145833333333329</c:v>
                </c:pt>
                <c:pt idx="4760">
                  <c:v>99.166666666666671</c:v>
                </c:pt>
                <c:pt idx="4761">
                  <c:v>99.1875</c:v>
                </c:pt>
                <c:pt idx="4762">
                  <c:v>99.208333333333329</c:v>
                </c:pt>
                <c:pt idx="4763">
                  <c:v>99.229166666666671</c:v>
                </c:pt>
                <c:pt idx="4764">
                  <c:v>99.25</c:v>
                </c:pt>
                <c:pt idx="4765">
                  <c:v>99.270833333333329</c:v>
                </c:pt>
                <c:pt idx="4766">
                  <c:v>99.291666666666671</c:v>
                </c:pt>
                <c:pt idx="4767">
                  <c:v>99.3125</c:v>
                </c:pt>
                <c:pt idx="4768">
                  <c:v>99.333333333333329</c:v>
                </c:pt>
                <c:pt idx="4769">
                  <c:v>99.354166666666671</c:v>
                </c:pt>
                <c:pt idx="4770">
                  <c:v>99.375</c:v>
                </c:pt>
                <c:pt idx="4771">
                  <c:v>99.395833333333329</c:v>
                </c:pt>
                <c:pt idx="4772">
                  <c:v>99.416666666666671</c:v>
                </c:pt>
                <c:pt idx="4773">
                  <c:v>99.4375</c:v>
                </c:pt>
                <c:pt idx="4774">
                  <c:v>99.458333333333329</c:v>
                </c:pt>
                <c:pt idx="4775">
                  <c:v>99.479166666666671</c:v>
                </c:pt>
                <c:pt idx="4776">
                  <c:v>99.5</c:v>
                </c:pt>
                <c:pt idx="4777">
                  <c:v>99.520833333333329</c:v>
                </c:pt>
                <c:pt idx="4778">
                  <c:v>99.541666666666671</c:v>
                </c:pt>
                <c:pt idx="4779">
                  <c:v>99.5625</c:v>
                </c:pt>
                <c:pt idx="4780">
                  <c:v>99.583333333333329</c:v>
                </c:pt>
                <c:pt idx="4781">
                  <c:v>99.604166666666671</c:v>
                </c:pt>
                <c:pt idx="4782">
                  <c:v>99.625</c:v>
                </c:pt>
                <c:pt idx="4783">
                  <c:v>99.645833333333329</c:v>
                </c:pt>
                <c:pt idx="4784">
                  <c:v>99.666666666666671</c:v>
                </c:pt>
                <c:pt idx="4785">
                  <c:v>99.6875</c:v>
                </c:pt>
                <c:pt idx="4786">
                  <c:v>99.708333333333329</c:v>
                </c:pt>
                <c:pt idx="4787">
                  <c:v>99.729166666666671</c:v>
                </c:pt>
                <c:pt idx="4788">
                  <c:v>99.75</c:v>
                </c:pt>
                <c:pt idx="4789">
                  <c:v>99.770833333333329</c:v>
                </c:pt>
                <c:pt idx="4790">
                  <c:v>99.791666666666671</c:v>
                </c:pt>
                <c:pt idx="4791">
                  <c:v>99.8125</c:v>
                </c:pt>
                <c:pt idx="4792">
                  <c:v>99.833333333333329</c:v>
                </c:pt>
                <c:pt idx="4793">
                  <c:v>99.854166666666671</c:v>
                </c:pt>
                <c:pt idx="4794">
                  <c:v>99.875</c:v>
                </c:pt>
                <c:pt idx="4795">
                  <c:v>99.895833333333329</c:v>
                </c:pt>
                <c:pt idx="4796">
                  <c:v>99.916666666666671</c:v>
                </c:pt>
                <c:pt idx="4797">
                  <c:v>99.9375</c:v>
                </c:pt>
                <c:pt idx="4798">
                  <c:v>99.958333333333329</c:v>
                </c:pt>
                <c:pt idx="4799">
                  <c:v>99.979166666666671</c:v>
                </c:pt>
                <c:pt idx="4800">
                  <c:v>100</c:v>
                </c:pt>
                <c:pt idx="4801">
                  <c:v>100.02083333333333</c:v>
                </c:pt>
                <c:pt idx="4802">
                  <c:v>100.04166666666667</c:v>
                </c:pt>
                <c:pt idx="4803">
                  <c:v>100.0625</c:v>
                </c:pt>
                <c:pt idx="4804">
                  <c:v>100.08333333333333</c:v>
                </c:pt>
                <c:pt idx="4805">
                  <c:v>100.10416666666667</c:v>
                </c:pt>
                <c:pt idx="4806">
                  <c:v>100.125</c:v>
                </c:pt>
                <c:pt idx="4807">
                  <c:v>100.14583333333333</c:v>
                </c:pt>
                <c:pt idx="4808">
                  <c:v>100.16666666666667</c:v>
                </c:pt>
                <c:pt idx="4809">
                  <c:v>100.1875</c:v>
                </c:pt>
                <c:pt idx="4810">
                  <c:v>100.20833333333333</c:v>
                </c:pt>
                <c:pt idx="4811">
                  <c:v>100.22916666666667</c:v>
                </c:pt>
                <c:pt idx="4812">
                  <c:v>100.25</c:v>
                </c:pt>
                <c:pt idx="4813">
                  <c:v>100.27083333333333</c:v>
                </c:pt>
                <c:pt idx="4814">
                  <c:v>100.29166666666667</c:v>
                </c:pt>
                <c:pt idx="4815">
                  <c:v>100.3125</c:v>
                </c:pt>
                <c:pt idx="4816">
                  <c:v>100.33333333333333</c:v>
                </c:pt>
                <c:pt idx="4817">
                  <c:v>100.35416666666667</c:v>
                </c:pt>
                <c:pt idx="4818">
                  <c:v>100.375</c:v>
                </c:pt>
                <c:pt idx="4819">
                  <c:v>100.39583333333333</c:v>
                </c:pt>
                <c:pt idx="4820">
                  <c:v>100.41666666666667</c:v>
                </c:pt>
                <c:pt idx="4821">
                  <c:v>100.4375</c:v>
                </c:pt>
                <c:pt idx="4822">
                  <c:v>100.45833333333333</c:v>
                </c:pt>
                <c:pt idx="4823">
                  <c:v>100.47916666666667</c:v>
                </c:pt>
                <c:pt idx="4824">
                  <c:v>100.5</c:v>
                </c:pt>
                <c:pt idx="4825">
                  <c:v>100.52083333333333</c:v>
                </c:pt>
                <c:pt idx="4826">
                  <c:v>100.54166666666667</c:v>
                </c:pt>
                <c:pt idx="4827">
                  <c:v>100.5625</c:v>
                </c:pt>
                <c:pt idx="4828">
                  <c:v>100.58333333333333</c:v>
                </c:pt>
                <c:pt idx="4829">
                  <c:v>100.60416666666667</c:v>
                </c:pt>
                <c:pt idx="4830">
                  <c:v>100.625</c:v>
                </c:pt>
                <c:pt idx="4831">
                  <c:v>100.64583333333333</c:v>
                </c:pt>
                <c:pt idx="4832">
                  <c:v>100.66666666666667</c:v>
                </c:pt>
                <c:pt idx="4833">
                  <c:v>100.6875</c:v>
                </c:pt>
                <c:pt idx="4834">
                  <c:v>100.70833333333333</c:v>
                </c:pt>
                <c:pt idx="4835">
                  <c:v>100.72916666666667</c:v>
                </c:pt>
                <c:pt idx="4836">
                  <c:v>100.75</c:v>
                </c:pt>
                <c:pt idx="4837">
                  <c:v>100.77083333333333</c:v>
                </c:pt>
                <c:pt idx="4838">
                  <c:v>100.79166666666667</c:v>
                </c:pt>
                <c:pt idx="4839">
                  <c:v>100.8125</c:v>
                </c:pt>
                <c:pt idx="4840">
                  <c:v>100.83333333333333</c:v>
                </c:pt>
                <c:pt idx="4841">
                  <c:v>100.85416666666667</c:v>
                </c:pt>
                <c:pt idx="4842">
                  <c:v>100.875</c:v>
                </c:pt>
                <c:pt idx="4843">
                  <c:v>100.89583333333333</c:v>
                </c:pt>
                <c:pt idx="4844">
                  <c:v>100.91666666666667</c:v>
                </c:pt>
                <c:pt idx="4845">
                  <c:v>100.9375</c:v>
                </c:pt>
                <c:pt idx="4846">
                  <c:v>100.95833333333333</c:v>
                </c:pt>
                <c:pt idx="4847">
                  <c:v>100.97916666666667</c:v>
                </c:pt>
                <c:pt idx="4848">
                  <c:v>101</c:v>
                </c:pt>
                <c:pt idx="4849">
                  <c:v>101.02083333333333</c:v>
                </c:pt>
                <c:pt idx="4850">
                  <c:v>101.04166666666667</c:v>
                </c:pt>
                <c:pt idx="4851">
                  <c:v>101.0625</c:v>
                </c:pt>
                <c:pt idx="4852">
                  <c:v>101.08333333333333</c:v>
                </c:pt>
                <c:pt idx="4853">
                  <c:v>101.10416666666667</c:v>
                </c:pt>
                <c:pt idx="4854">
                  <c:v>101.125</c:v>
                </c:pt>
                <c:pt idx="4855">
                  <c:v>101.14583333333333</c:v>
                </c:pt>
                <c:pt idx="4856">
                  <c:v>101.16666666666667</c:v>
                </c:pt>
                <c:pt idx="4857">
                  <c:v>101.1875</c:v>
                </c:pt>
                <c:pt idx="4858">
                  <c:v>101.20833333333333</c:v>
                </c:pt>
                <c:pt idx="4859">
                  <c:v>101.22916666666667</c:v>
                </c:pt>
                <c:pt idx="4860">
                  <c:v>101.25</c:v>
                </c:pt>
                <c:pt idx="4861">
                  <c:v>101.27083333333333</c:v>
                </c:pt>
                <c:pt idx="4862">
                  <c:v>101.29166666666667</c:v>
                </c:pt>
                <c:pt idx="4863">
                  <c:v>101.3125</c:v>
                </c:pt>
                <c:pt idx="4864">
                  <c:v>101.33333333333333</c:v>
                </c:pt>
                <c:pt idx="4865">
                  <c:v>101.35416666666667</c:v>
                </c:pt>
                <c:pt idx="4866">
                  <c:v>101.375</c:v>
                </c:pt>
                <c:pt idx="4867">
                  <c:v>101.39583333333333</c:v>
                </c:pt>
                <c:pt idx="4868">
                  <c:v>101.41666666666667</c:v>
                </c:pt>
                <c:pt idx="4869">
                  <c:v>101.4375</c:v>
                </c:pt>
                <c:pt idx="4870">
                  <c:v>101.45833333333333</c:v>
                </c:pt>
                <c:pt idx="4871">
                  <c:v>101.47916666666667</c:v>
                </c:pt>
                <c:pt idx="4872">
                  <c:v>101.5</c:v>
                </c:pt>
                <c:pt idx="4873">
                  <c:v>101.52083333333333</c:v>
                </c:pt>
                <c:pt idx="4874">
                  <c:v>101.54166666666667</c:v>
                </c:pt>
                <c:pt idx="4875">
                  <c:v>101.5625</c:v>
                </c:pt>
                <c:pt idx="4876">
                  <c:v>101.58333333333333</c:v>
                </c:pt>
                <c:pt idx="4877">
                  <c:v>101.60416666666667</c:v>
                </c:pt>
                <c:pt idx="4878">
                  <c:v>101.625</c:v>
                </c:pt>
                <c:pt idx="4879">
                  <c:v>101.64583333333333</c:v>
                </c:pt>
                <c:pt idx="4880">
                  <c:v>101.66666666666667</c:v>
                </c:pt>
                <c:pt idx="4881">
                  <c:v>101.6875</c:v>
                </c:pt>
                <c:pt idx="4882">
                  <c:v>101.70833333333333</c:v>
                </c:pt>
                <c:pt idx="4883">
                  <c:v>101.72916666666667</c:v>
                </c:pt>
                <c:pt idx="4884">
                  <c:v>101.75</c:v>
                </c:pt>
                <c:pt idx="4885">
                  <c:v>101.77083333333333</c:v>
                </c:pt>
                <c:pt idx="4886">
                  <c:v>101.79166666666667</c:v>
                </c:pt>
                <c:pt idx="4887">
                  <c:v>101.8125</c:v>
                </c:pt>
                <c:pt idx="4888">
                  <c:v>101.83333333333333</c:v>
                </c:pt>
                <c:pt idx="4889">
                  <c:v>101.85416666666667</c:v>
                </c:pt>
                <c:pt idx="4890">
                  <c:v>101.875</c:v>
                </c:pt>
                <c:pt idx="4891">
                  <c:v>101.89583333333333</c:v>
                </c:pt>
                <c:pt idx="4892">
                  <c:v>101.91666666666667</c:v>
                </c:pt>
                <c:pt idx="4893">
                  <c:v>101.9375</c:v>
                </c:pt>
                <c:pt idx="4894">
                  <c:v>101.95833333333333</c:v>
                </c:pt>
                <c:pt idx="4895">
                  <c:v>101.97916666666667</c:v>
                </c:pt>
                <c:pt idx="4896">
                  <c:v>102</c:v>
                </c:pt>
                <c:pt idx="4897">
                  <c:v>102.02083333333333</c:v>
                </c:pt>
                <c:pt idx="4898">
                  <c:v>102.04166666666667</c:v>
                </c:pt>
                <c:pt idx="4899">
                  <c:v>102.0625</c:v>
                </c:pt>
                <c:pt idx="4900">
                  <c:v>102.08333333333333</c:v>
                </c:pt>
                <c:pt idx="4901">
                  <c:v>102.10416666666667</c:v>
                </c:pt>
                <c:pt idx="4902">
                  <c:v>102.125</c:v>
                </c:pt>
                <c:pt idx="4903">
                  <c:v>102.14583333333333</c:v>
                </c:pt>
                <c:pt idx="4904">
                  <c:v>102.16666666666667</c:v>
                </c:pt>
                <c:pt idx="4905">
                  <c:v>102.1875</c:v>
                </c:pt>
                <c:pt idx="4906">
                  <c:v>102.20833333333333</c:v>
                </c:pt>
                <c:pt idx="4907">
                  <c:v>102.22916666666667</c:v>
                </c:pt>
                <c:pt idx="4908">
                  <c:v>102.25</c:v>
                </c:pt>
                <c:pt idx="4909">
                  <c:v>102.27083333333333</c:v>
                </c:pt>
                <c:pt idx="4910">
                  <c:v>102.29166666666667</c:v>
                </c:pt>
                <c:pt idx="4911">
                  <c:v>102.3125</c:v>
                </c:pt>
                <c:pt idx="4912">
                  <c:v>102.33333333333333</c:v>
                </c:pt>
                <c:pt idx="4913">
                  <c:v>102.35416666666667</c:v>
                </c:pt>
                <c:pt idx="4914">
                  <c:v>102.375</c:v>
                </c:pt>
                <c:pt idx="4915">
                  <c:v>102.39583333333333</c:v>
                </c:pt>
                <c:pt idx="4916">
                  <c:v>102.41666666666667</c:v>
                </c:pt>
                <c:pt idx="4917">
                  <c:v>102.4375</c:v>
                </c:pt>
                <c:pt idx="4918">
                  <c:v>102.45833333333333</c:v>
                </c:pt>
                <c:pt idx="4919">
                  <c:v>102.47916666666667</c:v>
                </c:pt>
                <c:pt idx="4920">
                  <c:v>102.5</c:v>
                </c:pt>
                <c:pt idx="4921">
                  <c:v>102.52083333333333</c:v>
                </c:pt>
                <c:pt idx="4922">
                  <c:v>102.54166666666667</c:v>
                </c:pt>
                <c:pt idx="4923">
                  <c:v>102.5625</c:v>
                </c:pt>
                <c:pt idx="4924">
                  <c:v>102.58333333333333</c:v>
                </c:pt>
                <c:pt idx="4925">
                  <c:v>102.60416666666667</c:v>
                </c:pt>
                <c:pt idx="4926">
                  <c:v>102.625</c:v>
                </c:pt>
                <c:pt idx="4927">
                  <c:v>102.64583333333333</c:v>
                </c:pt>
                <c:pt idx="4928">
                  <c:v>102.66666666666667</c:v>
                </c:pt>
                <c:pt idx="4929">
                  <c:v>102.6875</c:v>
                </c:pt>
                <c:pt idx="4930">
                  <c:v>102.70833333333333</c:v>
                </c:pt>
                <c:pt idx="4931">
                  <c:v>102.72916666666667</c:v>
                </c:pt>
                <c:pt idx="4932">
                  <c:v>102.75</c:v>
                </c:pt>
                <c:pt idx="4933">
                  <c:v>102.77083333333333</c:v>
                </c:pt>
                <c:pt idx="4934">
                  <c:v>102.79166666666667</c:v>
                </c:pt>
                <c:pt idx="4935">
                  <c:v>102.8125</c:v>
                </c:pt>
                <c:pt idx="4936">
                  <c:v>102.83333333333333</c:v>
                </c:pt>
                <c:pt idx="4937">
                  <c:v>102.85416666666667</c:v>
                </c:pt>
                <c:pt idx="4938">
                  <c:v>102.875</c:v>
                </c:pt>
                <c:pt idx="4939">
                  <c:v>102.89583333333333</c:v>
                </c:pt>
                <c:pt idx="4940">
                  <c:v>102.91666666666667</c:v>
                </c:pt>
                <c:pt idx="4941">
                  <c:v>102.9375</c:v>
                </c:pt>
                <c:pt idx="4942">
                  <c:v>102.95833333333333</c:v>
                </c:pt>
                <c:pt idx="4943">
                  <c:v>102.97916666666667</c:v>
                </c:pt>
                <c:pt idx="4944">
                  <c:v>103</c:v>
                </c:pt>
                <c:pt idx="4945">
                  <c:v>103.02083333333333</c:v>
                </c:pt>
                <c:pt idx="4946">
                  <c:v>103.04166666666667</c:v>
                </c:pt>
                <c:pt idx="4947">
                  <c:v>103.0625</c:v>
                </c:pt>
                <c:pt idx="4948">
                  <c:v>103.08333333333333</c:v>
                </c:pt>
                <c:pt idx="4949">
                  <c:v>103.10416666666667</c:v>
                </c:pt>
                <c:pt idx="4950">
                  <c:v>103.125</c:v>
                </c:pt>
                <c:pt idx="4951">
                  <c:v>103.14583333333333</c:v>
                </c:pt>
                <c:pt idx="4952">
                  <c:v>103.16666666666667</c:v>
                </c:pt>
                <c:pt idx="4953">
                  <c:v>103.1875</c:v>
                </c:pt>
                <c:pt idx="4954">
                  <c:v>103.20833333333333</c:v>
                </c:pt>
                <c:pt idx="4955">
                  <c:v>103.22916666666667</c:v>
                </c:pt>
                <c:pt idx="4956">
                  <c:v>103.25</c:v>
                </c:pt>
                <c:pt idx="4957">
                  <c:v>103.27083333333333</c:v>
                </c:pt>
                <c:pt idx="4958">
                  <c:v>103.29166666666667</c:v>
                </c:pt>
                <c:pt idx="4959">
                  <c:v>103.3125</c:v>
                </c:pt>
                <c:pt idx="4960">
                  <c:v>103.33333333333333</c:v>
                </c:pt>
                <c:pt idx="4961">
                  <c:v>103.35416666666667</c:v>
                </c:pt>
                <c:pt idx="4962">
                  <c:v>103.375</c:v>
                </c:pt>
                <c:pt idx="4963">
                  <c:v>103.39583333333333</c:v>
                </c:pt>
                <c:pt idx="4964">
                  <c:v>103.41666666666667</c:v>
                </c:pt>
                <c:pt idx="4965">
                  <c:v>103.4375</c:v>
                </c:pt>
                <c:pt idx="4966">
                  <c:v>103.45833333333333</c:v>
                </c:pt>
                <c:pt idx="4967">
                  <c:v>103.47916666666667</c:v>
                </c:pt>
                <c:pt idx="4968">
                  <c:v>103.5</c:v>
                </c:pt>
                <c:pt idx="4969">
                  <c:v>103.52083333333333</c:v>
                </c:pt>
                <c:pt idx="4970">
                  <c:v>103.54166666666667</c:v>
                </c:pt>
                <c:pt idx="4971">
                  <c:v>103.5625</c:v>
                </c:pt>
                <c:pt idx="4972">
                  <c:v>103.58333333333333</c:v>
                </c:pt>
                <c:pt idx="4973">
                  <c:v>103.60416666666667</c:v>
                </c:pt>
                <c:pt idx="4974">
                  <c:v>103.625</c:v>
                </c:pt>
                <c:pt idx="4975">
                  <c:v>103.64583333333333</c:v>
                </c:pt>
                <c:pt idx="4976">
                  <c:v>103.66666666666667</c:v>
                </c:pt>
                <c:pt idx="4977">
                  <c:v>103.6875</c:v>
                </c:pt>
                <c:pt idx="4978">
                  <c:v>103.70833333333333</c:v>
                </c:pt>
                <c:pt idx="4979">
                  <c:v>103.72916666666667</c:v>
                </c:pt>
                <c:pt idx="4980">
                  <c:v>103.75</c:v>
                </c:pt>
                <c:pt idx="4981">
                  <c:v>103.77083333333333</c:v>
                </c:pt>
                <c:pt idx="4982">
                  <c:v>103.79166666666667</c:v>
                </c:pt>
                <c:pt idx="4983">
                  <c:v>103.8125</c:v>
                </c:pt>
                <c:pt idx="4984">
                  <c:v>103.83333333333333</c:v>
                </c:pt>
                <c:pt idx="4985">
                  <c:v>103.85416666666667</c:v>
                </c:pt>
                <c:pt idx="4986">
                  <c:v>103.875</c:v>
                </c:pt>
                <c:pt idx="4987">
                  <c:v>103.89583333333333</c:v>
                </c:pt>
                <c:pt idx="4988">
                  <c:v>103.91666666666667</c:v>
                </c:pt>
                <c:pt idx="4989">
                  <c:v>103.9375</c:v>
                </c:pt>
                <c:pt idx="4990">
                  <c:v>103.95833333333333</c:v>
                </c:pt>
                <c:pt idx="4991">
                  <c:v>103.97916666666667</c:v>
                </c:pt>
                <c:pt idx="4992">
                  <c:v>104</c:v>
                </c:pt>
                <c:pt idx="4993">
                  <c:v>104.02083333333333</c:v>
                </c:pt>
                <c:pt idx="4994">
                  <c:v>104.04166666666667</c:v>
                </c:pt>
                <c:pt idx="4995">
                  <c:v>104.0625</c:v>
                </c:pt>
                <c:pt idx="4996">
                  <c:v>104.08333333333333</c:v>
                </c:pt>
                <c:pt idx="4997">
                  <c:v>104.10416666666667</c:v>
                </c:pt>
                <c:pt idx="4998">
                  <c:v>104.125</c:v>
                </c:pt>
                <c:pt idx="4999">
                  <c:v>104.14583333333333</c:v>
                </c:pt>
                <c:pt idx="5000">
                  <c:v>104.16666666666667</c:v>
                </c:pt>
                <c:pt idx="5001">
                  <c:v>104.1875</c:v>
                </c:pt>
                <c:pt idx="5002">
                  <c:v>104.20833333333333</c:v>
                </c:pt>
                <c:pt idx="5003">
                  <c:v>104.22916666666667</c:v>
                </c:pt>
                <c:pt idx="5004">
                  <c:v>104.25</c:v>
                </c:pt>
                <c:pt idx="5005">
                  <c:v>104.27083333333333</c:v>
                </c:pt>
                <c:pt idx="5006">
                  <c:v>104.29166666666667</c:v>
                </c:pt>
                <c:pt idx="5007">
                  <c:v>104.3125</c:v>
                </c:pt>
                <c:pt idx="5008">
                  <c:v>104.33333333333333</c:v>
                </c:pt>
                <c:pt idx="5009">
                  <c:v>104.35416666666667</c:v>
                </c:pt>
                <c:pt idx="5010">
                  <c:v>104.375</c:v>
                </c:pt>
                <c:pt idx="5011">
                  <c:v>104.39583333333333</c:v>
                </c:pt>
                <c:pt idx="5012">
                  <c:v>104.41666666666667</c:v>
                </c:pt>
                <c:pt idx="5013">
                  <c:v>104.4375</c:v>
                </c:pt>
                <c:pt idx="5014">
                  <c:v>104.45833333333333</c:v>
                </c:pt>
                <c:pt idx="5015">
                  <c:v>104.47916666666667</c:v>
                </c:pt>
                <c:pt idx="5016">
                  <c:v>104.5</c:v>
                </c:pt>
                <c:pt idx="5017">
                  <c:v>104.52083333333333</c:v>
                </c:pt>
                <c:pt idx="5018">
                  <c:v>104.54166666666667</c:v>
                </c:pt>
                <c:pt idx="5019">
                  <c:v>104.5625</c:v>
                </c:pt>
                <c:pt idx="5020">
                  <c:v>104.58333333333333</c:v>
                </c:pt>
                <c:pt idx="5021">
                  <c:v>104.60416666666667</c:v>
                </c:pt>
                <c:pt idx="5022">
                  <c:v>104.625</c:v>
                </c:pt>
                <c:pt idx="5023">
                  <c:v>104.64583333333333</c:v>
                </c:pt>
                <c:pt idx="5024">
                  <c:v>104.66666666666667</c:v>
                </c:pt>
                <c:pt idx="5025">
                  <c:v>104.6875</c:v>
                </c:pt>
                <c:pt idx="5026">
                  <c:v>104.70833333333333</c:v>
                </c:pt>
                <c:pt idx="5027">
                  <c:v>104.72916666666667</c:v>
                </c:pt>
                <c:pt idx="5028">
                  <c:v>104.75</c:v>
                </c:pt>
                <c:pt idx="5029">
                  <c:v>104.77083333333333</c:v>
                </c:pt>
                <c:pt idx="5030">
                  <c:v>104.79166666666667</c:v>
                </c:pt>
                <c:pt idx="5031">
                  <c:v>104.8125</c:v>
                </c:pt>
                <c:pt idx="5032">
                  <c:v>104.83333333333333</c:v>
                </c:pt>
                <c:pt idx="5033">
                  <c:v>104.85416666666667</c:v>
                </c:pt>
                <c:pt idx="5034">
                  <c:v>104.875</c:v>
                </c:pt>
                <c:pt idx="5035">
                  <c:v>104.89583333333333</c:v>
                </c:pt>
                <c:pt idx="5036">
                  <c:v>104.91666666666667</c:v>
                </c:pt>
                <c:pt idx="5037">
                  <c:v>104.9375</c:v>
                </c:pt>
                <c:pt idx="5038">
                  <c:v>104.95833333333333</c:v>
                </c:pt>
                <c:pt idx="5039">
                  <c:v>104.97916666666667</c:v>
                </c:pt>
                <c:pt idx="5040">
                  <c:v>105</c:v>
                </c:pt>
                <c:pt idx="5041">
                  <c:v>105.02083333333333</c:v>
                </c:pt>
                <c:pt idx="5042">
                  <c:v>105.04166666666667</c:v>
                </c:pt>
                <c:pt idx="5043">
                  <c:v>105.0625</c:v>
                </c:pt>
                <c:pt idx="5044">
                  <c:v>105.08333333333333</c:v>
                </c:pt>
                <c:pt idx="5045">
                  <c:v>105.10416666666667</c:v>
                </c:pt>
                <c:pt idx="5046">
                  <c:v>105.125</c:v>
                </c:pt>
                <c:pt idx="5047">
                  <c:v>105.14583333333333</c:v>
                </c:pt>
                <c:pt idx="5048">
                  <c:v>105.16666666666667</c:v>
                </c:pt>
                <c:pt idx="5049">
                  <c:v>105.1875</c:v>
                </c:pt>
                <c:pt idx="5050">
                  <c:v>105.20833333333333</c:v>
                </c:pt>
                <c:pt idx="5051">
                  <c:v>105.22916666666667</c:v>
                </c:pt>
                <c:pt idx="5052">
                  <c:v>105.25</c:v>
                </c:pt>
                <c:pt idx="5053">
                  <c:v>105.27083333333333</c:v>
                </c:pt>
                <c:pt idx="5054">
                  <c:v>105.29166666666667</c:v>
                </c:pt>
                <c:pt idx="5055">
                  <c:v>105.3125</c:v>
                </c:pt>
                <c:pt idx="5056">
                  <c:v>105.33333333333333</c:v>
                </c:pt>
                <c:pt idx="5057">
                  <c:v>105.35416666666667</c:v>
                </c:pt>
                <c:pt idx="5058">
                  <c:v>105.375</c:v>
                </c:pt>
                <c:pt idx="5059">
                  <c:v>105.39583333333333</c:v>
                </c:pt>
                <c:pt idx="5060">
                  <c:v>105.41666666666667</c:v>
                </c:pt>
                <c:pt idx="5061">
                  <c:v>105.4375</c:v>
                </c:pt>
                <c:pt idx="5062">
                  <c:v>105.45833333333333</c:v>
                </c:pt>
                <c:pt idx="5063">
                  <c:v>105.47916666666667</c:v>
                </c:pt>
                <c:pt idx="5064">
                  <c:v>105.5</c:v>
                </c:pt>
                <c:pt idx="5065">
                  <c:v>105.52083333333333</c:v>
                </c:pt>
                <c:pt idx="5066">
                  <c:v>105.54166666666667</c:v>
                </c:pt>
                <c:pt idx="5067">
                  <c:v>105.5625</c:v>
                </c:pt>
                <c:pt idx="5068">
                  <c:v>105.58333333333333</c:v>
                </c:pt>
                <c:pt idx="5069">
                  <c:v>105.60416666666667</c:v>
                </c:pt>
                <c:pt idx="5070">
                  <c:v>105.625</c:v>
                </c:pt>
                <c:pt idx="5071">
                  <c:v>105.64583333333333</c:v>
                </c:pt>
                <c:pt idx="5072">
                  <c:v>105.66666666666667</c:v>
                </c:pt>
                <c:pt idx="5073">
                  <c:v>105.6875</c:v>
                </c:pt>
                <c:pt idx="5074">
                  <c:v>105.70833333333333</c:v>
                </c:pt>
                <c:pt idx="5075">
                  <c:v>105.72916666666667</c:v>
                </c:pt>
                <c:pt idx="5076">
                  <c:v>105.75</c:v>
                </c:pt>
                <c:pt idx="5077">
                  <c:v>105.77083333333333</c:v>
                </c:pt>
                <c:pt idx="5078">
                  <c:v>105.79166666666667</c:v>
                </c:pt>
                <c:pt idx="5079">
                  <c:v>105.8125</c:v>
                </c:pt>
                <c:pt idx="5080">
                  <c:v>105.83333333333333</c:v>
                </c:pt>
                <c:pt idx="5081">
                  <c:v>105.85416666666667</c:v>
                </c:pt>
                <c:pt idx="5082">
                  <c:v>105.875</c:v>
                </c:pt>
                <c:pt idx="5083">
                  <c:v>105.89583333333333</c:v>
                </c:pt>
                <c:pt idx="5084">
                  <c:v>105.91666666666667</c:v>
                </c:pt>
                <c:pt idx="5085">
                  <c:v>105.9375</c:v>
                </c:pt>
                <c:pt idx="5086">
                  <c:v>105.95833333333333</c:v>
                </c:pt>
                <c:pt idx="5087">
                  <c:v>105.97916666666667</c:v>
                </c:pt>
                <c:pt idx="5088">
                  <c:v>106</c:v>
                </c:pt>
                <c:pt idx="5089">
                  <c:v>106.02083333333333</c:v>
                </c:pt>
                <c:pt idx="5090">
                  <c:v>106.04166666666667</c:v>
                </c:pt>
                <c:pt idx="5091">
                  <c:v>106.0625</c:v>
                </c:pt>
                <c:pt idx="5092">
                  <c:v>106.08333333333333</c:v>
                </c:pt>
                <c:pt idx="5093">
                  <c:v>106.10416666666667</c:v>
                </c:pt>
                <c:pt idx="5094">
                  <c:v>106.125</c:v>
                </c:pt>
                <c:pt idx="5095">
                  <c:v>106.14583333333333</c:v>
                </c:pt>
                <c:pt idx="5096">
                  <c:v>106.16666666666667</c:v>
                </c:pt>
                <c:pt idx="5097">
                  <c:v>106.1875</c:v>
                </c:pt>
                <c:pt idx="5098">
                  <c:v>106.20833333333333</c:v>
                </c:pt>
                <c:pt idx="5099">
                  <c:v>106.22916666666667</c:v>
                </c:pt>
                <c:pt idx="5100">
                  <c:v>106.25</c:v>
                </c:pt>
                <c:pt idx="5101">
                  <c:v>106.27083333333333</c:v>
                </c:pt>
                <c:pt idx="5102">
                  <c:v>106.29166666666667</c:v>
                </c:pt>
                <c:pt idx="5103">
                  <c:v>106.3125</c:v>
                </c:pt>
                <c:pt idx="5104">
                  <c:v>106.33333333333333</c:v>
                </c:pt>
                <c:pt idx="5105">
                  <c:v>106.35416666666667</c:v>
                </c:pt>
                <c:pt idx="5106">
                  <c:v>106.375</c:v>
                </c:pt>
                <c:pt idx="5107">
                  <c:v>106.39583333333333</c:v>
                </c:pt>
                <c:pt idx="5108">
                  <c:v>106.41666666666667</c:v>
                </c:pt>
                <c:pt idx="5109">
                  <c:v>106.4375</c:v>
                </c:pt>
                <c:pt idx="5110">
                  <c:v>106.45833333333333</c:v>
                </c:pt>
                <c:pt idx="5111">
                  <c:v>106.47916666666667</c:v>
                </c:pt>
                <c:pt idx="5112">
                  <c:v>106.5</c:v>
                </c:pt>
                <c:pt idx="5113">
                  <c:v>106.52083333333333</c:v>
                </c:pt>
                <c:pt idx="5114">
                  <c:v>106.54166666666667</c:v>
                </c:pt>
                <c:pt idx="5115">
                  <c:v>106.5625</c:v>
                </c:pt>
                <c:pt idx="5116">
                  <c:v>106.58333333333333</c:v>
                </c:pt>
                <c:pt idx="5117">
                  <c:v>106.60416666666667</c:v>
                </c:pt>
                <c:pt idx="5118">
                  <c:v>106.625</c:v>
                </c:pt>
                <c:pt idx="5119">
                  <c:v>106.64583333333333</c:v>
                </c:pt>
                <c:pt idx="5120">
                  <c:v>106.66666666666667</c:v>
                </c:pt>
                <c:pt idx="5121">
                  <c:v>106.6875</c:v>
                </c:pt>
                <c:pt idx="5122">
                  <c:v>106.70833333333333</c:v>
                </c:pt>
                <c:pt idx="5123">
                  <c:v>106.72916666666667</c:v>
                </c:pt>
                <c:pt idx="5124">
                  <c:v>106.75</c:v>
                </c:pt>
                <c:pt idx="5125">
                  <c:v>106.77083333333333</c:v>
                </c:pt>
                <c:pt idx="5126">
                  <c:v>106.79166666666667</c:v>
                </c:pt>
                <c:pt idx="5127">
                  <c:v>106.8125</c:v>
                </c:pt>
                <c:pt idx="5128">
                  <c:v>106.83333333333333</c:v>
                </c:pt>
                <c:pt idx="5129">
                  <c:v>106.85416666666667</c:v>
                </c:pt>
                <c:pt idx="5130">
                  <c:v>106.875</c:v>
                </c:pt>
                <c:pt idx="5131">
                  <c:v>106.89583333333333</c:v>
                </c:pt>
                <c:pt idx="5132">
                  <c:v>106.91666666666667</c:v>
                </c:pt>
                <c:pt idx="5133">
                  <c:v>106.9375</c:v>
                </c:pt>
                <c:pt idx="5134">
                  <c:v>106.95833333333333</c:v>
                </c:pt>
                <c:pt idx="5135">
                  <c:v>106.97916666666667</c:v>
                </c:pt>
                <c:pt idx="5136">
                  <c:v>107</c:v>
                </c:pt>
                <c:pt idx="5137">
                  <c:v>107.02083333333333</c:v>
                </c:pt>
                <c:pt idx="5138">
                  <c:v>107.04166666666667</c:v>
                </c:pt>
                <c:pt idx="5139">
                  <c:v>107.0625</c:v>
                </c:pt>
                <c:pt idx="5140">
                  <c:v>107.08333333333333</c:v>
                </c:pt>
                <c:pt idx="5141">
                  <c:v>107.10416666666667</c:v>
                </c:pt>
                <c:pt idx="5142">
                  <c:v>107.125</c:v>
                </c:pt>
                <c:pt idx="5143">
                  <c:v>107.14583333333333</c:v>
                </c:pt>
                <c:pt idx="5144">
                  <c:v>107.16666666666667</c:v>
                </c:pt>
                <c:pt idx="5145">
                  <c:v>107.1875</c:v>
                </c:pt>
                <c:pt idx="5146">
                  <c:v>107.20833333333333</c:v>
                </c:pt>
                <c:pt idx="5147">
                  <c:v>107.22916666666667</c:v>
                </c:pt>
                <c:pt idx="5148">
                  <c:v>107.25</c:v>
                </c:pt>
                <c:pt idx="5149">
                  <c:v>107.27083333333333</c:v>
                </c:pt>
                <c:pt idx="5150">
                  <c:v>107.29166666666667</c:v>
                </c:pt>
                <c:pt idx="5151">
                  <c:v>107.3125</c:v>
                </c:pt>
                <c:pt idx="5152">
                  <c:v>107.33333333333333</c:v>
                </c:pt>
                <c:pt idx="5153">
                  <c:v>107.35416666666667</c:v>
                </c:pt>
                <c:pt idx="5154">
                  <c:v>107.375</c:v>
                </c:pt>
                <c:pt idx="5155">
                  <c:v>107.39583333333333</c:v>
                </c:pt>
                <c:pt idx="5156">
                  <c:v>107.41666666666667</c:v>
                </c:pt>
                <c:pt idx="5157">
                  <c:v>107.4375</c:v>
                </c:pt>
                <c:pt idx="5158">
                  <c:v>107.45833333333333</c:v>
                </c:pt>
                <c:pt idx="5159">
                  <c:v>107.47916666666667</c:v>
                </c:pt>
                <c:pt idx="5160">
                  <c:v>107.5</c:v>
                </c:pt>
                <c:pt idx="5161">
                  <c:v>107.52083333333333</c:v>
                </c:pt>
                <c:pt idx="5162">
                  <c:v>107.54166666666667</c:v>
                </c:pt>
                <c:pt idx="5163">
                  <c:v>107.5625</c:v>
                </c:pt>
                <c:pt idx="5164">
                  <c:v>107.58333333333333</c:v>
                </c:pt>
                <c:pt idx="5165">
                  <c:v>107.60416666666667</c:v>
                </c:pt>
                <c:pt idx="5166">
                  <c:v>107.625</c:v>
                </c:pt>
                <c:pt idx="5167">
                  <c:v>107.64583333333333</c:v>
                </c:pt>
                <c:pt idx="5168">
                  <c:v>107.66666666666667</c:v>
                </c:pt>
                <c:pt idx="5169">
                  <c:v>107.6875</c:v>
                </c:pt>
                <c:pt idx="5170">
                  <c:v>107.70833333333333</c:v>
                </c:pt>
                <c:pt idx="5171">
                  <c:v>107.72916666666667</c:v>
                </c:pt>
                <c:pt idx="5172">
                  <c:v>107.75</c:v>
                </c:pt>
                <c:pt idx="5173">
                  <c:v>107.77083333333333</c:v>
                </c:pt>
                <c:pt idx="5174">
                  <c:v>107.79166666666667</c:v>
                </c:pt>
                <c:pt idx="5175">
                  <c:v>107.8125</c:v>
                </c:pt>
                <c:pt idx="5176">
                  <c:v>107.83333333333333</c:v>
                </c:pt>
                <c:pt idx="5177">
                  <c:v>107.85416666666667</c:v>
                </c:pt>
                <c:pt idx="5178">
                  <c:v>107.875</c:v>
                </c:pt>
                <c:pt idx="5179">
                  <c:v>107.89583333333333</c:v>
                </c:pt>
                <c:pt idx="5180">
                  <c:v>107.91666666666667</c:v>
                </c:pt>
                <c:pt idx="5181">
                  <c:v>107.9375</c:v>
                </c:pt>
                <c:pt idx="5182">
                  <c:v>107.95833333333333</c:v>
                </c:pt>
                <c:pt idx="5183">
                  <c:v>107.97916666666667</c:v>
                </c:pt>
                <c:pt idx="5184">
                  <c:v>108</c:v>
                </c:pt>
                <c:pt idx="5185">
                  <c:v>108.02083333333333</c:v>
                </c:pt>
                <c:pt idx="5186">
                  <c:v>108.04166666666667</c:v>
                </c:pt>
                <c:pt idx="5187">
                  <c:v>108.0625</c:v>
                </c:pt>
                <c:pt idx="5188">
                  <c:v>108.08333333333333</c:v>
                </c:pt>
                <c:pt idx="5189">
                  <c:v>108.10416666666667</c:v>
                </c:pt>
                <c:pt idx="5190">
                  <c:v>108.125</c:v>
                </c:pt>
                <c:pt idx="5191">
                  <c:v>108.14583333333333</c:v>
                </c:pt>
                <c:pt idx="5192">
                  <c:v>108.16666666666667</c:v>
                </c:pt>
                <c:pt idx="5193">
                  <c:v>108.1875</c:v>
                </c:pt>
                <c:pt idx="5194">
                  <c:v>108.20833333333333</c:v>
                </c:pt>
                <c:pt idx="5195">
                  <c:v>108.22916666666667</c:v>
                </c:pt>
                <c:pt idx="5196">
                  <c:v>108.25</c:v>
                </c:pt>
                <c:pt idx="5197">
                  <c:v>108.27083333333333</c:v>
                </c:pt>
                <c:pt idx="5198">
                  <c:v>108.29166666666667</c:v>
                </c:pt>
                <c:pt idx="5199">
                  <c:v>108.3125</c:v>
                </c:pt>
                <c:pt idx="5200">
                  <c:v>108.33333333333333</c:v>
                </c:pt>
                <c:pt idx="5201">
                  <c:v>108.35416666666667</c:v>
                </c:pt>
                <c:pt idx="5202">
                  <c:v>108.375</c:v>
                </c:pt>
                <c:pt idx="5203">
                  <c:v>108.39583333333333</c:v>
                </c:pt>
                <c:pt idx="5204">
                  <c:v>108.41666666666667</c:v>
                </c:pt>
                <c:pt idx="5205">
                  <c:v>108.4375</c:v>
                </c:pt>
                <c:pt idx="5206">
                  <c:v>108.45833333333333</c:v>
                </c:pt>
                <c:pt idx="5207">
                  <c:v>108.47916666666667</c:v>
                </c:pt>
                <c:pt idx="5208">
                  <c:v>108.5</c:v>
                </c:pt>
                <c:pt idx="5209">
                  <c:v>108.52083333333333</c:v>
                </c:pt>
                <c:pt idx="5210">
                  <c:v>108.54166666666667</c:v>
                </c:pt>
                <c:pt idx="5211">
                  <c:v>108.5625</c:v>
                </c:pt>
                <c:pt idx="5212">
                  <c:v>108.58333333333333</c:v>
                </c:pt>
                <c:pt idx="5213">
                  <c:v>108.60416666666667</c:v>
                </c:pt>
                <c:pt idx="5214">
                  <c:v>108.625</c:v>
                </c:pt>
                <c:pt idx="5215">
                  <c:v>108.64583333333333</c:v>
                </c:pt>
                <c:pt idx="5216">
                  <c:v>108.66666666666667</c:v>
                </c:pt>
                <c:pt idx="5217">
                  <c:v>108.6875</c:v>
                </c:pt>
                <c:pt idx="5218">
                  <c:v>108.70833333333333</c:v>
                </c:pt>
                <c:pt idx="5219">
                  <c:v>108.72916666666667</c:v>
                </c:pt>
                <c:pt idx="5220">
                  <c:v>108.75</c:v>
                </c:pt>
                <c:pt idx="5221">
                  <c:v>108.77083333333333</c:v>
                </c:pt>
                <c:pt idx="5222">
                  <c:v>108.79166666666667</c:v>
                </c:pt>
                <c:pt idx="5223">
                  <c:v>108.8125</c:v>
                </c:pt>
                <c:pt idx="5224">
                  <c:v>108.83333333333333</c:v>
                </c:pt>
                <c:pt idx="5225">
                  <c:v>108.85416666666667</c:v>
                </c:pt>
                <c:pt idx="5226">
                  <c:v>108.875</c:v>
                </c:pt>
                <c:pt idx="5227">
                  <c:v>108.89583333333333</c:v>
                </c:pt>
                <c:pt idx="5228">
                  <c:v>108.91666666666667</c:v>
                </c:pt>
                <c:pt idx="5229">
                  <c:v>108.9375</c:v>
                </c:pt>
                <c:pt idx="5230">
                  <c:v>108.95833333333333</c:v>
                </c:pt>
                <c:pt idx="5231">
                  <c:v>108.97916666666667</c:v>
                </c:pt>
                <c:pt idx="5232">
                  <c:v>109</c:v>
                </c:pt>
                <c:pt idx="5233">
                  <c:v>109.02083333333333</c:v>
                </c:pt>
                <c:pt idx="5234">
                  <c:v>109.04166666666667</c:v>
                </c:pt>
                <c:pt idx="5235">
                  <c:v>109.0625</c:v>
                </c:pt>
                <c:pt idx="5236">
                  <c:v>109.08333333333333</c:v>
                </c:pt>
                <c:pt idx="5237">
                  <c:v>109.10416666666667</c:v>
                </c:pt>
                <c:pt idx="5238">
                  <c:v>109.125</c:v>
                </c:pt>
                <c:pt idx="5239">
                  <c:v>109.14583333333333</c:v>
                </c:pt>
                <c:pt idx="5240">
                  <c:v>109.16666666666667</c:v>
                </c:pt>
                <c:pt idx="5241">
                  <c:v>109.1875</c:v>
                </c:pt>
                <c:pt idx="5242">
                  <c:v>109.20833333333333</c:v>
                </c:pt>
                <c:pt idx="5243">
                  <c:v>109.22916666666667</c:v>
                </c:pt>
                <c:pt idx="5244">
                  <c:v>109.25</c:v>
                </c:pt>
                <c:pt idx="5245">
                  <c:v>109.27083333333333</c:v>
                </c:pt>
                <c:pt idx="5246">
                  <c:v>109.29166666666667</c:v>
                </c:pt>
                <c:pt idx="5247">
                  <c:v>109.3125</c:v>
                </c:pt>
                <c:pt idx="5248">
                  <c:v>109.33333333333333</c:v>
                </c:pt>
                <c:pt idx="5249">
                  <c:v>109.35416666666667</c:v>
                </c:pt>
                <c:pt idx="5250">
                  <c:v>109.375</c:v>
                </c:pt>
                <c:pt idx="5251">
                  <c:v>109.39583333333333</c:v>
                </c:pt>
                <c:pt idx="5252">
                  <c:v>109.41666666666667</c:v>
                </c:pt>
                <c:pt idx="5253">
                  <c:v>109.4375</c:v>
                </c:pt>
                <c:pt idx="5254">
                  <c:v>109.45833333333333</c:v>
                </c:pt>
                <c:pt idx="5255">
                  <c:v>109.47916666666667</c:v>
                </c:pt>
                <c:pt idx="5256">
                  <c:v>109.5</c:v>
                </c:pt>
                <c:pt idx="5257">
                  <c:v>109.52083333333333</c:v>
                </c:pt>
                <c:pt idx="5258">
                  <c:v>109.54166666666667</c:v>
                </c:pt>
                <c:pt idx="5259">
                  <c:v>109.5625</c:v>
                </c:pt>
                <c:pt idx="5260">
                  <c:v>109.58333333333333</c:v>
                </c:pt>
                <c:pt idx="5261">
                  <c:v>109.60416666666667</c:v>
                </c:pt>
                <c:pt idx="5262">
                  <c:v>109.625</c:v>
                </c:pt>
                <c:pt idx="5263">
                  <c:v>109.64583333333333</c:v>
                </c:pt>
                <c:pt idx="5264">
                  <c:v>109.66666666666667</c:v>
                </c:pt>
                <c:pt idx="5265">
                  <c:v>109.6875</c:v>
                </c:pt>
                <c:pt idx="5266">
                  <c:v>109.70833333333333</c:v>
                </c:pt>
                <c:pt idx="5267">
                  <c:v>109.72916666666667</c:v>
                </c:pt>
                <c:pt idx="5268">
                  <c:v>109.75</c:v>
                </c:pt>
                <c:pt idx="5269">
                  <c:v>109.77083333333333</c:v>
                </c:pt>
                <c:pt idx="5270">
                  <c:v>109.79166666666667</c:v>
                </c:pt>
                <c:pt idx="5271">
                  <c:v>109.8125</c:v>
                </c:pt>
                <c:pt idx="5272">
                  <c:v>109.83333333333333</c:v>
                </c:pt>
                <c:pt idx="5273">
                  <c:v>109.85416666666667</c:v>
                </c:pt>
                <c:pt idx="5274">
                  <c:v>109.875</c:v>
                </c:pt>
                <c:pt idx="5275">
                  <c:v>109.89583333333333</c:v>
                </c:pt>
                <c:pt idx="5276">
                  <c:v>109.91666666666667</c:v>
                </c:pt>
                <c:pt idx="5277">
                  <c:v>109.9375</c:v>
                </c:pt>
                <c:pt idx="5278">
                  <c:v>109.95833333333333</c:v>
                </c:pt>
                <c:pt idx="5279">
                  <c:v>109.97916666666667</c:v>
                </c:pt>
                <c:pt idx="5280">
                  <c:v>110</c:v>
                </c:pt>
                <c:pt idx="5281">
                  <c:v>110.02083333333333</c:v>
                </c:pt>
                <c:pt idx="5282">
                  <c:v>110.04166666666667</c:v>
                </c:pt>
                <c:pt idx="5283">
                  <c:v>110.0625</c:v>
                </c:pt>
                <c:pt idx="5284">
                  <c:v>110.08333333333333</c:v>
                </c:pt>
                <c:pt idx="5285">
                  <c:v>110.10416666666667</c:v>
                </c:pt>
                <c:pt idx="5286">
                  <c:v>110.125</c:v>
                </c:pt>
                <c:pt idx="5287">
                  <c:v>110.14583333333333</c:v>
                </c:pt>
                <c:pt idx="5288">
                  <c:v>110.16666666666667</c:v>
                </c:pt>
                <c:pt idx="5289">
                  <c:v>110.1875</c:v>
                </c:pt>
                <c:pt idx="5290">
                  <c:v>110.20833333333333</c:v>
                </c:pt>
                <c:pt idx="5291">
                  <c:v>110.22916666666667</c:v>
                </c:pt>
                <c:pt idx="5292">
                  <c:v>110.25</c:v>
                </c:pt>
                <c:pt idx="5293">
                  <c:v>110.27083333333333</c:v>
                </c:pt>
                <c:pt idx="5294">
                  <c:v>110.29166666666667</c:v>
                </c:pt>
                <c:pt idx="5295">
                  <c:v>110.3125</c:v>
                </c:pt>
                <c:pt idx="5296">
                  <c:v>110.33333333333333</c:v>
                </c:pt>
                <c:pt idx="5297">
                  <c:v>110.35416666666667</c:v>
                </c:pt>
                <c:pt idx="5298">
                  <c:v>110.375</c:v>
                </c:pt>
                <c:pt idx="5299">
                  <c:v>110.39583333333333</c:v>
                </c:pt>
                <c:pt idx="5300">
                  <c:v>110.41666666666667</c:v>
                </c:pt>
                <c:pt idx="5301">
                  <c:v>110.4375</c:v>
                </c:pt>
                <c:pt idx="5302">
                  <c:v>110.45833333333333</c:v>
                </c:pt>
                <c:pt idx="5303">
                  <c:v>110.47916666666667</c:v>
                </c:pt>
                <c:pt idx="5304">
                  <c:v>110.5</c:v>
                </c:pt>
                <c:pt idx="5305">
                  <c:v>110.52083333333333</c:v>
                </c:pt>
                <c:pt idx="5306">
                  <c:v>110.54166666666667</c:v>
                </c:pt>
                <c:pt idx="5307">
                  <c:v>110.5625</c:v>
                </c:pt>
                <c:pt idx="5308">
                  <c:v>110.58333333333333</c:v>
                </c:pt>
                <c:pt idx="5309">
                  <c:v>110.60416666666667</c:v>
                </c:pt>
                <c:pt idx="5310">
                  <c:v>110.625</c:v>
                </c:pt>
                <c:pt idx="5311">
                  <c:v>110.64583333333333</c:v>
                </c:pt>
                <c:pt idx="5312">
                  <c:v>110.66666666666667</c:v>
                </c:pt>
                <c:pt idx="5313">
                  <c:v>110.6875</c:v>
                </c:pt>
                <c:pt idx="5314">
                  <c:v>110.70833333333333</c:v>
                </c:pt>
                <c:pt idx="5315">
                  <c:v>110.72916666666667</c:v>
                </c:pt>
                <c:pt idx="5316">
                  <c:v>110.75</c:v>
                </c:pt>
                <c:pt idx="5317">
                  <c:v>110.77083333333333</c:v>
                </c:pt>
                <c:pt idx="5318">
                  <c:v>110.79166666666667</c:v>
                </c:pt>
                <c:pt idx="5319">
                  <c:v>110.8125</c:v>
                </c:pt>
                <c:pt idx="5320">
                  <c:v>110.83333333333333</c:v>
                </c:pt>
                <c:pt idx="5321">
                  <c:v>110.85416666666667</c:v>
                </c:pt>
                <c:pt idx="5322">
                  <c:v>110.875</c:v>
                </c:pt>
                <c:pt idx="5323">
                  <c:v>110.89583333333333</c:v>
                </c:pt>
                <c:pt idx="5324">
                  <c:v>110.91666666666667</c:v>
                </c:pt>
                <c:pt idx="5325">
                  <c:v>110.9375</c:v>
                </c:pt>
                <c:pt idx="5326">
                  <c:v>110.95833333333333</c:v>
                </c:pt>
                <c:pt idx="5327">
                  <c:v>110.97916666666667</c:v>
                </c:pt>
                <c:pt idx="5328">
                  <c:v>111</c:v>
                </c:pt>
                <c:pt idx="5329">
                  <c:v>111.02083333333333</c:v>
                </c:pt>
                <c:pt idx="5330">
                  <c:v>111.04166666666667</c:v>
                </c:pt>
                <c:pt idx="5331">
                  <c:v>111.0625</c:v>
                </c:pt>
                <c:pt idx="5332">
                  <c:v>111.08333333333333</c:v>
                </c:pt>
                <c:pt idx="5333">
                  <c:v>111.10416666666667</c:v>
                </c:pt>
                <c:pt idx="5334">
                  <c:v>111.125</c:v>
                </c:pt>
                <c:pt idx="5335">
                  <c:v>111.14583333333333</c:v>
                </c:pt>
                <c:pt idx="5336">
                  <c:v>111.16666666666667</c:v>
                </c:pt>
                <c:pt idx="5337">
                  <c:v>111.1875</c:v>
                </c:pt>
                <c:pt idx="5338">
                  <c:v>111.20833333333333</c:v>
                </c:pt>
                <c:pt idx="5339">
                  <c:v>111.22916666666667</c:v>
                </c:pt>
                <c:pt idx="5340">
                  <c:v>111.25</c:v>
                </c:pt>
                <c:pt idx="5341">
                  <c:v>111.27083333333333</c:v>
                </c:pt>
                <c:pt idx="5342">
                  <c:v>111.29166666666667</c:v>
                </c:pt>
                <c:pt idx="5343">
                  <c:v>111.3125</c:v>
                </c:pt>
                <c:pt idx="5344">
                  <c:v>111.33333333333333</c:v>
                </c:pt>
                <c:pt idx="5345">
                  <c:v>111.35416666666667</c:v>
                </c:pt>
                <c:pt idx="5346">
                  <c:v>111.375</c:v>
                </c:pt>
                <c:pt idx="5347">
                  <c:v>111.39583333333333</c:v>
                </c:pt>
                <c:pt idx="5348">
                  <c:v>111.41666666666667</c:v>
                </c:pt>
                <c:pt idx="5349">
                  <c:v>111.4375</c:v>
                </c:pt>
                <c:pt idx="5350">
                  <c:v>111.45833333333333</c:v>
                </c:pt>
                <c:pt idx="5351">
                  <c:v>111.47916666666667</c:v>
                </c:pt>
                <c:pt idx="5352">
                  <c:v>111.5</c:v>
                </c:pt>
                <c:pt idx="5353">
                  <c:v>111.52083333333333</c:v>
                </c:pt>
                <c:pt idx="5354">
                  <c:v>111.54166666666667</c:v>
                </c:pt>
                <c:pt idx="5355">
                  <c:v>111.5625</c:v>
                </c:pt>
                <c:pt idx="5356">
                  <c:v>111.58333333333333</c:v>
                </c:pt>
                <c:pt idx="5357">
                  <c:v>111.60416666666667</c:v>
                </c:pt>
                <c:pt idx="5358">
                  <c:v>111.625</c:v>
                </c:pt>
                <c:pt idx="5359">
                  <c:v>111.64583333333333</c:v>
                </c:pt>
                <c:pt idx="5360">
                  <c:v>111.66666666666667</c:v>
                </c:pt>
                <c:pt idx="5361">
                  <c:v>111.6875</c:v>
                </c:pt>
                <c:pt idx="5362">
                  <c:v>111.70833333333333</c:v>
                </c:pt>
                <c:pt idx="5363">
                  <c:v>111.72916666666667</c:v>
                </c:pt>
                <c:pt idx="5364">
                  <c:v>111.75</c:v>
                </c:pt>
                <c:pt idx="5365">
                  <c:v>111.77083333333333</c:v>
                </c:pt>
                <c:pt idx="5366">
                  <c:v>111.79166666666667</c:v>
                </c:pt>
                <c:pt idx="5367">
                  <c:v>111.8125</c:v>
                </c:pt>
                <c:pt idx="5368">
                  <c:v>111.83333333333333</c:v>
                </c:pt>
                <c:pt idx="5369">
                  <c:v>111.85416666666667</c:v>
                </c:pt>
                <c:pt idx="5370">
                  <c:v>111.875</c:v>
                </c:pt>
                <c:pt idx="5371">
                  <c:v>111.89583333333333</c:v>
                </c:pt>
                <c:pt idx="5372">
                  <c:v>111.91666666666667</c:v>
                </c:pt>
                <c:pt idx="5373">
                  <c:v>111.9375</c:v>
                </c:pt>
                <c:pt idx="5374">
                  <c:v>111.95833333333333</c:v>
                </c:pt>
                <c:pt idx="5375">
                  <c:v>111.97916666666667</c:v>
                </c:pt>
                <c:pt idx="5376">
                  <c:v>112</c:v>
                </c:pt>
                <c:pt idx="5377">
                  <c:v>112.02083333333333</c:v>
                </c:pt>
                <c:pt idx="5378">
                  <c:v>112.04166666666667</c:v>
                </c:pt>
                <c:pt idx="5379">
                  <c:v>112.0625</c:v>
                </c:pt>
                <c:pt idx="5380">
                  <c:v>112.08333333333333</c:v>
                </c:pt>
                <c:pt idx="5381">
                  <c:v>112.10416666666667</c:v>
                </c:pt>
                <c:pt idx="5382">
                  <c:v>112.125</c:v>
                </c:pt>
                <c:pt idx="5383">
                  <c:v>112.14583333333333</c:v>
                </c:pt>
                <c:pt idx="5384">
                  <c:v>112.16666666666667</c:v>
                </c:pt>
                <c:pt idx="5385">
                  <c:v>112.1875</c:v>
                </c:pt>
                <c:pt idx="5386">
                  <c:v>112.20833333333333</c:v>
                </c:pt>
                <c:pt idx="5387">
                  <c:v>112.22916666666667</c:v>
                </c:pt>
                <c:pt idx="5388">
                  <c:v>112.25</c:v>
                </c:pt>
                <c:pt idx="5389">
                  <c:v>112.27083333333333</c:v>
                </c:pt>
                <c:pt idx="5390">
                  <c:v>112.29166666666667</c:v>
                </c:pt>
                <c:pt idx="5391">
                  <c:v>112.3125</c:v>
                </c:pt>
                <c:pt idx="5392">
                  <c:v>112.33333333333333</c:v>
                </c:pt>
                <c:pt idx="5393">
                  <c:v>112.35416666666667</c:v>
                </c:pt>
                <c:pt idx="5394">
                  <c:v>112.375</c:v>
                </c:pt>
                <c:pt idx="5395">
                  <c:v>112.39583333333333</c:v>
                </c:pt>
                <c:pt idx="5396">
                  <c:v>112.41666666666667</c:v>
                </c:pt>
                <c:pt idx="5397">
                  <c:v>112.4375</c:v>
                </c:pt>
                <c:pt idx="5398">
                  <c:v>112.45833333333333</c:v>
                </c:pt>
                <c:pt idx="5399">
                  <c:v>112.47916666666667</c:v>
                </c:pt>
                <c:pt idx="5400">
                  <c:v>112.5</c:v>
                </c:pt>
                <c:pt idx="5401">
                  <c:v>112.52083333333333</c:v>
                </c:pt>
                <c:pt idx="5402">
                  <c:v>112.54166666666667</c:v>
                </c:pt>
                <c:pt idx="5403">
                  <c:v>112.5625</c:v>
                </c:pt>
                <c:pt idx="5404">
                  <c:v>112.58333333333333</c:v>
                </c:pt>
                <c:pt idx="5405">
                  <c:v>112.60416666666667</c:v>
                </c:pt>
                <c:pt idx="5406">
                  <c:v>112.625</c:v>
                </c:pt>
                <c:pt idx="5407">
                  <c:v>112.64583333333333</c:v>
                </c:pt>
                <c:pt idx="5408">
                  <c:v>112.66666666666667</c:v>
                </c:pt>
                <c:pt idx="5409">
                  <c:v>112.6875</c:v>
                </c:pt>
                <c:pt idx="5410">
                  <c:v>112.70833333333333</c:v>
                </c:pt>
                <c:pt idx="5411">
                  <c:v>112.72916666666667</c:v>
                </c:pt>
                <c:pt idx="5412">
                  <c:v>112.75</c:v>
                </c:pt>
                <c:pt idx="5413">
                  <c:v>112.77083333333333</c:v>
                </c:pt>
                <c:pt idx="5414">
                  <c:v>112.79166666666667</c:v>
                </c:pt>
                <c:pt idx="5415">
                  <c:v>112.8125</c:v>
                </c:pt>
                <c:pt idx="5416">
                  <c:v>112.83333333333333</c:v>
                </c:pt>
                <c:pt idx="5417">
                  <c:v>112.85416666666667</c:v>
                </c:pt>
                <c:pt idx="5418">
                  <c:v>112.875</c:v>
                </c:pt>
                <c:pt idx="5419">
                  <c:v>112.89583333333333</c:v>
                </c:pt>
                <c:pt idx="5420">
                  <c:v>112.91666666666667</c:v>
                </c:pt>
                <c:pt idx="5421">
                  <c:v>112.9375</c:v>
                </c:pt>
                <c:pt idx="5422">
                  <c:v>112.95833333333333</c:v>
                </c:pt>
                <c:pt idx="5423">
                  <c:v>112.97916666666667</c:v>
                </c:pt>
                <c:pt idx="5424">
                  <c:v>113</c:v>
                </c:pt>
                <c:pt idx="5425">
                  <c:v>113.02083333333333</c:v>
                </c:pt>
                <c:pt idx="5426">
                  <c:v>113.04166666666667</c:v>
                </c:pt>
                <c:pt idx="5427">
                  <c:v>113.0625</c:v>
                </c:pt>
                <c:pt idx="5428">
                  <c:v>113.08333333333333</c:v>
                </c:pt>
                <c:pt idx="5429">
                  <c:v>113.10416666666667</c:v>
                </c:pt>
                <c:pt idx="5430">
                  <c:v>113.125</c:v>
                </c:pt>
                <c:pt idx="5431">
                  <c:v>113.14583333333333</c:v>
                </c:pt>
                <c:pt idx="5432">
                  <c:v>113.16666666666667</c:v>
                </c:pt>
                <c:pt idx="5433">
                  <c:v>113.1875</c:v>
                </c:pt>
                <c:pt idx="5434">
                  <c:v>113.20833333333333</c:v>
                </c:pt>
                <c:pt idx="5435">
                  <c:v>113.22916666666667</c:v>
                </c:pt>
                <c:pt idx="5436">
                  <c:v>113.25</c:v>
                </c:pt>
                <c:pt idx="5437">
                  <c:v>113.27083333333333</c:v>
                </c:pt>
                <c:pt idx="5438">
                  <c:v>113.29166666666667</c:v>
                </c:pt>
                <c:pt idx="5439">
                  <c:v>113.3125</c:v>
                </c:pt>
                <c:pt idx="5440">
                  <c:v>113.33333333333333</c:v>
                </c:pt>
                <c:pt idx="5441">
                  <c:v>113.35416666666667</c:v>
                </c:pt>
                <c:pt idx="5442">
                  <c:v>113.375</c:v>
                </c:pt>
                <c:pt idx="5443">
                  <c:v>113.39583333333333</c:v>
                </c:pt>
                <c:pt idx="5444">
                  <c:v>113.41666666666667</c:v>
                </c:pt>
                <c:pt idx="5445">
                  <c:v>113.4375</c:v>
                </c:pt>
                <c:pt idx="5446">
                  <c:v>113.45833333333333</c:v>
                </c:pt>
                <c:pt idx="5447">
                  <c:v>113.47916666666667</c:v>
                </c:pt>
                <c:pt idx="5448">
                  <c:v>113.5</c:v>
                </c:pt>
                <c:pt idx="5449">
                  <c:v>113.52083333333333</c:v>
                </c:pt>
                <c:pt idx="5450">
                  <c:v>113.54166666666667</c:v>
                </c:pt>
                <c:pt idx="5451">
                  <c:v>113.5625</c:v>
                </c:pt>
                <c:pt idx="5452">
                  <c:v>113.58333333333333</c:v>
                </c:pt>
                <c:pt idx="5453">
                  <c:v>113.60416666666667</c:v>
                </c:pt>
                <c:pt idx="5454">
                  <c:v>113.625</c:v>
                </c:pt>
                <c:pt idx="5455">
                  <c:v>113.64583333333333</c:v>
                </c:pt>
                <c:pt idx="5456">
                  <c:v>113.66666666666667</c:v>
                </c:pt>
                <c:pt idx="5457">
                  <c:v>113.6875</c:v>
                </c:pt>
                <c:pt idx="5458">
                  <c:v>113.70833333333333</c:v>
                </c:pt>
                <c:pt idx="5459">
                  <c:v>113.72916666666667</c:v>
                </c:pt>
                <c:pt idx="5460">
                  <c:v>113.75</c:v>
                </c:pt>
                <c:pt idx="5461">
                  <c:v>113.77083333333333</c:v>
                </c:pt>
                <c:pt idx="5462">
                  <c:v>113.79166666666667</c:v>
                </c:pt>
                <c:pt idx="5463">
                  <c:v>113.8125</c:v>
                </c:pt>
                <c:pt idx="5464">
                  <c:v>113.83333333333333</c:v>
                </c:pt>
                <c:pt idx="5465">
                  <c:v>113.85416666666667</c:v>
                </c:pt>
                <c:pt idx="5466">
                  <c:v>113.875</c:v>
                </c:pt>
                <c:pt idx="5467">
                  <c:v>113.89583333333333</c:v>
                </c:pt>
                <c:pt idx="5468">
                  <c:v>113.91666666666667</c:v>
                </c:pt>
                <c:pt idx="5469">
                  <c:v>113.9375</c:v>
                </c:pt>
                <c:pt idx="5470">
                  <c:v>113.95833333333333</c:v>
                </c:pt>
                <c:pt idx="5471">
                  <c:v>113.97916666666667</c:v>
                </c:pt>
                <c:pt idx="5472">
                  <c:v>114</c:v>
                </c:pt>
                <c:pt idx="5473">
                  <c:v>114.02083333333333</c:v>
                </c:pt>
                <c:pt idx="5474">
                  <c:v>114.04166666666667</c:v>
                </c:pt>
                <c:pt idx="5475">
                  <c:v>114.0625</c:v>
                </c:pt>
                <c:pt idx="5476">
                  <c:v>114.08333333333333</c:v>
                </c:pt>
                <c:pt idx="5477">
                  <c:v>114.10416666666667</c:v>
                </c:pt>
                <c:pt idx="5478">
                  <c:v>114.125</c:v>
                </c:pt>
                <c:pt idx="5479">
                  <c:v>114.14583333333333</c:v>
                </c:pt>
                <c:pt idx="5480">
                  <c:v>114.16666666666667</c:v>
                </c:pt>
                <c:pt idx="5481">
                  <c:v>114.1875</c:v>
                </c:pt>
                <c:pt idx="5482">
                  <c:v>114.20833333333333</c:v>
                </c:pt>
                <c:pt idx="5483">
                  <c:v>114.22916666666667</c:v>
                </c:pt>
                <c:pt idx="5484">
                  <c:v>114.25</c:v>
                </c:pt>
                <c:pt idx="5485">
                  <c:v>114.27083333333333</c:v>
                </c:pt>
                <c:pt idx="5486">
                  <c:v>114.29166666666667</c:v>
                </c:pt>
                <c:pt idx="5487">
                  <c:v>114.3125</c:v>
                </c:pt>
                <c:pt idx="5488">
                  <c:v>114.33333333333333</c:v>
                </c:pt>
                <c:pt idx="5489">
                  <c:v>114.35416666666667</c:v>
                </c:pt>
                <c:pt idx="5490">
                  <c:v>114.375</c:v>
                </c:pt>
                <c:pt idx="5491">
                  <c:v>114.39583333333333</c:v>
                </c:pt>
                <c:pt idx="5492">
                  <c:v>114.41666666666667</c:v>
                </c:pt>
                <c:pt idx="5493">
                  <c:v>114.4375</c:v>
                </c:pt>
                <c:pt idx="5494">
                  <c:v>114.45833333333333</c:v>
                </c:pt>
                <c:pt idx="5495">
                  <c:v>114.47916666666667</c:v>
                </c:pt>
                <c:pt idx="5496">
                  <c:v>114.5</c:v>
                </c:pt>
                <c:pt idx="5497">
                  <c:v>114.52083333333333</c:v>
                </c:pt>
                <c:pt idx="5498">
                  <c:v>114.54166666666667</c:v>
                </c:pt>
                <c:pt idx="5499">
                  <c:v>114.5625</c:v>
                </c:pt>
                <c:pt idx="5500">
                  <c:v>114.58333333333333</c:v>
                </c:pt>
                <c:pt idx="5501">
                  <c:v>114.60416666666667</c:v>
                </c:pt>
                <c:pt idx="5502">
                  <c:v>114.625</c:v>
                </c:pt>
                <c:pt idx="5503">
                  <c:v>114.64583333333333</c:v>
                </c:pt>
                <c:pt idx="5504">
                  <c:v>114.66666666666667</c:v>
                </c:pt>
                <c:pt idx="5505">
                  <c:v>114.6875</c:v>
                </c:pt>
                <c:pt idx="5506">
                  <c:v>114.70833333333333</c:v>
                </c:pt>
                <c:pt idx="5507">
                  <c:v>114.72916666666667</c:v>
                </c:pt>
                <c:pt idx="5508">
                  <c:v>114.75</c:v>
                </c:pt>
                <c:pt idx="5509">
                  <c:v>114.77083333333333</c:v>
                </c:pt>
                <c:pt idx="5510">
                  <c:v>114.79166666666667</c:v>
                </c:pt>
                <c:pt idx="5511">
                  <c:v>114.8125</c:v>
                </c:pt>
                <c:pt idx="5512">
                  <c:v>114.83333333333333</c:v>
                </c:pt>
                <c:pt idx="5513">
                  <c:v>114.85416666666667</c:v>
                </c:pt>
                <c:pt idx="5514">
                  <c:v>114.875</c:v>
                </c:pt>
                <c:pt idx="5515">
                  <c:v>114.89583333333333</c:v>
                </c:pt>
                <c:pt idx="5516">
                  <c:v>114.91666666666667</c:v>
                </c:pt>
                <c:pt idx="5517">
                  <c:v>114.9375</c:v>
                </c:pt>
                <c:pt idx="5518">
                  <c:v>114.95833333333333</c:v>
                </c:pt>
                <c:pt idx="5519">
                  <c:v>114.97916666666667</c:v>
                </c:pt>
                <c:pt idx="5520">
                  <c:v>115</c:v>
                </c:pt>
                <c:pt idx="5521">
                  <c:v>115.02083333333333</c:v>
                </c:pt>
                <c:pt idx="5522">
                  <c:v>115.04166666666667</c:v>
                </c:pt>
                <c:pt idx="5523">
                  <c:v>115.0625</c:v>
                </c:pt>
                <c:pt idx="5524">
                  <c:v>115.08333333333333</c:v>
                </c:pt>
                <c:pt idx="5525">
                  <c:v>115.10416666666667</c:v>
                </c:pt>
                <c:pt idx="5526">
                  <c:v>115.125</c:v>
                </c:pt>
                <c:pt idx="5527">
                  <c:v>115.14583333333333</c:v>
                </c:pt>
                <c:pt idx="5528">
                  <c:v>115.16666666666667</c:v>
                </c:pt>
                <c:pt idx="5529">
                  <c:v>115.1875</c:v>
                </c:pt>
                <c:pt idx="5530">
                  <c:v>115.20833333333333</c:v>
                </c:pt>
                <c:pt idx="5531">
                  <c:v>115.22916666666667</c:v>
                </c:pt>
                <c:pt idx="5532">
                  <c:v>115.25</c:v>
                </c:pt>
                <c:pt idx="5533">
                  <c:v>115.27083333333333</c:v>
                </c:pt>
                <c:pt idx="5534">
                  <c:v>115.29166666666667</c:v>
                </c:pt>
                <c:pt idx="5535">
                  <c:v>115.3125</c:v>
                </c:pt>
                <c:pt idx="5536">
                  <c:v>115.33333333333333</c:v>
                </c:pt>
                <c:pt idx="5537">
                  <c:v>115.35416666666667</c:v>
                </c:pt>
                <c:pt idx="5538">
                  <c:v>115.375</c:v>
                </c:pt>
                <c:pt idx="5539">
                  <c:v>115.39583333333333</c:v>
                </c:pt>
                <c:pt idx="5540">
                  <c:v>115.41666666666667</c:v>
                </c:pt>
                <c:pt idx="5541">
                  <c:v>115.4375</c:v>
                </c:pt>
                <c:pt idx="5542">
                  <c:v>115.45833333333333</c:v>
                </c:pt>
                <c:pt idx="5543">
                  <c:v>115.47916666666667</c:v>
                </c:pt>
                <c:pt idx="5544">
                  <c:v>115.5</c:v>
                </c:pt>
                <c:pt idx="5545">
                  <c:v>115.52083333333333</c:v>
                </c:pt>
                <c:pt idx="5546">
                  <c:v>115.54166666666667</c:v>
                </c:pt>
                <c:pt idx="5547">
                  <c:v>115.5625</c:v>
                </c:pt>
                <c:pt idx="5548">
                  <c:v>115.58333333333333</c:v>
                </c:pt>
                <c:pt idx="5549">
                  <c:v>115.60416666666667</c:v>
                </c:pt>
                <c:pt idx="5550">
                  <c:v>115.625</c:v>
                </c:pt>
                <c:pt idx="5551">
                  <c:v>115.64583333333333</c:v>
                </c:pt>
                <c:pt idx="5552">
                  <c:v>115.66666666666667</c:v>
                </c:pt>
                <c:pt idx="5553">
                  <c:v>115.6875</c:v>
                </c:pt>
                <c:pt idx="5554">
                  <c:v>115.70833333333333</c:v>
                </c:pt>
                <c:pt idx="5555">
                  <c:v>115.72916666666667</c:v>
                </c:pt>
                <c:pt idx="5556">
                  <c:v>115.75</c:v>
                </c:pt>
                <c:pt idx="5557">
                  <c:v>115.77083333333333</c:v>
                </c:pt>
                <c:pt idx="5558">
                  <c:v>115.79166666666667</c:v>
                </c:pt>
                <c:pt idx="5559">
                  <c:v>115.8125</c:v>
                </c:pt>
                <c:pt idx="5560">
                  <c:v>115.83333333333333</c:v>
                </c:pt>
                <c:pt idx="5561">
                  <c:v>115.85416666666667</c:v>
                </c:pt>
                <c:pt idx="5562">
                  <c:v>115.875</c:v>
                </c:pt>
                <c:pt idx="5563">
                  <c:v>115.89583333333333</c:v>
                </c:pt>
                <c:pt idx="5564">
                  <c:v>115.91666666666667</c:v>
                </c:pt>
                <c:pt idx="5565">
                  <c:v>115.9375</c:v>
                </c:pt>
                <c:pt idx="5566">
                  <c:v>115.95833333333333</c:v>
                </c:pt>
                <c:pt idx="5567">
                  <c:v>115.97916666666667</c:v>
                </c:pt>
                <c:pt idx="5568">
                  <c:v>116</c:v>
                </c:pt>
                <c:pt idx="5569">
                  <c:v>116.02083333333333</c:v>
                </c:pt>
                <c:pt idx="5570">
                  <c:v>116.04166666666667</c:v>
                </c:pt>
                <c:pt idx="5571">
                  <c:v>116.0625</c:v>
                </c:pt>
                <c:pt idx="5572">
                  <c:v>116.08333333333333</c:v>
                </c:pt>
                <c:pt idx="5573">
                  <c:v>116.10416666666667</c:v>
                </c:pt>
                <c:pt idx="5574">
                  <c:v>116.125</c:v>
                </c:pt>
                <c:pt idx="5575">
                  <c:v>116.14583333333333</c:v>
                </c:pt>
                <c:pt idx="5576">
                  <c:v>116.16666666666667</c:v>
                </c:pt>
                <c:pt idx="5577">
                  <c:v>116.1875</c:v>
                </c:pt>
                <c:pt idx="5578">
                  <c:v>116.20833333333333</c:v>
                </c:pt>
                <c:pt idx="5579">
                  <c:v>116.22916666666667</c:v>
                </c:pt>
                <c:pt idx="5580">
                  <c:v>116.25</c:v>
                </c:pt>
                <c:pt idx="5581">
                  <c:v>116.27083333333333</c:v>
                </c:pt>
                <c:pt idx="5582">
                  <c:v>116.29166666666667</c:v>
                </c:pt>
                <c:pt idx="5583">
                  <c:v>116.3125</c:v>
                </c:pt>
                <c:pt idx="5584">
                  <c:v>116.33333333333333</c:v>
                </c:pt>
                <c:pt idx="5585">
                  <c:v>116.35416666666667</c:v>
                </c:pt>
                <c:pt idx="5586">
                  <c:v>116.375</c:v>
                </c:pt>
                <c:pt idx="5587">
                  <c:v>116.39583333333333</c:v>
                </c:pt>
                <c:pt idx="5588">
                  <c:v>116.41666666666667</c:v>
                </c:pt>
                <c:pt idx="5589">
                  <c:v>116.4375</c:v>
                </c:pt>
                <c:pt idx="5590">
                  <c:v>116.45833333333333</c:v>
                </c:pt>
                <c:pt idx="5591">
                  <c:v>116.47916666666667</c:v>
                </c:pt>
                <c:pt idx="5592">
                  <c:v>116.5</c:v>
                </c:pt>
                <c:pt idx="5593">
                  <c:v>116.52083333333333</c:v>
                </c:pt>
                <c:pt idx="5594">
                  <c:v>116.54166666666667</c:v>
                </c:pt>
                <c:pt idx="5595">
                  <c:v>116.5625</c:v>
                </c:pt>
                <c:pt idx="5596">
                  <c:v>116.58333333333333</c:v>
                </c:pt>
                <c:pt idx="5597">
                  <c:v>116.60416666666667</c:v>
                </c:pt>
                <c:pt idx="5598">
                  <c:v>116.625</c:v>
                </c:pt>
                <c:pt idx="5599">
                  <c:v>116.64583333333333</c:v>
                </c:pt>
                <c:pt idx="5600">
                  <c:v>116.66666666666667</c:v>
                </c:pt>
                <c:pt idx="5601">
                  <c:v>116.6875</c:v>
                </c:pt>
                <c:pt idx="5602">
                  <c:v>116.70833333333333</c:v>
                </c:pt>
                <c:pt idx="5603">
                  <c:v>116.72916666666667</c:v>
                </c:pt>
                <c:pt idx="5604">
                  <c:v>116.75</c:v>
                </c:pt>
                <c:pt idx="5605">
                  <c:v>116.77083333333333</c:v>
                </c:pt>
                <c:pt idx="5606">
                  <c:v>116.79166666666667</c:v>
                </c:pt>
                <c:pt idx="5607">
                  <c:v>116.8125</c:v>
                </c:pt>
                <c:pt idx="5608">
                  <c:v>116.83333333333333</c:v>
                </c:pt>
                <c:pt idx="5609">
                  <c:v>116.85416666666667</c:v>
                </c:pt>
                <c:pt idx="5610">
                  <c:v>116.875</c:v>
                </c:pt>
                <c:pt idx="5611">
                  <c:v>116.89583333333333</c:v>
                </c:pt>
                <c:pt idx="5612">
                  <c:v>116.91666666666667</c:v>
                </c:pt>
                <c:pt idx="5613">
                  <c:v>116.9375</c:v>
                </c:pt>
                <c:pt idx="5614">
                  <c:v>116.95833333333333</c:v>
                </c:pt>
                <c:pt idx="5615">
                  <c:v>116.97916666666667</c:v>
                </c:pt>
                <c:pt idx="5616">
                  <c:v>117</c:v>
                </c:pt>
                <c:pt idx="5617">
                  <c:v>117.02083333333333</c:v>
                </c:pt>
                <c:pt idx="5618">
                  <c:v>117.04166666666667</c:v>
                </c:pt>
                <c:pt idx="5619">
                  <c:v>117.0625</c:v>
                </c:pt>
                <c:pt idx="5620">
                  <c:v>117.08333333333333</c:v>
                </c:pt>
                <c:pt idx="5621">
                  <c:v>117.10416666666667</c:v>
                </c:pt>
                <c:pt idx="5622">
                  <c:v>117.125</c:v>
                </c:pt>
                <c:pt idx="5623">
                  <c:v>117.14583333333333</c:v>
                </c:pt>
                <c:pt idx="5624">
                  <c:v>117.16666666666667</c:v>
                </c:pt>
                <c:pt idx="5625">
                  <c:v>117.1875</c:v>
                </c:pt>
                <c:pt idx="5626">
                  <c:v>117.20833333333333</c:v>
                </c:pt>
                <c:pt idx="5627">
                  <c:v>117.22916666666667</c:v>
                </c:pt>
                <c:pt idx="5628">
                  <c:v>117.25</c:v>
                </c:pt>
                <c:pt idx="5629">
                  <c:v>117.27083333333333</c:v>
                </c:pt>
                <c:pt idx="5630">
                  <c:v>117.29166666666667</c:v>
                </c:pt>
                <c:pt idx="5631">
                  <c:v>117.3125</c:v>
                </c:pt>
                <c:pt idx="5632">
                  <c:v>117.33333333333333</c:v>
                </c:pt>
                <c:pt idx="5633">
                  <c:v>117.35416666666667</c:v>
                </c:pt>
                <c:pt idx="5634">
                  <c:v>117.375</c:v>
                </c:pt>
                <c:pt idx="5635">
                  <c:v>117.39583333333333</c:v>
                </c:pt>
                <c:pt idx="5636">
                  <c:v>117.41666666666667</c:v>
                </c:pt>
                <c:pt idx="5637">
                  <c:v>117.4375</c:v>
                </c:pt>
                <c:pt idx="5638">
                  <c:v>117.45833333333333</c:v>
                </c:pt>
                <c:pt idx="5639">
                  <c:v>117.47916666666667</c:v>
                </c:pt>
                <c:pt idx="5640">
                  <c:v>117.5</c:v>
                </c:pt>
                <c:pt idx="5641">
                  <c:v>117.52083333333333</c:v>
                </c:pt>
                <c:pt idx="5642">
                  <c:v>117.54166666666667</c:v>
                </c:pt>
                <c:pt idx="5643">
                  <c:v>117.5625</c:v>
                </c:pt>
                <c:pt idx="5644">
                  <c:v>117.58333333333333</c:v>
                </c:pt>
                <c:pt idx="5645">
                  <c:v>117.60416666666667</c:v>
                </c:pt>
                <c:pt idx="5646">
                  <c:v>117.625</c:v>
                </c:pt>
                <c:pt idx="5647">
                  <c:v>117.64583333333333</c:v>
                </c:pt>
                <c:pt idx="5648">
                  <c:v>117.66666666666667</c:v>
                </c:pt>
                <c:pt idx="5649">
                  <c:v>117.6875</c:v>
                </c:pt>
                <c:pt idx="5650">
                  <c:v>117.70833333333333</c:v>
                </c:pt>
                <c:pt idx="5651">
                  <c:v>117.72916666666667</c:v>
                </c:pt>
                <c:pt idx="5652">
                  <c:v>117.75</c:v>
                </c:pt>
                <c:pt idx="5653">
                  <c:v>117.77083333333333</c:v>
                </c:pt>
                <c:pt idx="5654">
                  <c:v>117.79166666666667</c:v>
                </c:pt>
                <c:pt idx="5655">
                  <c:v>117.8125</c:v>
                </c:pt>
                <c:pt idx="5656">
                  <c:v>117.83333333333333</c:v>
                </c:pt>
                <c:pt idx="5657">
                  <c:v>117.85416666666667</c:v>
                </c:pt>
                <c:pt idx="5658">
                  <c:v>117.875</c:v>
                </c:pt>
                <c:pt idx="5659">
                  <c:v>117.89583333333333</c:v>
                </c:pt>
                <c:pt idx="5660">
                  <c:v>117.91666666666667</c:v>
                </c:pt>
                <c:pt idx="5661">
                  <c:v>117.9375</c:v>
                </c:pt>
                <c:pt idx="5662">
                  <c:v>117.95833333333333</c:v>
                </c:pt>
                <c:pt idx="5663">
                  <c:v>117.97916666666667</c:v>
                </c:pt>
                <c:pt idx="5664">
                  <c:v>118</c:v>
                </c:pt>
                <c:pt idx="5665">
                  <c:v>118.02083333333333</c:v>
                </c:pt>
                <c:pt idx="5666">
                  <c:v>118.04166666666667</c:v>
                </c:pt>
                <c:pt idx="5667">
                  <c:v>118.0625</c:v>
                </c:pt>
                <c:pt idx="5668">
                  <c:v>118.08333333333333</c:v>
                </c:pt>
                <c:pt idx="5669">
                  <c:v>118.10416666666667</c:v>
                </c:pt>
                <c:pt idx="5670">
                  <c:v>118.125</c:v>
                </c:pt>
                <c:pt idx="5671">
                  <c:v>118.14583333333333</c:v>
                </c:pt>
                <c:pt idx="5672">
                  <c:v>118.16666666666667</c:v>
                </c:pt>
                <c:pt idx="5673">
                  <c:v>118.1875</c:v>
                </c:pt>
                <c:pt idx="5674">
                  <c:v>118.20833333333333</c:v>
                </c:pt>
                <c:pt idx="5675">
                  <c:v>118.22916666666667</c:v>
                </c:pt>
                <c:pt idx="5676">
                  <c:v>118.25</c:v>
                </c:pt>
                <c:pt idx="5677">
                  <c:v>118.27083333333333</c:v>
                </c:pt>
                <c:pt idx="5678">
                  <c:v>118.29166666666667</c:v>
                </c:pt>
                <c:pt idx="5679">
                  <c:v>118.3125</c:v>
                </c:pt>
                <c:pt idx="5680">
                  <c:v>118.33333333333333</c:v>
                </c:pt>
                <c:pt idx="5681">
                  <c:v>118.35416666666667</c:v>
                </c:pt>
                <c:pt idx="5682">
                  <c:v>118.375</c:v>
                </c:pt>
                <c:pt idx="5683">
                  <c:v>118.39583333333333</c:v>
                </c:pt>
                <c:pt idx="5684">
                  <c:v>118.41666666666667</c:v>
                </c:pt>
                <c:pt idx="5685">
                  <c:v>118.4375</c:v>
                </c:pt>
                <c:pt idx="5686">
                  <c:v>118.45833333333333</c:v>
                </c:pt>
                <c:pt idx="5687">
                  <c:v>118.47916666666667</c:v>
                </c:pt>
                <c:pt idx="5688">
                  <c:v>118.5</c:v>
                </c:pt>
                <c:pt idx="5689">
                  <c:v>118.52083333333333</c:v>
                </c:pt>
                <c:pt idx="5690">
                  <c:v>118.54166666666667</c:v>
                </c:pt>
                <c:pt idx="5691">
                  <c:v>118.5625</c:v>
                </c:pt>
                <c:pt idx="5692">
                  <c:v>118.58333333333333</c:v>
                </c:pt>
                <c:pt idx="5693">
                  <c:v>118.60416666666667</c:v>
                </c:pt>
                <c:pt idx="5694">
                  <c:v>118.625</c:v>
                </c:pt>
                <c:pt idx="5695">
                  <c:v>118.64583333333333</c:v>
                </c:pt>
                <c:pt idx="5696">
                  <c:v>118.66666666666667</c:v>
                </c:pt>
                <c:pt idx="5697">
                  <c:v>118.6875</c:v>
                </c:pt>
                <c:pt idx="5698">
                  <c:v>118.70833333333333</c:v>
                </c:pt>
                <c:pt idx="5699">
                  <c:v>118.72916666666667</c:v>
                </c:pt>
                <c:pt idx="5700">
                  <c:v>118.75</c:v>
                </c:pt>
                <c:pt idx="5701">
                  <c:v>118.77083333333333</c:v>
                </c:pt>
                <c:pt idx="5702">
                  <c:v>118.79166666666667</c:v>
                </c:pt>
                <c:pt idx="5703">
                  <c:v>118.8125</c:v>
                </c:pt>
                <c:pt idx="5704">
                  <c:v>118.83333333333333</c:v>
                </c:pt>
                <c:pt idx="5705">
                  <c:v>118.85416666666667</c:v>
                </c:pt>
                <c:pt idx="5706">
                  <c:v>118.875</c:v>
                </c:pt>
                <c:pt idx="5707">
                  <c:v>118.89583333333333</c:v>
                </c:pt>
                <c:pt idx="5708">
                  <c:v>118.91666666666667</c:v>
                </c:pt>
                <c:pt idx="5709">
                  <c:v>118.9375</c:v>
                </c:pt>
                <c:pt idx="5710">
                  <c:v>118.95833333333333</c:v>
                </c:pt>
                <c:pt idx="5711">
                  <c:v>118.97916666666667</c:v>
                </c:pt>
                <c:pt idx="5712">
                  <c:v>119</c:v>
                </c:pt>
                <c:pt idx="5713">
                  <c:v>119.02083333333333</c:v>
                </c:pt>
                <c:pt idx="5714">
                  <c:v>119.04166666666667</c:v>
                </c:pt>
                <c:pt idx="5715">
                  <c:v>119.0625</c:v>
                </c:pt>
                <c:pt idx="5716">
                  <c:v>119.08333333333333</c:v>
                </c:pt>
                <c:pt idx="5717">
                  <c:v>119.10416666666667</c:v>
                </c:pt>
                <c:pt idx="5718">
                  <c:v>119.125</c:v>
                </c:pt>
                <c:pt idx="5719">
                  <c:v>119.14583333333333</c:v>
                </c:pt>
                <c:pt idx="5720">
                  <c:v>119.16666666666667</c:v>
                </c:pt>
                <c:pt idx="5721">
                  <c:v>119.1875</c:v>
                </c:pt>
                <c:pt idx="5722">
                  <c:v>119.20833333333333</c:v>
                </c:pt>
                <c:pt idx="5723">
                  <c:v>119.22916666666667</c:v>
                </c:pt>
                <c:pt idx="5724">
                  <c:v>119.25</c:v>
                </c:pt>
                <c:pt idx="5725">
                  <c:v>119.27083333333333</c:v>
                </c:pt>
                <c:pt idx="5726">
                  <c:v>119.29166666666667</c:v>
                </c:pt>
                <c:pt idx="5727">
                  <c:v>119.3125</c:v>
                </c:pt>
                <c:pt idx="5728">
                  <c:v>119.33333333333333</c:v>
                </c:pt>
                <c:pt idx="5729">
                  <c:v>119.35416666666667</c:v>
                </c:pt>
                <c:pt idx="5730">
                  <c:v>119.375</c:v>
                </c:pt>
                <c:pt idx="5731">
                  <c:v>119.39583333333333</c:v>
                </c:pt>
                <c:pt idx="5732">
                  <c:v>119.41666666666667</c:v>
                </c:pt>
                <c:pt idx="5733">
                  <c:v>119.4375</c:v>
                </c:pt>
                <c:pt idx="5734">
                  <c:v>119.45833333333333</c:v>
                </c:pt>
                <c:pt idx="5735">
                  <c:v>119.47916666666667</c:v>
                </c:pt>
                <c:pt idx="5736">
                  <c:v>119.5</c:v>
                </c:pt>
                <c:pt idx="5737">
                  <c:v>119.52083333333333</c:v>
                </c:pt>
                <c:pt idx="5738">
                  <c:v>119.54166666666667</c:v>
                </c:pt>
                <c:pt idx="5739">
                  <c:v>119.5625</c:v>
                </c:pt>
                <c:pt idx="5740">
                  <c:v>119.58333333333333</c:v>
                </c:pt>
                <c:pt idx="5741">
                  <c:v>119.60416666666667</c:v>
                </c:pt>
                <c:pt idx="5742">
                  <c:v>119.625</c:v>
                </c:pt>
                <c:pt idx="5743">
                  <c:v>119.64583333333333</c:v>
                </c:pt>
                <c:pt idx="5744">
                  <c:v>119.66666666666667</c:v>
                </c:pt>
                <c:pt idx="5745">
                  <c:v>119.6875</c:v>
                </c:pt>
                <c:pt idx="5746">
                  <c:v>119.70833333333333</c:v>
                </c:pt>
                <c:pt idx="5747">
                  <c:v>119.72916666666667</c:v>
                </c:pt>
                <c:pt idx="5748">
                  <c:v>119.75</c:v>
                </c:pt>
                <c:pt idx="5749">
                  <c:v>119.77083333333333</c:v>
                </c:pt>
                <c:pt idx="5750">
                  <c:v>119.79166666666667</c:v>
                </c:pt>
                <c:pt idx="5751">
                  <c:v>119.8125</c:v>
                </c:pt>
                <c:pt idx="5752">
                  <c:v>119.83333333333333</c:v>
                </c:pt>
                <c:pt idx="5753">
                  <c:v>119.85416666666667</c:v>
                </c:pt>
                <c:pt idx="5754">
                  <c:v>119.875</c:v>
                </c:pt>
                <c:pt idx="5755">
                  <c:v>119.89583333333333</c:v>
                </c:pt>
                <c:pt idx="5756">
                  <c:v>119.91666666666667</c:v>
                </c:pt>
                <c:pt idx="5757">
                  <c:v>119.9375</c:v>
                </c:pt>
                <c:pt idx="5758">
                  <c:v>119.95833333333333</c:v>
                </c:pt>
                <c:pt idx="5759">
                  <c:v>119.97916666666667</c:v>
                </c:pt>
                <c:pt idx="5760">
                  <c:v>120</c:v>
                </c:pt>
                <c:pt idx="5761">
                  <c:v>120.02083333333333</c:v>
                </c:pt>
                <c:pt idx="5762">
                  <c:v>120.04166666666667</c:v>
                </c:pt>
                <c:pt idx="5763">
                  <c:v>120.0625</c:v>
                </c:pt>
                <c:pt idx="5764">
                  <c:v>120.08333333333333</c:v>
                </c:pt>
                <c:pt idx="5765">
                  <c:v>120.10416666666667</c:v>
                </c:pt>
                <c:pt idx="5766">
                  <c:v>120.125</c:v>
                </c:pt>
                <c:pt idx="5767">
                  <c:v>120.14583333333333</c:v>
                </c:pt>
                <c:pt idx="5768">
                  <c:v>120.16666666666667</c:v>
                </c:pt>
                <c:pt idx="5769">
                  <c:v>120.1875</c:v>
                </c:pt>
                <c:pt idx="5770">
                  <c:v>120.20833333333333</c:v>
                </c:pt>
                <c:pt idx="5771">
                  <c:v>120.22916666666667</c:v>
                </c:pt>
                <c:pt idx="5772">
                  <c:v>120.25</c:v>
                </c:pt>
                <c:pt idx="5773">
                  <c:v>120.27083333333333</c:v>
                </c:pt>
                <c:pt idx="5774">
                  <c:v>120.29166666666667</c:v>
                </c:pt>
                <c:pt idx="5775">
                  <c:v>120.3125</c:v>
                </c:pt>
                <c:pt idx="5776">
                  <c:v>120.33333333333333</c:v>
                </c:pt>
                <c:pt idx="5777">
                  <c:v>120.35416666666667</c:v>
                </c:pt>
                <c:pt idx="5778">
                  <c:v>120.375</c:v>
                </c:pt>
                <c:pt idx="5779">
                  <c:v>120.39583333333333</c:v>
                </c:pt>
                <c:pt idx="5780">
                  <c:v>120.41666666666667</c:v>
                </c:pt>
                <c:pt idx="5781">
                  <c:v>120.4375</c:v>
                </c:pt>
                <c:pt idx="5782">
                  <c:v>120.45833333333333</c:v>
                </c:pt>
                <c:pt idx="5783">
                  <c:v>120.47916666666667</c:v>
                </c:pt>
                <c:pt idx="5784">
                  <c:v>120.5</c:v>
                </c:pt>
                <c:pt idx="5785">
                  <c:v>120.52083333333333</c:v>
                </c:pt>
                <c:pt idx="5786">
                  <c:v>120.54166666666667</c:v>
                </c:pt>
                <c:pt idx="5787">
                  <c:v>120.5625</c:v>
                </c:pt>
                <c:pt idx="5788">
                  <c:v>120.58333333333333</c:v>
                </c:pt>
                <c:pt idx="5789">
                  <c:v>120.60416666666667</c:v>
                </c:pt>
                <c:pt idx="5790">
                  <c:v>120.625</c:v>
                </c:pt>
                <c:pt idx="5791">
                  <c:v>120.64583333333333</c:v>
                </c:pt>
                <c:pt idx="5792">
                  <c:v>120.66666666666667</c:v>
                </c:pt>
                <c:pt idx="5793">
                  <c:v>120.6875</c:v>
                </c:pt>
                <c:pt idx="5794">
                  <c:v>120.70833333333333</c:v>
                </c:pt>
                <c:pt idx="5795">
                  <c:v>120.72916666666667</c:v>
                </c:pt>
                <c:pt idx="5796">
                  <c:v>120.75</c:v>
                </c:pt>
                <c:pt idx="5797">
                  <c:v>120.77083333333333</c:v>
                </c:pt>
                <c:pt idx="5798">
                  <c:v>120.79166666666667</c:v>
                </c:pt>
                <c:pt idx="5799">
                  <c:v>120.8125</c:v>
                </c:pt>
                <c:pt idx="5800">
                  <c:v>120.83333333333333</c:v>
                </c:pt>
                <c:pt idx="5801">
                  <c:v>120.85416666666667</c:v>
                </c:pt>
                <c:pt idx="5802">
                  <c:v>120.875</c:v>
                </c:pt>
                <c:pt idx="5803">
                  <c:v>120.89583333333333</c:v>
                </c:pt>
                <c:pt idx="5804">
                  <c:v>120.91666666666667</c:v>
                </c:pt>
                <c:pt idx="5805">
                  <c:v>120.9375</c:v>
                </c:pt>
                <c:pt idx="5806">
                  <c:v>120.95833333333333</c:v>
                </c:pt>
                <c:pt idx="5807">
                  <c:v>120.97916666666667</c:v>
                </c:pt>
                <c:pt idx="5808">
                  <c:v>121</c:v>
                </c:pt>
                <c:pt idx="5809">
                  <c:v>121.02083333333333</c:v>
                </c:pt>
                <c:pt idx="5810">
                  <c:v>121.04166666666667</c:v>
                </c:pt>
                <c:pt idx="5811">
                  <c:v>121.0625</c:v>
                </c:pt>
                <c:pt idx="5812">
                  <c:v>121.08333333333333</c:v>
                </c:pt>
                <c:pt idx="5813">
                  <c:v>121.10416666666667</c:v>
                </c:pt>
                <c:pt idx="5814">
                  <c:v>121.125</c:v>
                </c:pt>
                <c:pt idx="5815">
                  <c:v>121.14583333333333</c:v>
                </c:pt>
                <c:pt idx="5816">
                  <c:v>121.16666666666667</c:v>
                </c:pt>
                <c:pt idx="5817">
                  <c:v>121.1875</c:v>
                </c:pt>
                <c:pt idx="5818">
                  <c:v>121.20833333333333</c:v>
                </c:pt>
                <c:pt idx="5819">
                  <c:v>121.22916666666667</c:v>
                </c:pt>
                <c:pt idx="5820">
                  <c:v>121.25</c:v>
                </c:pt>
                <c:pt idx="5821">
                  <c:v>121.27083333333333</c:v>
                </c:pt>
                <c:pt idx="5822">
                  <c:v>121.29166666666667</c:v>
                </c:pt>
                <c:pt idx="5823">
                  <c:v>121.3125</c:v>
                </c:pt>
                <c:pt idx="5824">
                  <c:v>121.33333333333333</c:v>
                </c:pt>
                <c:pt idx="5825">
                  <c:v>121.35416666666667</c:v>
                </c:pt>
                <c:pt idx="5826">
                  <c:v>121.375</c:v>
                </c:pt>
                <c:pt idx="5827">
                  <c:v>121.39583333333333</c:v>
                </c:pt>
                <c:pt idx="5828">
                  <c:v>121.41666666666667</c:v>
                </c:pt>
                <c:pt idx="5829">
                  <c:v>121.4375</c:v>
                </c:pt>
                <c:pt idx="5830">
                  <c:v>121.45833333333333</c:v>
                </c:pt>
                <c:pt idx="5831">
                  <c:v>121.47916666666667</c:v>
                </c:pt>
                <c:pt idx="5832">
                  <c:v>121.5</c:v>
                </c:pt>
                <c:pt idx="5833">
                  <c:v>121.52083333333333</c:v>
                </c:pt>
                <c:pt idx="5834">
                  <c:v>121.54166666666667</c:v>
                </c:pt>
                <c:pt idx="5835">
                  <c:v>121.5625</c:v>
                </c:pt>
                <c:pt idx="5836">
                  <c:v>121.58333333333333</c:v>
                </c:pt>
                <c:pt idx="5837">
                  <c:v>121.60416666666667</c:v>
                </c:pt>
                <c:pt idx="5838">
                  <c:v>121.625</c:v>
                </c:pt>
                <c:pt idx="5839">
                  <c:v>121.64583333333333</c:v>
                </c:pt>
                <c:pt idx="5840">
                  <c:v>121.66666666666667</c:v>
                </c:pt>
                <c:pt idx="5841">
                  <c:v>121.6875</c:v>
                </c:pt>
                <c:pt idx="5842">
                  <c:v>121.70833333333333</c:v>
                </c:pt>
                <c:pt idx="5843">
                  <c:v>121.72916666666667</c:v>
                </c:pt>
                <c:pt idx="5844">
                  <c:v>121.75</c:v>
                </c:pt>
                <c:pt idx="5845">
                  <c:v>121.77083333333333</c:v>
                </c:pt>
                <c:pt idx="5846">
                  <c:v>121.79166666666667</c:v>
                </c:pt>
                <c:pt idx="5847">
                  <c:v>121.8125</c:v>
                </c:pt>
                <c:pt idx="5848">
                  <c:v>121.83333333333333</c:v>
                </c:pt>
                <c:pt idx="5849">
                  <c:v>121.85416666666667</c:v>
                </c:pt>
                <c:pt idx="5850">
                  <c:v>121.875</c:v>
                </c:pt>
                <c:pt idx="5851">
                  <c:v>121.89583333333333</c:v>
                </c:pt>
                <c:pt idx="5852">
                  <c:v>121.91666666666667</c:v>
                </c:pt>
                <c:pt idx="5853">
                  <c:v>121.9375</c:v>
                </c:pt>
                <c:pt idx="5854">
                  <c:v>121.95833333333333</c:v>
                </c:pt>
                <c:pt idx="5855">
                  <c:v>121.97916666666667</c:v>
                </c:pt>
                <c:pt idx="5856">
                  <c:v>122</c:v>
                </c:pt>
                <c:pt idx="5857">
                  <c:v>122.02083333333333</c:v>
                </c:pt>
                <c:pt idx="5858">
                  <c:v>122.04166666666667</c:v>
                </c:pt>
                <c:pt idx="5859">
                  <c:v>122.0625</c:v>
                </c:pt>
                <c:pt idx="5860">
                  <c:v>122.08333333333333</c:v>
                </c:pt>
                <c:pt idx="5861">
                  <c:v>122.10416666666667</c:v>
                </c:pt>
                <c:pt idx="5862">
                  <c:v>122.125</c:v>
                </c:pt>
                <c:pt idx="5863">
                  <c:v>122.14583333333333</c:v>
                </c:pt>
                <c:pt idx="5864">
                  <c:v>122.16666666666667</c:v>
                </c:pt>
                <c:pt idx="5865">
                  <c:v>122.1875</c:v>
                </c:pt>
                <c:pt idx="5866">
                  <c:v>122.20833333333333</c:v>
                </c:pt>
                <c:pt idx="5867">
                  <c:v>122.22916666666667</c:v>
                </c:pt>
                <c:pt idx="5868">
                  <c:v>122.25</c:v>
                </c:pt>
                <c:pt idx="5869">
                  <c:v>122.27083333333333</c:v>
                </c:pt>
                <c:pt idx="5870">
                  <c:v>122.29166666666667</c:v>
                </c:pt>
                <c:pt idx="5871">
                  <c:v>122.3125</c:v>
                </c:pt>
                <c:pt idx="5872">
                  <c:v>122.33333333333333</c:v>
                </c:pt>
                <c:pt idx="5873">
                  <c:v>122.35416666666667</c:v>
                </c:pt>
                <c:pt idx="5874">
                  <c:v>122.375</c:v>
                </c:pt>
                <c:pt idx="5875">
                  <c:v>122.39583333333333</c:v>
                </c:pt>
                <c:pt idx="5876">
                  <c:v>122.41666666666667</c:v>
                </c:pt>
                <c:pt idx="5877">
                  <c:v>122.4375</c:v>
                </c:pt>
                <c:pt idx="5878">
                  <c:v>122.45833333333333</c:v>
                </c:pt>
                <c:pt idx="5879">
                  <c:v>122.47916666666667</c:v>
                </c:pt>
                <c:pt idx="5880">
                  <c:v>122.5</c:v>
                </c:pt>
                <c:pt idx="5881">
                  <c:v>122.52083333333333</c:v>
                </c:pt>
                <c:pt idx="5882">
                  <c:v>122.54166666666667</c:v>
                </c:pt>
                <c:pt idx="5883">
                  <c:v>122.5625</c:v>
                </c:pt>
                <c:pt idx="5884">
                  <c:v>122.58333333333333</c:v>
                </c:pt>
                <c:pt idx="5885">
                  <c:v>122.60416666666667</c:v>
                </c:pt>
                <c:pt idx="5886">
                  <c:v>122.625</c:v>
                </c:pt>
                <c:pt idx="5887">
                  <c:v>122.64583333333333</c:v>
                </c:pt>
                <c:pt idx="5888">
                  <c:v>122.66666666666667</c:v>
                </c:pt>
                <c:pt idx="5889">
                  <c:v>122.6875</c:v>
                </c:pt>
                <c:pt idx="5890">
                  <c:v>122.70833333333333</c:v>
                </c:pt>
                <c:pt idx="5891">
                  <c:v>122.72916666666667</c:v>
                </c:pt>
                <c:pt idx="5892">
                  <c:v>122.75</c:v>
                </c:pt>
                <c:pt idx="5893">
                  <c:v>122.77083333333333</c:v>
                </c:pt>
                <c:pt idx="5894">
                  <c:v>122.79166666666667</c:v>
                </c:pt>
                <c:pt idx="5895">
                  <c:v>122.8125</c:v>
                </c:pt>
                <c:pt idx="5896">
                  <c:v>122.83333333333333</c:v>
                </c:pt>
                <c:pt idx="5897">
                  <c:v>122.85416666666667</c:v>
                </c:pt>
                <c:pt idx="5898">
                  <c:v>122.875</c:v>
                </c:pt>
                <c:pt idx="5899">
                  <c:v>122.89583333333333</c:v>
                </c:pt>
                <c:pt idx="5900">
                  <c:v>122.91666666666667</c:v>
                </c:pt>
                <c:pt idx="5901">
                  <c:v>122.9375</c:v>
                </c:pt>
                <c:pt idx="5902">
                  <c:v>122.95833333333333</c:v>
                </c:pt>
                <c:pt idx="5903">
                  <c:v>122.97916666666667</c:v>
                </c:pt>
                <c:pt idx="5904">
                  <c:v>123</c:v>
                </c:pt>
                <c:pt idx="5905">
                  <c:v>123.02083333333333</c:v>
                </c:pt>
                <c:pt idx="5906">
                  <c:v>123.04166666666667</c:v>
                </c:pt>
                <c:pt idx="5907">
                  <c:v>123.0625</c:v>
                </c:pt>
                <c:pt idx="5908">
                  <c:v>123.08333333333333</c:v>
                </c:pt>
                <c:pt idx="5909">
                  <c:v>123.10416666666667</c:v>
                </c:pt>
                <c:pt idx="5910">
                  <c:v>123.125</c:v>
                </c:pt>
                <c:pt idx="5911">
                  <c:v>123.14583333333333</c:v>
                </c:pt>
                <c:pt idx="5912">
                  <c:v>123.16666666666667</c:v>
                </c:pt>
                <c:pt idx="5913">
                  <c:v>123.1875</c:v>
                </c:pt>
                <c:pt idx="5914">
                  <c:v>123.20833333333333</c:v>
                </c:pt>
                <c:pt idx="5915">
                  <c:v>123.22916666666667</c:v>
                </c:pt>
                <c:pt idx="5916">
                  <c:v>123.25</c:v>
                </c:pt>
                <c:pt idx="5917">
                  <c:v>123.27083333333333</c:v>
                </c:pt>
                <c:pt idx="5918">
                  <c:v>123.29166666666667</c:v>
                </c:pt>
                <c:pt idx="5919">
                  <c:v>123.3125</c:v>
                </c:pt>
                <c:pt idx="5920">
                  <c:v>123.33333333333333</c:v>
                </c:pt>
                <c:pt idx="5921">
                  <c:v>123.35416666666667</c:v>
                </c:pt>
                <c:pt idx="5922">
                  <c:v>123.375</c:v>
                </c:pt>
                <c:pt idx="5923">
                  <c:v>123.39583333333333</c:v>
                </c:pt>
                <c:pt idx="5924">
                  <c:v>123.41666666666667</c:v>
                </c:pt>
                <c:pt idx="5925">
                  <c:v>123.4375</c:v>
                </c:pt>
                <c:pt idx="5926">
                  <c:v>123.45833333333333</c:v>
                </c:pt>
                <c:pt idx="5927">
                  <c:v>123.47916666666667</c:v>
                </c:pt>
                <c:pt idx="5928">
                  <c:v>123.5</c:v>
                </c:pt>
                <c:pt idx="5929">
                  <c:v>123.52083333333333</c:v>
                </c:pt>
                <c:pt idx="5930">
                  <c:v>123.54166666666667</c:v>
                </c:pt>
                <c:pt idx="5931">
                  <c:v>123.5625</c:v>
                </c:pt>
                <c:pt idx="5932">
                  <c:v>123.58333333333333</c:v>
                </c:pt>
                <c:pt idx="5933">
                  <c:v>123.60416666666667</c:v>
                </c:pt>
                <c:pt idx="5934">
                  <c:v>123.625</c:v>
                </c:pt>
                <c:pt idx="5935">
                  <c:v>123.64583333333333</c:v>
                </c:pt>
                <c:pt idx="5936">
                  <c:v>123.66666666666667</c:v>
                </c:pt>
                <c:pt idx="5937">
                  <c:v>123.6875</c:v>
                </c:pt>
                <c:pt idx="5938">
                  <c:v>123.70833333333333</c:v>
                </c:pt>
                <c:pt idx="5939">
                  <c:v>123.72916666666667</c:v>
                </c:pt>
                <c:pt idx="5940">
                  <c:v>123.75</c:v>
                </c:pt>
                <c:pt idx="5941">
                  <c:v>123.77083333333333</c:v>
                </c:pt>
                <c:pt idx="5942">
                  <c:v>123.79166666666667</c:v>
                </c:pt>
                <c:pt idx="5943">
                  <c:v>123.8125</c:v>
                </c:pt>
                <c:pt idx="5944">
                  <c:v>123.83333333333333</c:v>
                </c:pt>
                <c:pt idx="5945">
                  <c:v>123.85416666666667</c:v>
                </c:pt>
                <c:pt idx="5946">
                  <c:v>123.875</c:v>
                </c:pt>
                <c:pt idx="5947">
                  <c:v>123.89583333333333</c:v>
                </c:pt>
                <c:pt idx="5948">
                  <c:v>123.91666666666667</c:v>
                </c:pt>
                <c:pt idx="5949">
                  <c:v>123.9375</c:v>
                </c:pt>
                <c:pt idx="5950">
                  <c:v>123.95833333333333</c:v>
                </c:pt>
                <c:pt idx="5951">
                  <c:v>123.97916666666667</c:v>
                </c:pt>
                <c:pt idx="5952">
                  <c:v>124</c:v>
                </c:pt>
                <c:pt idx="5953">
                  <c:v>124.02083333333333</c:v>
                </c:pt>
                <c:pt idx="5954">
                  <c:v>124.04166666666667</c:v>
                </c:pt>
                <c:pt idx="5955">
                  <c:v>124.0625</c:v>
                </c:pt>
                <c:pt idx="5956">
                  <c:v>124.08333333333333</c:v>
                </c:pt>
                <c:pt idx="5957">
                  <c:v>124.10416666666667</c:v>
                </c:pt>
                <c:pt idx="5958">
                  <c:v>124.125</c:v>
                </c:pt>
                <c:pt idx="5959">
                  <c:v>124.14583333333333</c:v>
                </c:pt>
                <c:pt idx="5960">
                  <c:v>124.16666666666667</c:v>
                </c:pt>
                <c:pt idx="5961">
                  <c:v>124.1875</c:v>
                </c:pt>
                <c:pt idx="5962">
                  <c:v>124.20833333333333</c:v>
                </c:pt>
                <c:pt idx="5963">
                  <c:v>124.22916666666667</c:v>
                </c:pt>
                <c:pt idx="5964">
                  <c:v>124.25</c:v>
                </c:pt>
                <c:pt idx="5965">
                  <c:v>124.27083333333333</c:v>
                </c:pt>
                <c:pt idx="5966">
                  <c:v>124.29166666666667</c:v>
                </c:pt>
                <c:pt idx="5967">
                  <c:v>124.3125</c:v>
                </c:pt>
                <c:pt idx="5968">
                  <c:v>124.33333333333333</c:v>
                </c:pt>
                <c:pt idx="5969">
                  <c:v>124.35416666666667</c:v>
                </c:pt>
                <c:pt idx="5970">
                  <c:v>124.375</c:v>
                </c:pt>
                <c:pt idx="5971">
                  <c:v>124.39583333333333</c:v>
                </c:pt>
                <c:pt idx="5972">
                  <c:v>124.41666666666667</c:v>
                </c:pt>
                <c:pt idx="5973">
                  <c:v>124.4375</c:v>
                </c:pt>
                <c:pt idx="5974">
                  <c:v>124.45833333333333</c:v>
                </c:pt>
                <c:pt idx="5975">
                  <c:v>124.47916666666667</c:v>
                </c:pt>
                <c:pt idx="5976">
                  <c:v>124.5</c:v>
                </c:pt>
                <c:pt idx="5977">
                  <c:v>124.52083333333333</c:v>
                </c:pt>
                <c:pt idx="5978">
                  <c:v>124.54166666666667</c:v>
                </c:pt>
                <c:pt idx="5979">
                  <c:v>124.5625</c:v>
                </c:pt>
                <c:pt idx="5980">
                  <c:v>124.58333333333333</c:v>
                </c:pt>
                <c:pt idx="5981">
                  <c:v>124.60416666666667</c:v>
                </c:pt>
                <c:pt idx="5982">
                  <c:v>124.625</c:v>
                </c:pt>
                <c:pt idx="5983">
                  <c:v>124.64583333333333</c:v>
                </c:pt>
                <c:pt idx="5984">
                  <c:v>124.66666666666667</c:v>
                </c:pt>
                <c:pt idx="5985">
                  <c:v>124.6875</c:v>
                </c:pt>
                <c:pt idx="5986">
                  <c:v>124.70833333333333</c:v>
                </c:pt>
                <c:pt idx="5987">
                  <c:v>124.72916666666667</c:v>
                </c:pt>
                <c:pt idx="5988">
                  <c:v>124.75</c:v>
                </c:pt>
                <c:pt idx="5989">
                  <c:v>124.77083333333333</c:v>
                </c:pt>
                <c:pt idx="5990">
                  <c:v>124.79166666666667</c:v>
                </c:pt>
                <c:pt idx="5991">
                  <c:v>124.8125</c:v>
                </c:pt>
                <c:pt idx="5992">
                  <c:v>124.83333333333333</c:v>
                </c:pt>
                <c:pt idx="5993">
                  <c:v>124.85416666666667</c:v>
                </c:pt>
                <c:pt idx="5994">
                  <c:v>124.875</c:v>
                </c:pt>
                <c:pt idx="5995">
                  <c:v>124.89583333333333</c:v>
                </c:pt>
                <c:pt idx="5996">
                  <c:v>124.91666666666667</c:v>
                </c:pt>
                <c:pt idx="5997">
                  <c:v>124.9375</c:v>
                </c:pt>
                <c:pt idx="5998">
                  <c:v>124.95833333333333</c:v>
                </c:pt>
                <c:pt idx="5999">
                  <c:v>124.97916666666667</c:v>
                </c:pt>
                <c:pt idx="6000">
                  <c:v>125</c:v>
                </c:pt>
                <c:pt idx="6001">
                  <c:v>125.02083333333333</c:v>
                </c:pt>
                <c:pt idx="6002">
                  <c:v>125.04166666666667</c:v>
                </c:pt>
                <c:pt idx="6003">
                  <c:v>125.0625</c:v>
                </c:pt>
                <c:pt idx="6004">
                  <c:v>125.08333333333333</c:v>
                </c:pt>
                <c:pt idx="6005">
                  <c:v>125.10416666666667</c:v>
                </c:pt>
                <c:pt idx="6006">
                  <c:v>125.125</c:v>
                </c:pt>
                <c:pt idx="6007">
                  <c:v>125.14583333333333</c:v>
                </c:pt>
                <c:pt idx="6008">
                  <c:v>125.16666666666667</c:v>
                </c:pt>
                <c:pt idx="6009">
                  <c:v>125.1875</c:v>
                </c:pt>
                <c:pt idx="6010">
                  <c:v>125.20833333333333</c:v>
                </c:pt>
                <c:pt idx="6011">
                  <c:v>125.22916666666667</c:v>
                </c:pt>
                <c:pt idx="6012">
                  <c:v>125.25</c:v>
                </c:pt>
                <c:pt idx="6013">
                  <c:v>125.27083333333333</c:v>
                </c:pt>
                <c:pt idx="6014">
                  <c:v>125.29166666666667</c:v>
                </c:pt>
                <c:pt idx="6015">
                  <c:v>125.3125</c:v>
                </c:pt>
                <c:pt idx="6016">
                  <c:v>125.33333333333333</c:v>
                </c:pt>
                <c:pt idx="6017">
                  <c:v>125.35416666666667</c:v>
                </c:pt>
                <c:pt idx="6018">
                  <c:v>125.375</c:v>
                </c:pt>
                <c:pt idx="6019">
                  <c:v>125.39583333333333</c:v>
                </c:pt>
                <c:pt idx="6020">
                  <c:v>125.41666666666667</c:v>
                </c:pt>
                <c:pt idx="6021">
                  <c:v>125.4375</c:v>
                </c:pt>
                <c:pt idx="6022">
                  <c:v>125.45833333333333</c:v>
                </c:pt>
                <c:pt idx="6023">
                  <c:v>125.47916666666667</c:v>
                </c:pt>
                <c:pt idx="6024">
                  <c:v>125.5</c:v>
                </c:pt>
                <c:pt idx="6025">
                  <c:v>125.52083333333333</c:v>
                </c:pt>
                <c:pt idx="6026">
                  <c:v>125.54166666666667</c:v>
                </c:pt>
                <c:pt idx="6027">
                  <c:v>125.5625</c:v>
                </c:pt>
                <c:pt idx="6028">
                  <c:v>125.58333333333333</c:v>
                </c:pt>
                <c:pt idx="6029">
                  <c:v>125.60416666666667</c:v>
                </c:pt>
                <c:pt idx="6030">
                  <c:v>125.625</c:v>
                </c:pt>
                <c:pt idx="6031">
                  <c:v>125.64583333333333</c:v>
                </c:pt>
                <c:pt idx="6032">
                  <c:v>125.66666666666667</c:v>
                </c:pt>
                <c:pt idx="6033">
                  <c:v>125.6875</c:v>
                </c:pt>
                <c:pt idx="6034">
                  <c:v>125.70833333333333</c:v>
                </c:pt>
                <c:pt idx="6035">
                  <c:v>125.72916666666667</c:v>
                </c:pt>
                <c:pt idx="6036">
                  <c:v>125.75</c:v>
                </c:pt>
                <c:pt idx="6037">
                  <c:v>125.77083333333333</c:v>
                </c:pt>
                <c:pt idx="6038">
                  <c:v>125.79166666666667</c:v>
                </c:pt>
                <c:pt idx="6039">
                  <c:v>125.8125</c:v>
                </c:pt>
                <c:pt idx="6040">
                  <c:v>125.83333333333333</c:v>
                </c:pt>
                <c:pt idx="6041">
                  <c:v>125.85416666666667</c:v>
                </c:pt>
                <c:pt idx="6042">
                  <c:v>125.875</c:v>
                </c:pt>
                <c:pt idx="6043">
                  <c:v>125.89583333333333</c:v>
                </c:pt>
                <c:pt idx="6044">
                  <c:v>125.91666666666667</c:v>
                </c:pt>
                <c:pt idx="6045">
                  <c:v>125.9375</c:v>
                </c:pt>
                <c:pt idx="6046">
                  <c:v>125.95833333333333</c:v>
                </c:pt>
                <c:pt idx="6047">
                  <c:v>125.97916666666667</c:v>
                </c:pt>
                <c:pt idx="6048">
                  <c:v>126</c:v>
                </c:pt>
                <c:pt idx="6049">
                  <c:v>126.02083333333333</c:v>
                </c:pt>
                <c:pt idx="6050">
                  <c:v>126.04166666666667</c:v>
                </c:pt>
                <c:pt idx="6051">
                  <c:v>126.0625</c:v>
                </c:pt>
                <c:pt idx="6052">
                  <c:v>126.08333333333333</c:v>
                </c:pt>
                <c:pt idx="6053">
                  <c:v>126.10416666666667</c:v>
                </c:pt>
                <c:pt idx="6054">
                  <c:v>126.125</c:v>
                </c:pt>
                <c:pt idx="6055">
                  <c:v>126.14583333333333</c:v>
                </c:pt>
                <c:pt idx="6056">
                  <c:v>126.16666666666667</c:v>
                </c:pt>
                <c:pt idx="6057">
                  <c:v>126.1875</c:v>
                </c:pt>
                <c:pt idx="6058">
                  <c:v>126.20833333333333</c:v>
                </c:pt>
                <c:pt idx="6059">
                  <c:v>126.22916666666667</c:v>
                </c:pt>
                <c:pt idx="6060">
                  <c:v>126.25</c:v>
                </c:pt>
                <c:pt idx="6061">
                  <c:v>126.27083333333333</c:v>
                </c:pt>
                <c:pt idx="6062">
                  <c:v>126.29166666666667</c:v>
                </c:pt>
                <c:pt idx="6063">
                  <c:v>126.3125</c:v>
                </c:pt>
                <c:pt idx="6064">
                  <c:v>126.33333333333333</c:v>
                </c:pt>
                <c:pt idx="6065">
                  <c:v>126.35416666666667</c:v>
                </c:pt>
                <c:pt idx="6066">
                  <c:v>126.375</c:v>
                </c:pt>
                <c:pt idx="6067">
                  <c:v>126.39583333333333</c:v>
                </c:pt>
                <c:pt idx="6068">
                  <c:v>126.41666666666667</c:v>
                </c:pt>
                <c:pt idx="6069">
                  <c:v>126.4375</c:v>
                </c:pt>
                <c:pt idx="6070">
                  <c:v>126.45833333333333</c:v>
                </c:pt>
                <c:pt idx="6071">
                  <c:v>126.47916666666667</c:v>
                </c:pt>
                <c:pt idx="6072">
                  <c:v>126.5</c:v>
                </c:pt>
                <c:pt idx="6073">
                  <c:v>126.52083333333333</c:v>
                </c:pt>
                <c:pt idx="6074">
                  <c:v>126.54166666666667</c:v>
                </c:pt>
                <c:pt idx="6075">
                  <c:v>126.5625</c:v>
                </c:pt>
                <c:pt idx="6076">
                  <c:v>126.58333333333333</c:v>
                </c:pt>
                <c:pt idx="6077">
                  <c:v>126.60416666666667</c:v>
                </c:pt>
                <c:pt idx="6078">
                  <c:v>126.625</c:v>
                </c:pt>
                <c:pt idx="6079">
                  <c:v>126.64583333333333</c:v>
                </c:pt>
                <c:pt idx="6080">
                  <c:v>126.66666666666667</c:v>
                </c:pt>
                <c:pt idx="6081">
                  <c:v>126.6875</c:v>
                </c:pt>
                <c:pt idx="6082">
                  <c:v>126.70833333333333</c:v>
                </c:pt>
                <c:pt idx="6083">
                  <c:v>126.72916666666667</c:v>
                </c:pt>
                <c:pt idx="6084">
                  <c:v>126.75</c:v>
                </c:pt>
                <c:pt idx="6085">
                  <c:v>126.77083333333333</c:v>
                </c:pt>
                <c:pt idx="6086">
                  <c:v>126.79166666666667</c:v>
                </c:pt>
                <c:pt idx="6087">
                  <c:v>126.8125</c:v>
                </c:pt>
                <c:pt idx="6088">
                  <c:v>126.83333333333333</c:v>
                </c:pt>
                <c:pt idx="6089">
                  <c:v>126.85416666666667</c:v>
                </c:pt>
                <c:pt idx="6090">
                  <c:v>126.875</c:v>
                </c:pt>
                <c:pt idx="6091">
                  <c:v>126.89583333333333</c:v>
                </c:pt>
                <c:pt idx="6092">
                  <c:v>126.91666666666667</c:v>
                </c:pt>
                <c:pt idx="6093">
                  <c:v>126.9375</c:v>
                </c:pt>
                <c:pt idx="6094">
                  <c:v>126.95833333333333</c:v>
                </c:pt>
                <c:pt idx="6095">
                  <c:v>126.97916666666667</c:v>
                </c:pt>
                <c:pt idx="6096">
                  <c:v>127</c:v>
                </c:pt>
                <c:pt idx="6097">
                  <c:v>127.02083333333333</c:v>
                </c:pt>
                <c:pt idx="6098">
                  <c:v>127.04166666666667</c:v>
                </c:pt>
                <c:pt idx="6099">
                  <c:v>127.0625</c:v>
                </c:pt>
                <c:pt idx="6100">
                  <c:v>127.08333333333333</c:v>
                </c:pt>
                <c:pt idx="6101">
                  <c:v>127.10416666666667</c:v>
                </c:pt>
                <c:pt idx="6102">
                  <c:v>127.125</c:v>
                </c:pt>
                <c:pt idx="6103">
                  <c:v>127.14583333333333</c:v>
                </c:pt>
                <c:pt idx="6104">
                  <c:v>127.16666666666667</c:v>
                </c:pt>
                <c:pt idx="6105">
                  <c:v>127.1875</c:v>
                </c:pt>
                <c:pt idx="6106">
                  <c:v>127.20833333333333</c:v>
                </c:pt>
                <c:pt idx="6107">
                  <c:v>127.22916666666667</c:v>
                </c:pt>
                <c:pt idx="6108">
                  <c:v>127.25</c:v>
                </c:pt>
                <c:pt idx="6109">
                  <c:v>127.27083333333333</c:v>
                </c:pt>
                <c:pt idx="6110">
                  <c:v>127.29166666666667</c:v>
                </c:pt>
                <c:pt idx="6111">
                  <c:v>127.3125</c:v>
                </c:pt>
                <c:pt idx="6112">
                  <c:v>127.33333333333333</c:v>
                </c:pt>
                <c:pt idx="6113">
                  <c:v>127.35416666666667</c:v>
                </c:pt>
                <c:pt idx="6114">
                  <c:v>127.375</c:v>
                </c:pt>
                <c:pt idx="6115">
                  <c:v>127.39583333333333</c:v>
                </c:pt>
                <c:pt idx="6116">
                  <c:v>127.41666666666667</c:v>
                </c:pt>
                <c:pt idx="6117">
                  <c:v>127.4375</c:v>
                </c:pt>
                <c:pt idx="6118">
                  <c:v>127.45833333333333</c:v>
                </c:pt>
                <c:pt idx="6119">
                  <c:v>127.47916666666667</c:v>
                </c:pt>
                <c:pt idx="6120">
                  <c:v>127.5</c:v>
                </c:pt>
                <c:pt idx="6121">
                  <c:v>127.52083333333333</c:v>
                </c:pt>
                <c:pt idx="6122">
                  <c:v>127.54166666666667</c:v>
                </c:pt>
                <c:pt idx="6123">
                  <c:v>127.5625</c:v>
                </c:pt>
                <c:pt idx="6124">
                  <c:v>127.58333333333333</c:v>
                </c:pt>
                <c:pt idx="6125">
                  <c:v>127.60416666666667</c:v>
                </c:pt>
                <c:pt idx="6126">
                  <c:v>127.625</c:v>
                </c:pt>
                <c:pt idx="6127">
                  <c:v>127.64583333333333</c:v>
                </c:pt>
                <c:pt idx="6128">
                  <c:v>127.66666666666667</c:v>
                </c:pt>
                <c:pt idx="6129">
                  <c:v>127.6875</c:v>
                </c:pt>
                <c:pt idx="6130">
                  <c:v>127.70833333333333</c:v>
                </c:pt>
                <c:pt idx="6131">
                  <c:v>127.72916666666667</c:v>
                </c:pt>
                <c:pt idx="6132">
                  <c:v>127.75</c:v>
                </c:pt>
                <c:pt idx="6133">
                  <c:v>127.77083333333333</c:v>
                </c:pt>
                <c:pt idx="6134">
                  <c:v>127.79166666666667</c:v>
                </c:pt>
                <c:pt idx="6135">
                  <c:v>127.8125</c:v>
                </c:pt>
                <c:pt idx="6136">
                  <c:v>127.83333333333333</c:v>
                </c:pt>
                <c:pt idx="6137">
                  <c:v>127.85416666666667</c:v>
                </c:pt>
                <c:pt idx="6138">
                  <c:v>127.875</c:v>
                </c:pt>
                <c:pt idx="6139">
                  <c:v>127.89583333333333</c:v>
                </c:pt>
                <c:pt idx="6140">
                  <c:v>127.91666666666667</c:v>
                </c:pt>
                <c:pt idx="6141">
                  <c:v>127.9375</c:v>
                </c:pt>
                <c:pt idx="6142">
                  <c:v>127.95833333333333</c:v>
                </c:pt>
                <c:pt idx="6143">
                  <c:v>127.97916666666667</c:v>
                </c:pt>
                <c:pt idx="6144">
                  <c:v>128</c:v>
                </c:pt>
                <c:pt idx="6145">
                  <c:v>128.02083333333334</c:v>
                </c:pt>
                <c:pt idx="6146">
                  <c:v>128.04166666666666</c:v>
                </c:pt>
                <c:pt idx="6147">
                  <c:v>128.0625</c:v>
                </c:pt>
                <c:pt idx="6148">
                  <c:v>128.08333333333334</c:v>
                </c:pt>
                <c:pt idx="6149">
                  <c:v>128.10416666666666</c:v>
                </c:pt>
                <c:pt idx="6150">
                  <c:v>128.125</c:v>
                </c:pt>
                <c:pt idx="6151">
                  <c:v>128.14583333333334</c:v>
                </c:pt>
                <c:pt idx="6152">
                  <c:v>128.16666666666666</c:v>
                </c:pt>
                <c:pt idx="6153">
                  <c:v>128.1875</c:v>
                </c:pt>
                <c:pt idx="6154">
                  <c:v>128.20833333333334</c:v>
                </c:pt>
                <c:pt idx="6155">
                  <c:v>128.22916666666666</c:v>
                </c:pt>
                <c:pt idx="6156">
                  <c:v>128.25</c:v>
                </c:pt>
                <c:pt idx="6157">
                  <c:v>128.27083333333334</c:v>
                </c:pt>
                <c:pt idx="6158">
                  <c:v>128.29166666666666</c:v>
                </c:pt>
                <c:pt idx="6159">
                  <c:v>128.3125</c:v>
                </c:pt>
                <c:pt idx="6160">
                  <c:v>128.33333333333334</c:v>
                </c:pt>
                <c:pt idx="6161">
                  <c:v>128.35416666666666</c:v>
                </c:pt>
                <c:pt idx="6162">
                  <c:v>128.375</c:v>
                </c:pt>
                <c:pt idx="6163">
                  <c:v>128.39583333333334</c:v>
                </c:pt>
                <c:pt idx="6164">
                  <c:v>128.41666666666666</c:v>
                </c:pt>
                <c:pt idx="6165">
                  <c:v>128.4375</c:v>
                </c:pt>
                <c:pt idx="6166">
                  <c:v>128.45833333333334</c:v>
                </c:pt>
                <c:pt idx="6167">
                  <c:v>128.47916666666666</c:v>
                </c:pt>
                <c:pt idx="6168">
                  <c:v>128.5</c:v>
                </c:pt>
                <c:pt idx="6169">
                  <c:v>128.52083333333334</c:v>
                </c:pt>
                <c:pt idx="6170">
                  <c:v>128.54166666666666</c:v>
                </c:pt>
                <c:pt idx="6171">
                  <c:v>128.5625</c:v>
                </c:pt>
                <c:pt idx="6172">
                  <c:v>128.58333333333334</c:v>
                </c:pt>
                <c:pt idx="6173">
                  <c:v>128.60416666666666</c:v>
                </c:pt>
                <c:pt idx="6174">
                  <c:v>128.625</c:v>
                </c:pt>
                <c:pt idx="6175">
                  <c:v>128.64583333333334</c:v>
                </c:pt>
                <c:pt idx="6176">
                  <c:v>128.66666666666666</c:v>
                </c:pt>
                <c:pt idx="6177">
                  <c:v>128.6875</c:v>
                </c:pt>
                <c:pt idx="6178">
                  <c:v>128.70833333333334</c:v>
                </c:pt>
                <c:pt idx="6179">
                  <c:v>128.72916666666666</c:v>
                </c:pt>
                <c:pt idx="6180">
                  <c:v>128.75</c:v>
                </c:pt>
                <c:pt idx="6181">
                  <c:v>128.77083333333334</c:v>
                </c:pt>
                <c:pt idx="6182">
                  <c:v>128.79166666666666</c:v>
                </c:pt>
                <c:pt idx="6183">
                  <c:v>128.8125</c:v>
                </c:pt>
                <c:pt idx="6184">
                  <c:v>128.83333333333334</c:v>
                </c:pt>
                <c:pt idx="6185">
                  <c:v>128.85416666666666</c:v>
                </c:pt>
                <c:pt idx="6186">
                  <c:v>128.875</c:v>
                </c:pt>
                <c:pt idx="6187">
                  <c:v>128.89583333333334</c:v>
                </c:pt>
                <c:pt idx="6188">
                  <c:v>128.91666666666666</c:v>
                </c:pt>
                <c:pt idx="6189">
                  <c:v>128.9375</c:v>
                </c:pt>
                <c:pt idx="6190">
                  <c:v>128.95833333333334</c:v>
                </c:pt>
                <c:pt idx="6191">
                  <c:v>128.97916666666666</c:v>
                </c:pt>
                <c:pt idx="6192">
                  <c:v>129</c:v>
                </c:pt>
                <c:pt idx="6193">
                  <c:v>129.02083333333334</c:v>
                </c:pt>
                <c:pt idx="6194">
                  <c:v>129.04166666666666</c:v>
                </c:pt>
                <c:pt idx="6195">
                  <c:v>129.0625</c:v>
                </c:pt>
                <c:pt idx="6196">
                  <c:v>129.08333333333334</c:v>
                </c:pt>
                <c:pt idx="6197">
                  <c:v>129.10416666666666</c:v>
                </c:pt>
                <c:pt idx="6198">
                  <c:v>129.125</c:v>
                </c:pt>
                <c:pt idx="6199">
                  <c:v>129.14583333333334</c:v>
                </c:pt>
                <c:pt idx="6200">
                  <c:v>129.16666666666666</c:v>
                </c:pt>
                <c:pt idx="6201">
                  <c:v>129.1875</c:v>
                </c:pt>
                <c:pt idx="6202">
                  <c:v>129.20833333333334</c:v>
                </c:pt>
                <c:pt idx="6203">
                  <c:v>129.22916666666666</c:v>
                </c:pt>
                <c:pt idx="6204">
                  <c:v>129.25</c:v>
                </c:pt>
                <c:pt idx="6205">
                  <c:v>129.27083333333334</c:v>
                </c:pt>
                <c:pt idx="6206">
                  <c:v>129.29166666666666</c:v>
                </c:pt>
                <c:pt idx="6207">
                  <c:v>129.3125</c:v>
                </c:pt>
                <c:pt idx="6208">
                  <c:v>129.33333333333334</c:v>
                </c:pt>
                <c:pt idx="6209">
                  <c:v>129.35416666666666</c:v>
                </c:pt>
                <c:pt idx="6210">
                  <c:v>129.375</c:v>
                </c:pt>
                <c:pt idx="6211">
                  <c:v>129.39583333333334</c:v>
                </c:pt>
                <c:pt idx="6212">
                  <c:v>129.41666666666666</c:v>
                </c:pt>
                <c:pt idx="6213">
                  <c:v>129.4375</c:v>
                </c:pt>
                <c:pt idx="6214">
                  <c:v>129.45833333333334</c:v>
                </c:pt>
                <c:pt idx="6215">
                  <c:v>129.47916666666666</c:v>
                </c:pt>
                <c:pt idx="6216">
                  <c:v>129.5</c:v>
                </c:pt>
                <c:pt idx="6217">
                  <c:v>129.52083333333334</c:v>
                </c:pt>
                <c:pt idx="6218">
                  <c:v>129.54166666666666</c:v>
                </c:pt>
                <c:pt idx="6219">
                  <c:v>129.5625</c:v>
                </c:pt>
                <c:pt idx="6220">
                  <c:v>129.58333333333334</c:v>
                </c:pt>
                <c:pt idx="6221">
                  <c:v>129.60416666666666</c:v>
                </c:pt>
                <c:pt idx="6222">
                  <c:v>129.625</c:v>
                </c:pt>
                <c:pt idx="6223">
                  <c:v>129.64583333333334</c:v>
                </c:pt>
                <c:pt idx="6224">
                  <c:v>129.66666666666666</c:v>
                </c:pt>
                <c:pt idx="6225">
                  <c:v>129.6875</c:v>
                </c:pt>
                <c:pt idx="6226">
                  <c:v>129.70833333333334</c:v>
                </c:pt>
                <c:pt idx="6227">
                  <c:v>129.72916666666666</c:v>
                </c:pt>
                <c:pt idx="6228">
                  <c:v>129.75</c:v>
                </c:pt>
                <c:pt idx="6229">
                  <c:v>129.77083333333334</c:v>
                </c:pt>
                <c:pt idx="6230">
                  <c:v>129.79166666666666</c:v>
                </c:pt>
                <c:pt idx="6231">
                  <c:v>129.8125</c:v>
                </c:pt>
                <c:pt idx="6232">
                  <c:v>129.83333333333334</c:v>
                </c:pt>
                <c:pt idx="6233">
                  <c:v>129.85416666666666</c:v>
                </c:pt>
                <c:pt idx="6234">
                  <c:v>129.875</c:v>
                </c:pt>
                <c:pt idx="6235">
                  <c:v>129.89583333333334</c:v>
                </c:pt>
                <c:pt idx="6236">
                  <c:v>129.91666666666666</c:v>
                </c:pt>
                <c:pt idx="6237">
                  <c:v>129.9375</c:v>
                </c:pt>
                <c:pt idx="6238">
                  <c:v>129.95833333333334</c:v>
                </c:pt>
                <c:pt idx="6239">
                  <c:v>129.97916666666666</c:v>
                </c:pt>
                <c:pt idx="6240">
                  <c:v>130</c:v>
                </c:pt>
                <c:pt idx="6241">
                  <c:v>130.02083333333334</c:v>
                </c:pt>
                <c:pt idx="6242">
                  <c:v>130.04166666666666</c:v>
                </c:pt>
                <c:pt idx="6243">
                  <c:v>130.0625</c:v>
                </c:pt>
                <c:pt idx="6244">
                  <c:v>130.08333333333334</c:v>
                </c:pt>
                <c:pt idx="6245">
                  <c:v>130.10416666666666</c:v>
                </c:pt>
                <c:pt idx="6246">
                  <c:v>130.125</c:v>
                </c:pt>
                <c:pt idx="6247">
                  <c:v>130.14583333333334</c:v>
                </c:pt>
                <c:pt idx="6248">
                  <c:v>130.16666666666666</c:v>
                </c:pt>
                <c:pt idx="6249">
                  <c:v>130.1875</c:v>
                </c:pt>
                <c:pt idx="6250">
                  <c:v>130.20833333333334</c:v>
                </c:pt>
                <c:pt idx="6251">
                  <c:v>130.22916666666666</c:v>
                </c:pt>
                <c:pt idx="6252">
                  <c:v>130.25</c:v>
                </c:pt>
                <c:pt idx="6253">
                  <c:v>130.27083333333334</c:v>
                </c:pt>
                <c:pt idx="6254">
                  <c:v>130.29166666666666</c:v>
                </c:pt>
                <c:pt idx="6255">
                  <c:v>130.3125</c:v>
                </c:pt>
                <c:pt idx="6256">
                  <c:v>130.33333333333334</c:v>
                </c:pt>
                <c:pt idx="6257">
                  <c:v>130.35416666666666</c:v>
                </c:pt>
                <c:pt idx="6258">
                  <c:v>130.375</c:v>
                </c:pt>
                <c:pt idx="6259">
                  <c:v>130.39583333333334</c:v>
                </c:pt>
                <c:pt idx="6260">
                  <c:v>130.41666666666666</c:v>
                </c:pt>
                <c:pt idx="6261">
                  <c:v>130.4375</c:v>
                </c:pt>
                <c:pt idx="6262">
                  <c:v>130.45833333333334</c:v>
                </c:pt>
                <c:pt idx="6263">
                  <c:v>130.47916666666666</c:v>
                </c:pt>
                <c:pt idx="6264">
                  <c:v>130.5</c:v>
                </c:pt>
                <c:pt idx="6265">
                  <c:v>130.52083333333334</c:v>
                </c:pt>
                <c:pt idx="6266">
                  <c:v>130.54166666666666</c:v>
                </c:pt>
                <c:pt idx="6267">
                  <c:v>130.5625</c:v>
                </c:pt>
                <c:pt idx="6268">
                  <c:v>130.58333333333334</c:v>
                </c:pt>
                <c:pt idx="6269">
                  <c:v>130.60416666666666</c:v>
                </c:pt>
                <c:pt idx="6270">
                  <c:v>130.625</c:v>
                </c:pt>
                <c:pt idx="6271">
                  <c:v>130.64583333333334</c:v>
                </c:pt>
                <c:pt idx="6272">
                  <c:v>130.66666666666666</c:v>
                </c:pt>
                <c:pt idx="6273">
                  <c:v>130.6875</c:v>
                </c:pt>
                <c:pt idx="6274">
                  <c:v>130.70833333333334</c:v>
                </c:pt>
                <c:pt idx="6275">
                  <c:v>130.72916666666666</c:v>
                </c:pt>
                <c:pt idx="6276">
                  <c:v>130.75</c:v>
                </c:pt>
                <c:pt idx="6277">
                  <c:v>130.77083333333334</c:v>
                </c:pt>
                <c:pt idx="6278">
                  <c:v>130.79166666666666</c:v>
                </c:pt>
                <c:pt idx="6279">
                  <c:v>130.8125</c:v>
                </c:pt>
                <c:pt idx="6280">
                  <c:v>130.83333333333334</c:v>
                </c:pt>
                <c:pt idx="6281">
                  <c:v>130.85416666666666</c:v>
                </c:pt>
                <c:pt idx="6282">
                  <c:v>130.875</c:v>
                </c:pt>
                <c:pt idx="6283">
                  <c:v>130.89583333333334</c:v>
                </c:pt>
                <c:pt idx="6284">
                  <c:v>130.91666666666666</c:v>
                </c:pt>
                <c:pt idx="6285">
                  <c:v>130.9375</c:v>
                </c:pt>
                <c:pt idx="6286">
                  <c:v>130.95833333333334</c:v>
                </c:pt>
                <c:pt idx="6287">
                  <c:v>130.97916666666666</c:v>
                </c:pt>
                <c:pt idx="6288">
                  <c:v>131</c:v>
                </c:pt>
                <c:pt idx="6289">
                  <c:v>131.02083333333334</c:v>
                </c:pt>
                <c:pt idx="6290">
                  <c:v>131.04166666666666</c:v>
                </c:pt>
                <c:pt idx="6291">
                  <c:v>131.0625</c:v>
                </c:pt>
                <c:pt idx="6292">
                  <c:v>131.08333333333334</c:v>
                </c:pt>
                <c:pt idx="6293">
                  <c:v>131.10416666666666</c:v>
                </c:pt>
                <c:pt idx="6294">
                  <c:v>131.125</c:v>
                </c:pt>
                <c:pt idx="6295">
                  <c:v>131.14583333333334</c:v>
                </c:pt>
                <c:pt idx="6296">
                  <c:v>131.16666666666666</c:v>
                </c:pt>
                <c:pt idx="6297">
                  <c:v>131.1875</c:v>
                </c:pt>
                <c:pt idx="6298">
                  <c:v>131.20833333333334</c:v>
                </c:pt>
                <c:pt idx="6299">
                  <c:v>131.22916666666666</c:v>
                </c:pt>
                <c:pt idx="6300">
                  <c:v>131.25</c:v>
                </c:pt>
                <c:pt idx="6301">
                  <c:v>131.27083333333334</c:v>
                </c:pt>
                <c:pt idx="6302">
                  <c:v>131.29166666666666</c:v>
                </c:pt>
                <c:pt idx="6303">
                  <c:v>131.3125</c:v>
                </c:pt>
                <c:pt idx="6304">
                  <c:v>131.33333333333334</c:v>
                </c:pt>
                <c:pt idx="6305">
                  <c:v>131.35416666666666</c:v>
                </c:pt>
                <c:pt idx="6306">
                  <c:v>131.375</c:v>
                </c:pt>
                <c:pt idx="6307">
                  <c:v>131.39583333333334</c:v>
                </c:pt>
                <c:pt idx="6308">
                  <c:v>131.41666666666666</c:v>
                </c:pt>
                <c:pt idx="6309">
                  <c:v>131.4375</c:v>
                </c:pt>
                <c:pt idx="6310">
                  <c:v>131.45833333333334</c:v>
                </c:pt>
                <c:pt idx="6311">
                  <c:v>131.47916666666666</c:v>
                </c:pt>
                <c:pt idx="6312">
                  <c:v>131.5</c:v>
                </c:pt>
                <c:pt idx="6313">
                  <c:v>131.52083333333334</c:v>
                </c:pt>
                <c:pt idx="6314">
                  <c:v>131.54166666666666</c:v>
                </c:pt>
                <c:pt idx="6315">
                  <c:v>131.5625</c:v>
                </c:pt>
                <c:pt idx="6316">
                  <c:v>131.58333333333334</c:v>
                </c:pt>
                <c:pt idx="6317">
                  <c:v>131.60416666666666</c:v>
                </c:pt>
                <c:pt idx="6318">
                  <c:v>131.625</c:v>
                </c:pt>
                <c:pt idx="6319">
                  <c:v>131.64583333333334</c:v>
                </c:pt>
                <c:pt idx="6320">
                  <c:v>131.66666666666666</c:v>
                </c:pt>
                <c:pt idx="6321">
                  <c:v>131.6875</c:v>
                </c:pt>
                <c:pt idx="6322">
                  <c:v>131.70833333333334</c:v>
                </c:pt>
                <c:pt idx="6323">
                  <c:v>131.72916666666666</c:v>
                </c:pt>
                <c:pt idx="6324">
                  <c:v>131.75</c:v>
                </c:pt>
                <c:pt idx="6325">
                  <c:v>131.77083333333334</c:v>
                </c:pt>
                <c:pt idx="6326">
                  <c:v>131.79166666666666</c:v>
                </c:pt>
                <c:pt idx="6327">
                  <c:v>131.8125</c:v>
                </c:pt>
                <c:pt idx="6328">
                  <c:v>131.83333333333334</c:v>
                </c:pt>
                <c:pt idx="6329">
                  <c:v>131.85416666666666</c:v>
                </c:pt>
                <c:pt idx="6330">
                  <c:v>131.875</c:v>
                </c:pt>
                <c:pt idx="6331">
                  <c:v>131.89583333333334</c:v>
                </c:pt>
                <c:pt idx="6332">
                  <c:v>131.91666666666666</c:v>
                </c:pt>
                <c:pt idx="6333">
                  <c:v>131.9375</c:v>
                </c:pt>
                <c:pt idx="6334">
                  <c:v>131.95833333333334</c:v>
                </c:pt>
                <c:pt idx="6335">
                  <c:v>131.97916666666666</c:v>
                </c:pt>
                <c:pt idx="6336">
                  <c:v>132</c:v>
                </c:pt>
                <c:pt idx="6337">
                  <c:v>132.02083333333334</c:v>
                </c:pt>
                <c:pt idx="6338">
                  <c:v>132.04166666666666</c:v>
                </c:pt>
                <c:pt idx="6339">
                  <c:v>132.0625</c:v>
                </c:pt>
                <c:pt idx="6340">
                  <c:v>132.08333333333334</c:v>
                </c:pt>
                <c:pt idx="6341">
                  <c:v>132.10416666666666</c:v>
                </c:pt>
                <c:pt idx="6342">
                  <c:v>132.125</c:v>
                </c:pt>
                <c:pt idx="6343">
                  <c:v>132.14583333333334</c:v>
                </c:pt>
                <c:pt idx="6344">
                  <c:v>132.16666666666666</c:v>
                </c:pt>
                <c:pt idx="6345">
                  <c:v>132.1875</c:v>
                </c:pt>
                <c:pt idx="6346">
                  <c:v>132.20833333333334</c:v>
                </c:pt>
                <c:pt idx="6347">
                  <c:v>132.22916666666666</c:v>
                </c:pt>
                <c:pt idx="6348">
                  <c:v>132.25</c:v>
                </c:pt>
                <c:pt idx="6349">
                  <c:v>132.27083333333334</c:v>
                </c:pt>
                <c:pt idx="6350">
                  <c:v>132.29166666666666</c:v>
                </c:pt>
                <c:pt idx="6351">
                  <c:v>132.3125</c:v>
                </c:pt>
                <c:pt idx="6352">
                  <c:v>132.33333333333334</c:v>
                </c:pt>
                <c:pt idx="6353">
                  <c:v>132.35416666666666</c:v>
                </c:pt>
                <c:pt idx="6354">
                  <c:v>132.375</c:v>
                </c:pt>
                <c:pt idx="6355">
                  <c:v>132.39583333333334</c:v>
                </c:pt>
                <c:pt idx="6356">
                  <c:v>132.41666666666666</c:v>
                </c:pt>
                <c:pt idx="6357">
                  <c:v>132.4375</c:v>
                </c:pt>
                <c:pt idx="6358">
                  <c:v>132.45833333333334</c:v>
                </c:pt>
                <c:pt idx="6359">
                  <c:v>132.47916666666666</c:v>
                </c:pt>
                <c:pt idx="6360">
                  <c:v>132.5</c:v>
                </c:pt>
                <c:pt idx="6361">
                  <c:v>132.52083333333334</c:v>
                </c:pt>
                <c:pt idx="6362">
                  <c:v>132.54166666666666</c:v>
                </c:pt>
                <c:pt idx="6363">
                  <c:v>132.5625</c:v>
                </c:pt>
                <c:pt idx="6364">
                  <c:v>132.58333333333334</c:v>
                </c:pt>
                <c:pt idx="6365">
                  <c:v>132.60416666666666</c:v>
                </c:pt>
                <c:pt idx="6366">
                  <c:v>132.625</c:v>
                </c:pt>
                <c:pt idx="6367">
                  <c:v>132.64583333333334</c:v>
                </c:pt>
                <c:pt idx="6368">
                  <c:v>132.66666666666666</c:v>
                </c:pt>
                <c:pt idx="6369">
                  <c:v>132.6875</c:v>
                </c:pt>
                <c:pt idx="6370">
                  <c:v>132.70833333333334</c:v>
                </c:pt>
                <c:pt idx="6371">
                  <c:v>132.72916666666666</c:v>
                </c:pt>
                <c:pt idx="6372">
                  <c:v>132.75</c:v>
                </c:pt>
                <c:pt idx="6373">
                  <c:v>132.77083333333334</c:v>
                </c:pt>
                <c:pt idx="6374">
                  <c:v>132.79166666666666</c:v>
                </c:pt>
                <c:pt idx="6375">
                  <c:v>132.8125</c:v>
                </c:pt>
                <c:pt idx="6376">
                  <c:v>132.83333333333334</c:v>
                </c:pt>
                <c:pt idx="6377">
                  <c:v>132.85416666666666</c:v>
                </c:pt>
                <c:pt idx="6378">
                  <c:v>132.875</c:v>
                </c:pt>
                <c:pt idx="6379">
                  <c:v>132.89583333333334</c:v>
                </c:pt>
                <c:pt idx="6380">
                  <c:v>132.91666666666666</c:v>
                </c:pt>
                <c:pt idx="6381">
                  <c:v>132.9375</c:v>
                </c:pt>
                <c:pt idx="6382">
                  <c:v>132.95833333333334</c:v>
                </c:pt>
                <c:pt idx="6383">
                  <c:v>132.97916666666666</c:v>
                </c:pt>
                <c:pt idx="6384">
                  <c:v>133</c:v>
                </c:pt>
                <c:pt idx="6385">
                  <c:v>133.02083333333334</c:v>
                </c:pt>
                <c:pt idx="6386">
                  <c:v>133.04166666666666</c:v>
                </c:pt>
                <c:pt idx="6387">
                  <c:v>133.0625</c:v>
                </c:pt>
                <c:pt idx="6388">
                  <c:v>133.08333333333334</c:v>
                </c:pt>
                <c:pt idx="6389">
                  <c:v>133.10416666666666</c:v>
                </c:pt>
                <c:pt idx="6390">
                  <c:v>133.125</c:v>
                </c:pt>
                <c:pt idx="6391">
                  <c:v>133.14583333333334</c:v>
                </c:pt>
                <c:pt idx="6392">
                  <c:v>133.16666666666666</c:v>
                </c:pt>
                <c:pt idx="6393">
                  <c:v>133.1875</c:v>
                </c:pt>
                <c:pt idx="6394">
                  <c:v>133.20833333333334</c:v>
                </c:pt>
                <c:pt idx="6395">
                  <c:v>133.22916666666666</c:v>
                </c:pt>
                <c:pt idx="6396">
                  <c:v>133.25</c:v>
                </c:pt>
                <c:pt idx="6397">
                  <c:v>133.27083333333334</c:v>
                </c:pt>
                <c:pt idx="6398">
                  <c:v>133.29166666666666</c:v>
                </c:pt>
                <c:pt idx="6399">
                  <c:v>133.3125</c:v>
                </c:pt>
                <c:pt idx="6400">
                  <c:v>133.33333333333334</c:v>
                </c:pt>
                <c:pt idx="6401">
                  <c:v>133.35416666666666</c:v>
                </c:pt>
                <c:pt idx="6402">
                  <c:v>133.375</c:v>
                </c:pt>
                <c:pt idx="6403">
                  <c:v>133.39583333333334</c:v>
                </c:pt>
                <c:pt idx="6404">
                  <c:v>133.41666666666666</c:v>
                </c:pt>
                <c:pt idx="6405">
                  <c:v>133.4375</c:v>
                </c:pt>
                <c:pt idx="6406">
                  <c:v>133.45833333333334</c:v>
                </c:pt>
                <c:pt idx="6407">
                  <c:v>133.47916666666666</c:v>
                </c:pt>
                <c:pt idx="6408">
                  <c:v>133.5</c:v>
                </c:pt>
                <c:pt idx="6409">
                  <c:v>133.52083333333334</c:v>
                </c:pt>
                <c:pt idx="6410">
                  <c:v>133.54166666666666</c:v>
                </c:pt>
                <c:pt idx="6411">
                  <c:v>133.5625</c:v>
                </c:pt>
                <c:pt idx="6412">
                  <c:v>133.58333333333334</c:v>
                </c:pt>
                <c:pt idx="6413">
                  <c:v>133.60416666666666</c:v>
                </c:pt>
                <c:pt idx="6414">
                  <c:v>133.625</c:v>
                </c:pt>
                <c:pt idx="6415">
                  <c:v>133.64583333333334</c:v>
                </c:pt>
                <c:pt idx="6416">
                  <c:v>133.66666666666666</c:v>
                </c:pt>
                <c:pt idx="6417">
                  <c:v>133.6875</c:v>
                </c:pt>
                <c:pt idx="6418">
                  <c:v>133.70833333333334</c:v>
                </c:pt>
                <c:pt idx="6419">
                  <c:v>133.72916666666666</c:v>
                </c:pt>
                <c:pt idx="6420">
                  <c:v>133.75</c:v>
                </c:pt>
                <c:pt idx="6421">
                  <c:v>133.77083333333334</c:v>
                </c:pt>
                <c:pt idx="6422">
                  <c:v>133.79166666666666</c:v>
                </c:pt>
                <c:pt idx="6423">
                  <c:v>133.8125</c:v>
                </c:pt>
                <c:pt idx="6424">
                  <c:v>133.83333333333334</c:v>
                </c:pt>
                <c:pt idx="6425">
                  <c:v>133.85416666666666</c:v>
                </c:pt>
                <c:pt idx="6426">
                  <c:v>133.875</c:v>
                </c:pt>
                <c:pt idx="6427">
                  <c:v>133.89583333333334</c:v>
                </c:pt>
                <c:pt idx="6428">
                  <c:v>133.91666666666666</c:v>
                </c:pt>
                <c:pt idx="6429">
                  <c:v>133.9375</c:v>
                </c:pt>
                <c:pt idx="6430">
                  <c:v>133.95833333333334</c:v>
                </c:pt>
                <c:pt idx="6431">
                  <c:v>133.97916666666666</c:v>
                </c:pt>
                <c:pt idx="6432">
                  <c:v>134</c:v>
                </c:pt>
                <c:pt idx="6433">
                  <c:v>134.02083333333334</c:v>
                </c:pt>
                <c:pt idx="6434">
                  <c:v>134.04166666666666</c:v>
                </c:pt>
                <c:pt idx="6435">
                  <c:v>134.0625</c:v>
                </c:pt>
                <c:pt idx="6436">
                  <c:v>134.08333333333334</c:v>
                </c:pt>
                <c:pt idx="6437">
                  <c:v>134.10416666666666</c:v>
                </c:pt>
                <c:pt idx="6438">
                  <c:v>134.125</c:v>
                </c:pt>
                <c:pt idx="6439">
                  <c:v>134.14583333333334</c:v>
                </c:pt>
                <c:pt idx="6440">
                  <c:v>134.16666666666666</c:v>
                </c:pt>
                <c:pt idx="6441">
                  <c:v>134.1875</c:v>
                </c:pt>
                <c:pt idx="6442">
                  <c:v>134.20833333333334</c:v>
                </c:pt>
                <c:pt idx="6443">
                  <c:v>134.22916666666666</c:v>
                </c:pt>
                <c:pt idx="6444">
                  <c:v>134.25</c:v>
                </c:pt>
                <c:pt idx="6445">
                  <c:v>134.27083333333334</c:v>
                </c:pt>
                <c:pt idx="6446">
                  <c:v>134.29166666666666</c:v>
                </c:pt>
                <c:pt idx="6447">
                  <c:v>134.3125</c:v>
                </c:pt>
                <c:pt idx="6448">
                  <c:v>134.33333333333334</c:v>
                </c:pt>
                <c:pt idx="6449">
                  <c:v>134.35416666666666</c:v>
                </c:pt>
                <c:pt idx="6450">
                  <c:v>134.375</c:v>
                </c:pt>
                <c:pt idx="6451">
                  <c:v>134.39583333333334</c:v>
                </c:pt>
                <c:pt idx="6452">
                  <c:v>134.41666666666666</c:v>
                </c:pt>
                <c:pt idx="6453">
                  <c:v>134.4375</c:v>
                </c:pt>
                <c:pt idx="6454">
                  <c:v>134.45833333333334</c:v>
                </c:pt>
                <c:pt idx="6455">
                  <c:v>134.47916666666666</c:v>
                </c:pt>
                <c:pt idx="6456">
                  <c:v>134.5</c:v>
                </c:pt>
                <c:pt idx="6457">
                  <c:v>134.52083333333334</c:v>
                </c:pt>
                <c:pt idx="6458">
                  <c:v>134.54166666666666</c:v>
                </c:pt>
                <c:pt idx="6459">
                  <c:v>134.5625</c:v>
                </c:pt>
                <c:pt idx="6460">
                  <c:v>134.58333333333334</c:v>
                </c:pt>
                <c:pt idx="6461">
                  <c:v>134.60416666666666</c:v>
                </c:pt>
                <c:pt idx="6462">
                  <c:v>134.625</c:v>
                </c:pt>
                <c:pt idx="6463">
                  <c:v>134.64583333333334</c:v>
                </c:pt>
                <c:pt idx="6464">
                  <c:v>134.66666666666666</c:v>
                </c:pt>
                <c:pt idx="6465">
                  <c:v>134.6875</c:v>
                </c:pt>
                <c:pt idx="6466">
                  <c:v>134.70833333333334</c:v>
                </c:pt>
                <c:pt idx="6467">
                  <c:v>134.72916666666666</c:v>
                </c:pt>
                <c:pt idx="6468">
                  <c:v>134.75</c:v>
                </c:pt>
                <c:pt idx="6469">
                  <c:v>134.77083333333334</c:v>
                </c:pt>
                <c:pt idx="6470">
                  <c:v>134.79166666666666</c:v>
                </c:pt>
                <c:pt idx="6471">
                  <c:v>134.8125</c:v>
                </c:pt>
                <c:pt idx="6472">
                  <c:v>134.83333333333334</c:v>
                </c:pt>
                <c:pt idx="6473">
                  <c:v>134.85416666666666</c:v>
                </c:pt>
                <c:pt idx="6474">
                  <c:v>134.875</c:v>
                </c:pt>
                <c:pt idx="6475">
                  <c:v>134.89583333333334</c:v>
                </c:pt>
                <c:pt idx="6476">
                  <c:v>134.91666666666666</c:v>
                </c:pt>
                <c:pt idx="6477">
                  <c:v>134.9375</c:v>
                </c:pt>
                <c:pt idx="6478">
                  <c:v>134.95833333333334</c:v>
                </c:pt>
                <c:pt idx="6479">
                  <c:v>134.97916666666666</c:v>
                </c:pt>
                <c:pt idx="6480">
                  <c:v>135</c:v>
                </c:pt>
                <c:pt idx="6481">
                  <c:v>135.02083333333334</c:v>
                </c:pt>
                <c:pt idx="6482">
                  <c:v>135.04166666666666</c:v>
                </c:pt>
                <c:pt idx="6483">
                  <c:v>135.0625</c:v>
                </c:pt>
                <c:pt idx="6484">
                  <c:v>135.08333333333334</c:v>
                </c:pt>
                <c:pt idx="6485">
                  <c:v>135.10416666666666</c:v>
                </c:pt>
                <c:pt idx="6486">
                  <c:v>135.125</c:v>
                </c:pt>
                <c:pt idx="6487">
                  <c:v>135.14583333333334</c:v>
                </c:pt>
                <c:pt idx="6488">
                  <c:v>135.16666666666666</c:v>
                </c:pt>
                <c:pt idx="6489">
                  <c:v>135.1875</c:v>
                </c:pt>
                <c:pt idx="6490">
                  <c:v>135.20833333333334</c:v>
                </c:pt>
                <c:pt idx="6491">
                  <c:v>135.22916666666666</c:v>
                </c:pt>
                <c:pt idx="6492">
                  <c:v>135.25</c:v>
                </c:pt>
                <c:pt idx="6493">
                  <c:v>135.27083333333334</c:v>
                </c:pt>
                <c:pt idx="6494">
                  <c:v>135.29166666666666</c:v>
                </c:pt>
                <c:pt idx="6495">
                  <c:v>135.3125</c:v>
                </c:pt>
                <c:pt idx="6496">
                  <c:v>135.33333333333334</c:v>
                </c:pt>
                <c:pt idx="6497">
                  <c:v>135.35416666666666</c:v>
                </c:pt>
                <c:pt idx="6498">
                  <c:v>135.375</c:v>
                </c:pt>
                <c:pt idx="6499">
                  <c:v>135.39583333333334</c:v>
                </c:pt>
                <c:pt idx="6500">
                  <c:v>135.41666666666666</c:v>
                </c:pt>
                <c:pt idx="6501">
                  <c:v>135.4375</c:v>
                </c:pt>
                <c:pt idx="6502">
                  <c:v>135.45833333333334</c:v>
                </c:pt>
                <c:pt idx="6503">
                  <c:v>135.47916666666666</c:v>
                </c:pt>
                <c:pt idx="6504">
                  <c:v>135.5</c:v>
                </c:pt>
                <c:pt idx="6505">
                  <c:v>135.52083333333334</c:v>
                </c:pt>
                <c:pt idx="6506">
                  <c:v>135.54166666666666</c:v>
                </c:pt>
                <c:pt idx="6507">
                  <c:v>135.5625</c:v>
                </c:pt>
                <c:pt idx="6508">
                  <c:v>135.58333333333334</c:v>
                </c:pt>
                <c:pt idx="6509">
                  <c:v>135.60416666666666</c:v>
                </c:pt>
                <c:pt idx="6510">
                  <c:v>135.625</c:v>
                </c:pt>
                <c:pt idx="6511">
                  <c:v>135.64583333333334</c:v>
                </c:pt>
                <c:pt idx="6512">
                  <c:v>135.66666666666666</c:v>
                </c:pt>
                <c:pt idx="6513">
                  <c:v>135.6875</c:v>
                </c:pt>
                <c:pt idx="6514">
                  <c:v>135.70833333333334</c:v>
                </c:pt>
                <c:pt idx="6515">
                  <c:v>135.72916666666666</c:v>
                </c:pt>
                <c:pt idx="6516">
                  <c:v>135.75</c:v>
                </c:pt>
                <c:pt idx="6517">
                  <c:v>135.77083333333334</c:v>
                </c:pt>
                <c:pt idx="6518">
                  <c:v>135.79166666666666</c:v>
                </c:pt>
                <c:pt idx="6519">
                  <c:v>135.8125</c:v>
                </c:pt>
                <c:pt idx="6520">
                  <c:v>135.83333333333334</c:v>
                </c:pt>
                <c:pt idx="6521">
                  <c:v>135.85416666666666</c:v>
                </c:pt>
                <c:pt idx="6522">
                  <c:v>135.875</c:v>
                </c:pt>
                <c:pt idx="6523">
                  <c:v>135.89583333333334</c:v>
                </c:pt>
                <c:pt idx="6524">
                  <c:v>135.91666666666666</c:v>
                </c:pt>
                <c:pt idx="6525">
                  <c:v>135.9375</c:v>
                </c:pt>
                <c:pt idx="6526">
                  <c:v>135.95833333333334</c:v>
                </c:pt>
                <c:pt idx="6527">
                  <c:v>135.97916666666666</c:v>
                </c:pt>
                <c:pt idx="6528">
                  <c:v>136</c:v>
                </c:pt>
                <c:pt idx="6529">
                  <c:v>136.02083333333334</c:v>
                </c:pt>
                <c:pt idx="6530">
                  <c:v>136.04166666666666</c:v>
                </c:pt>
                <c:pt idx="6531">
                  <c:v>136.0625</c:v>
                </c:pt>
                <c:pt idx="6532">
                  <c:v>136.08333333333334</c:v>
                </c:pt>
                <c:pt idx="6533">
                  <c:v>136.10416666666666</c:v>
                </c:pt>
                <c:pt idx="6534">
                  <c:v>136.125</c:v>
                </c:pt>
                <c:pt idx="6535">
                  <c:v>136.14583333333334</c:v>
                </c:pt>
                <c:pt idx="6536">
                  <c:v>136.16666666666666</c:v>
                </c:pt>
                <c:pt idx="6537">
                  <c:v>136.1875</c:v>
                </c:pt>
                <c:pt idx="6538">
                  <c:v>136.20833333333334</c:v>
                </c:pt>
                <c:pt idx="6539">
                  <c:v>136.22916666666666</c:v>
                </c:pt>
                <c:pt idx="6540">
                  <c:v>136.25</c:v>
                </c:pt>
                <c:pt idx="6541">
                  <c:v>136.27083333333334</c:v>
                </c:pt>
                <c:pt idx="6542">
                  <c:v>136.29166666666666</c:v>
                </c:pt>
                <c:pt idx="6543">
                  <c:v>136.3125</c:v>
                </c:pt>
                <c:pt idx="6544">
                  <c:v>136.33333333333334</c:v>
                </c:pt>
                <c:pt idx="6545">
                  <c:v>136.35416666666666</c:v>
                </c:pt>
                <c:pt idx="6546">
                  <c:v>136.375</c:v>
                </c:pt>
                <c:pt idx="6547">
                  <c:v>136.39583333333334</c:v>
                </c:pt>
                <c:pt idx="6548">
                  <c:v>136.41666666666666</c:v>
                </c:pt>
                <c:pt idx="6549">
                  <c:v>136.4375</c:v>
                </c:pt>
                <c:pt idx="6550">
                  <c:v>136.45833333333334</c:v>
                </c:pt>
                <c:pt idx="6551">
                  <c:v>136.47916666666666</c:v>
                </c:pt>
                <c:pt idx="6552">
                  <c:v>136.5</c:v>
                </c:pt>
                <c:pt idx="6553">
                  <c:v>136.52083333333334</c:v>
                </c:pt>
                <c:pt idx="6554">
                  <c:v>136.54166666666666</c:v>
                </c:pt>
                <c:pt idx="6555">
                  <c:v>136.5625</c:v>
                </c:pt>
                <c:pt idx="6556">
                  <c:v>136.58333333333334</c:v>
                </c:pt>
                <c:pt idx="6557">
                  <c:v>136.60416666666666</c:v>
                </c:pt>
                <c:pt idx="6558">
                  <c:v>136.625</c:v>
                </c:pt>
                <c:pt idx="6559">
                  <c:v>136.64583333333334</c:v>
                </c:pt>
                <c:pt idx="6560">
                  <c:v>136.66666666666666</c:v>
                </c:pt>
                <c:pt idx="6561">
                  <c:v>136.6875</c:v>
                </c:pt>
                <c:pt idx="6562">
                  <c:v>136.70833333333334</c:v>
                </c:pt>
                <c:pt idx="6563">
                  <c:v>136.72916666666666</c:v>
                </c:pt>
                <c:pt idx="6564">
                  <c:v>136.75</c:v>
                </c:pt>
                <c:pt idx="6565">
                  <c:v>136.77083333333334</c:v>
                </c:pt>
                <c:pt idx="6566">
                  <c:v>136.79166666666666</c:v>
                </c:pt>
                <c:pt idx="6567">
                  <c:v>136.8125</c:v>
                </c:pt>
                <c:pt idx="6568">
                  <c:v>136.83333333333334</c:v>
                </c:pt>
                <c:pt idx="6569">
                  <c:v>136.85416666666666</c:v>
                </c:pt>
                <c:pt idx="6570">
                  <c:v>136.875</c:v>
                </c:pt>
                <c:pt idx="6571">
                  <c:v>136.89583333333334</c:v>
                </c:pt>
                <c:pt idx="6572">
                  <c:v>136.91666666666666</c:v>
                </c:pt>
                <c:pt idx="6573">
                  <c:v>136.9375</c:v>
                </c:pt>
                <c:pt idx="6574">
                  <c:v>136.95833333333334</c:v>
                </c:pt>
                <c:pt idx="6575">
                  <c:v>136.97916666666666</c:v>
                </c:pt>
                <c:pt idx="6576">
                  <c:v>137</c:v>
                </c:pt>
                <c:pt idx="6577">
                  <c:v>137.02083333333334</c:v>
                </c:pt>
                <c:pt idx="6578">
                  <c:v>137.04166666666666</c:v>
                </c:pt>
                <c:pt idx="6579">
                  <c:v>137.0625</c:v>
                </c:pt>
                <c:pt idx="6580">
                  <c:v>137.08333333333334</c:v>
                </c:pt>
                <c:pt idx="6581">
                  <c:v>137.10416666666666</c:v>
                </c:pt>
                <c:pt idx="6582">
                  <c:v>137.125</c:v>
                </c:pt>
                <c:pt idx="6583">
                  <c:v>137.14583333333334</c:v>
                </c:pt>
                <c:pt idx="6584">
                  <c:v>137.16666666666666</c:v>
                </c:pt>
                <c:pt idx="6585">
                  <c:v>137.1875</c:v>
                </c:pt>
                <c:pt idx="6586">
                  <c:v>137.20833333333334</c:v>
                </c:pt>
                <c:pt idx="6587">
                  <c:v>137.22916666666666</c:v>
                </c:pt>
                <c:pt idx="6588">
                  <c:v>137.25</c:v>
                </c:pt>
                <c:pt idx="6589">
                  <c:v>137.27083333333334</c:v>
                </c:pt>
                <c:pt idx="6590">
                  <c:v>137.29166666666666</c:v>
                </c:pt>
                <c:pt idx="6591">
                  <c:v>137.3125</c:v>
                </c:pt>
                <c:pt idx="6592">
                  <c:v>137.33333333333334</c:v>
                </c:pt>
                <c:pt idx="6593">
                  <c:v>137.35416666666666</c:v>
                </c:pt>
                <c:pt idx="6594">
                  <c:v>137.375</c:v>
                </c:pt>
                <c:pt idx="6595">
                  <c:v>137.39583333333334</c:v>
                </c:pt>
                <c:pt idx="6596">
                  <c:v>137.41666666666666</c:v>
                </c:pt>
                <c:pt idx="6597">
                  <c:v>137.4375</c:v>
                </c:pt>
                <c:pt idx="6598">
                  <c:v>137.45833333333334</c:v>
                </c:pt>
                <c:pt idx="6599">
                  <c:v>137.47916666666666</c:v>
                </c:pt>
                <c:pt idx="6600">
                  <c:v>137.5</c:v>
                </c:pt>
                <c:pt idx="6601">
                  <c:v>137.52083333333334</c:v>
                </c:pt>
                <c:pt idx="6602">
                  <c:v>137.54166666666666</c:v>
                </c:pt>
                <c:pt idx="6603">
                  <c:v>137.5625</c:v>
                </c:pt>
                <c:pt idx="6604">
                  <c:v>137.58333333333334</c:v>
                </c:pt>
                <c:pt idx="6605">
                  <c:v>137.60416666666666</c:v>
                </c:pt>
                <c:pt idx="6606">
                  <c:v>137.625</c:v>
                </c:pt>
                <c:pt idx="6607">
                  <c:v>137.64583333333334</c:v>
                </c:pt>
                <c:pt idx="6608">
                  <c:v>137.66666666666666</c:v>
                </c:pt>
                <c:pt idx="6609">
                  <c:v>137.6875</c:v>
                </c:pt>
                <c:pt idx="6610">
                  <c:v>137.70833333333334</c:v>
                </c:pt>
                <c:pt idx="6611">
                  <c:v>137.72916666666666</c:v>
                </c:pt>
                <c:pt idx="6612">
                  <c:v>137.75</c:v>
                </c:pt>
                <c:pt idx="6613">
                  <c:v>137.77083333333334</c:v>
                </c:pt>
                <c:pt idx="6614">
                  <c:v>137.79166666666666</c:v>
                </c:pt>
                <c:pt idx="6615">
                  <c:v>137.8125</c:v>
                </c:pt>
                <c:pt idx="6616">
                  <c:v>137.83333333333334</c:v>
                </c:pt>
                <c:pt idx="6617">
                  <c:v>137.85416666666666</c:v>
                </c:pt>
                <c:pt idx="6618">
                  <c:v>137.875</c:v>
                </c:pt>
                <c:pt idx="6619">
                  <c:v>137.89583333333334</c:v>
                </c:pt>
                <c:pt idx="6620">
                  <c:v>137.91666666666666</c:v>
                </c:pt>
                <c:pt idx="6621">
                  <c:v>137.9375</c:v>
                </c:pt>
                <c:pt idx="6622">
                  <c:v>137.95833333333334</c:v>
                </c:pt>
                <c:pt idx="6623">
                  <c:v>137.97916666666666</c:v>
                </c:pt>
                <c:pt idx="6624">
                  <c:v>138</c:v>
                </c:pt>
                <c:pt idx="6625">
                  <c:v>138.02083333333334</c:v>
                </c:pt>
                <c:pt idx="6626">
                  <c:v>138.04166666666666</c:v>
                </c:pt>
                <c:pt idx="6627">
                  <c:v>138.0625</c:v>
                </c:pt>
                <c:pt idx="6628">
                  <c:v>138.08333333333334</c:v>
                </c:pt>
                <c:pt idx="6629">
                  <c:v>138.10416666666666</c:v>
                </c:pt>
                <c:pt idx="6630">
                  <c:v>138.125</c:v>
                </c:pt>
                <c:pt idx="6631">
                  <c:v>138.14583333333334</c:v>
                </c:pt>
                <c:pt idx="6632">
                  <c:v>138.16666666666666</c:v>
                </c:pt>
                <c:pt idx="6633">
                  <c:v>138.1875</c:v>
                </c:pt>
                <c:pt idx="6634">
                  <c:v>138.20833333333334</c:v>
                </c:pt>
                <c:pt idx="6635">
                  <c:v>138.22916666666666</c:v>
                </c:pt>
                <c:pt idx="6636">
                  <c:v>138.25</c:v>
                </c:pt>
                <c:pt idx="6637">
                  <c:v>138.27083333333334</c:v>
                </c:pt>
                <c:pt idx="6638">
                  <c:v>138.29166666666666</c:v>
                </c:pt>
                <c:pt idx="6639">
                  <c:v>138.3125</c:v>
                </c:pt>
                <c:pt idx="6640">
                  <c:v>138.33333333333334</c:v>
                </c:pt>
                <c:pt idx="6641">
                  <c:v>138.35416666666666</c:v>
                </c:pt>
                <c:pt idx="6642">
                  <c:v>138.375</c:v>
                </c:pt>
                <c:pt idx="6643">
                  <c:v>138.39583333333334</c:v>
                </c:pt>
                <c:pt idx="6644">
                  <c:v>138.41666666666666</c:v>
                </c:pt>
                <c:pt idx="6645">
                  <c:v>138.4375</c:v>
                </c:pt>
                <c:pt idx="6646">
                  <c:v>138.45833333333334</c:v>
                </c:pt>
                <c:pt idx="6647">
                  <c:v>138.47916666666666</c:v>
                </c:pt>
                <c:pt idx="6648">
                  <c:v>138.5</c:v>
                </c:pt>
                <c:pt idx="6649">
                  <c:v>138.52083333333334</c:v>
                </c:pt>
                <c:pt idx="6650">
                  <c:v>138.54166666666666</c:v>
                </c:pt>
                <c:pt idx="6651">
                  <c:v>138.5625</c:v>
                </c:pt>
                <c:pt idx="6652">
                  <c:v>138.58333333333334</c:v>
                </c:pt>
                <c:pt idx="6653">
                  <c:v>138.60416666666666</c:v>
                </c:pt>
                <c:pt idx="6654">
                  <c:v>138.625</c:v>
                </c:pt>
                <c:pt idx="6655">
                  <c:v>138.64583333333334</c:v>
                </c:pt>
                <c:pt idx="6656">
                  <c:v>138.66666666666666</c:v>
                </c:pt>
                <c:pt idx="6657">
                  <c:v>138.6875</c:v>
                </c:pt>
                <c:pt idx="6658">
                  <c:v>138.70833333333334</c:v>
                </c:pt>
                <c:pt idx="6659">
                  <c:v>138.72916666666666</c:v>
                </c:pt>
                <c:pt idx="6660">
                  <c:v>138.75</c:v>
                </c:pt>
                <c:pt idx="6661">
                  <c:v>138.77083333333334</c:v>
                </c:pt>
                <c:pt idx="6662">
                  <c:v>138.79166666666666</c:v>
                </c:pt>
                <c:pt idx="6663">
                  <c:v>138.8125</c:v>
                </c:pt>
                <c:pt idx="6664">
                  <c:v>138.83333333333334</c:v>
                </c:pt>
                <c:pt idx="6665">
                  <c:v>138.85416666666666</c:v>
                </c:pt>
                <c:pt idx="6666">
                  <c:v>138.875</c:v>
                </c:pt>
                <c:pt idx="6667">
                  <c:v>138.89583333333334</c:v>
                </c:pt>
                <c:pt idx="6668">
                  <c:v>138.91666666666666</c:v>
                </c:pt>
                <c:pt idx="6669">
                  <c:v>138.9375</c:v>
                </c:pt>
                <c:pt idx="6670">
                  <c:v>138.95833333333334</c:v>
                </c:pt>
                <c:pt idx="6671">
                  <c:v>138.97916666666666</c:v>
                </c:pt>
                <c:pt idx="6672">
                  <c:v>139</c:v>
                </c:pt>
                <c:pt idx="6673">
                  <c:v>139.02083333333334</c:v>
                </c:pt>
                <c:pt idx="6674">
                  <c:v>139.04166666666666</c:v>
                </c:pt>
                <c:pt idx="6675">
                  <c:v>139.0625</c:v>
                </c:pt>
                <c:pt idx="6676">
                  <c:v>139.08333333333334</c:v>
                </c:pt>
                <c:pt idx="6677">
                  <c:v>139.10416666666666</c:v>
                </c:pt>
                <c:pt idx="6678">
                  <c:v>139.125</c:v>
                </c:pt>
                <c:pt idx="6679">
                  <c:v>139.14583333333334</c:v>
                </c:pt>
                <c:pt idx="6680">
                  <c:v>139.16666666666666</c:v>
                </c:pt>
                <c:pt idx="6681">
                  <c:v>139.1875</c:v>
                </c:pt>
                <c:pt idx="6682">
                  <c:v>139.20833333333334</c:v>
                </c:pt>
                <c:pt idx="6683">
                  <c:v>139.22916666666666</c:v>
                </c:pt>
                <c:pt idx="6684">
                  <c:v>139.25</c:v>
                </c:pt>
                <c:pt idx="6685">
                  <c:v>139.27083333333334</c:v>
                </c:pt>
                <c:pt idx="6686">
                  <c:v>139.29166666666666</c:v>
                </c:pt>
                <c:pt idx="6687">
                  <c:v>139.3125</c:v>
                </c:pt>
                <c:pt idx="6688">
                  <c:v>139.33333333333334</c:v>
                </c:pt>
                <c:pt idx="6689">
                  <c:v>139.35416666666666</c:v>
                </c:pt>
                <c:pt idx="6690">
                  <c:v>139.375</c:v>
                </c:pt>
                <c:pt idx="6691">
                  <c:v>139.39583333333334</c:v>
                </c:pt>
                <c:pt idx="6692">
                  <c:v>139.41666666666666</c:v>
                </c:pt>
                <c:pt idx="6693">
                  <c:v>139.4375</c:v>
                </c:pt>
                <c:pt idx="6694">
                  <c:v>139.45833333333334</c:v>
                </c:pt>
                <c:pt idx="6695">
                  <c:v>139.47916666666666</c:v>
                </c:pt>
                <c:pt idx="6696">
                  <c:v>139.5</c:v>
                </c:pt>
                <c:pt idx="6697">
                  <c:v>139.52083333333334</c:v>
                </c:pt>
                <c:pt idx="6698">
                  <c:v>139.54166666666666</c:v>
                </c:pt>
                <c:pt idx="6699">
                  <c:v>139.5625</c:v>
                </c:pt>
                <c:pt idx="6700">
                  <c:v>139.58333333333334</c:v>
                </c:pt>
                <c:pt idx="6701">
                  <c:v>139.60416666666666</c:v>
                </c:pt>
                <c:pt idx="6702">
                  <c:v>139.625</c:v>
                </c:pt>
                <c:pt idx="6703">
                  <c:v>139.64583333333334</c:v>
                </c:pt>
                <c:pt idx="6704">
                  <c:v>139.66666666666666</c:v>
                </c:pt>
                <c:pt idx="6705">
                  <c:v>139.6875</c:v>
                </c:pt>
                <c:pt idx="6706">
                  <c:v>139.70833333333334</c:v>
                </c:pt>
                <c:pt idx="6707">
                  <c:v>139.72916666666666</c:v>
                </c:pt>
                <c:pt idx="6708">
                  <c:v>139.75</c:v>
                </c:pt>
                <c:pt idx="6709">
                  <c:v>139.77083333333334</c:v>
                </c:pt>
                <c:pt idx="6710">
                  <c:v>139.79166666666666</c:v>
                </c:pt>
                <c:pt idx="6711">
                  <c:v>139.8125</c:v>
                </c:pt>
                <c:pt idx="6712">
                  <c:v>139.83333333333334</c:v>
                </c:pt>
                <c:pt idx="6713">
                  <c:v>139.85416666666666</c:v>
                </c:pt>
                <c:pt idx="6714">
                  <c:v>139.875</c:v>
                </c:pt>
                <c:pt idx="6715">
                  <c:v>139.89583333333334</c:v>
                </c:pt>
                <c:pt idx="6716">
                  <c:v>139.91666666666666</c:v>
                </c:pt>
                <c:pt idx="6717">
                  <c:v>139.9375</c:v>
                </c:pt>
                <c:pt idx="6718">
                  <c:v>139.95833333333334</c:v>
                </c:pt>
                <c:pt idx="6719">
                  <c:v>139.97916666666666</c:v>
                </c:pt>
                <c:pt idx="6720">
                  <c:v>140</c:v>
                </c:pt>
                <c:pt idx="6721">
                  <c:v>140.02083333333334</c:v>
                </c:pt>
                <c:pt idx="6722">
                  <c:v>140.04166666666666</c:v>
                </c:pt>
                <c:pt idx="6723">
                  <c:v>140.0625</c:v>
                </c:pt>
                <c:pt idx="6724">
                  <c:v>140.08333333333334</c:v>
                </c:pt>
                <c:pt idx="6725">
                  <c:v>140.10416666666666</c:v>
                </c:pt>
                <c:pt idx="6726">
                  <c:v>140.125</c:v>
                </c:pt>
                <c:pt idx="6727">
                  <c:v>140.14583333333334</c:v>
                </c:pt>
                <c:pt idx="6728">
                  <c:v>140.16666666666666</c:v>
                </c:pt>
                <c:pt idx="6729">
                  <c:v>140.1875</c:v>
                </c:pt>
                <c:pt idx="6730">
                  <c:v>140.20833333333334</c:v>
                </c:pt>
                <c:pt idx="6731">
                  <c:v>140.22916666666666</c:v>
                </c:pt>
                <c:pt idx="6732">
                  <c:v>140.25</c:v>
                </c:pt>
                <c:pt idx="6733">
                  <c:v>140.27083333333334</c:v>
                </c:pt>
                <c:pt idx="6734">
                  <c:v>140.29166666666666</c:v>
                </c:pt>
                <c:pt idx="6735">
                  <c:v>140.3125</c:v>
                </c:pt>
                <c:pt idx="6736">
                  <c:v>140.33333333333334</c:v>
                </c:pt>
                <c:pt idx="6737">
                  <c:v>140.35416666666666</c:v>
                </c:pt>
                <c:pt idx="6738">
                  <c:v>140.375</c:v>
                </c:pt>
                <c:pt idx="6739">
                  <c:v>140.39583333333334</c:v>
                </c:pt>
                <c:pt idx="6740">
                  <c:v>140.41666666666666</c:v>
                </c:pt>
                <c:pt idx="6741">
                  <c:v>140.4375</c:v>
                </c:pt>
                <c:pt idx="6742">
                  <c:v>140.45833333333334</c:v>
                </c:pt>
                <c:pt idx="6743">
                  <c:v>140.47916666666666</c:v>
                </c:pt>
                <c:pt idx="6744">
                  <c:v>140.5</c:v>
                </c:pt>
                <c:pt idx="6745">
                  <c:v>140.52083333333334</c:v>
                </c:pt>
                <c:pt idx="6746">
                  <c:v>140.54166666666666</c:v>
                </c:pt>
                <c:pt idx="6747">
                  <c:v>140.5625</c:v>
                </c:pt>
                <c:pt idx="6748">
                  <c:v>140.58333333333334</c:v>
                </c:pt>
                <c:pt idx="6749">
                  <c:v>140.60416666666666</c:v>
                </c:pt>
                <c:pt idx="6750">
                  <c:v>140.625</c:v>
                </c:pt>
                <c:pt idx="6751">
                  <c:v>140.64583333333334</c:v>
                </c:pt>
                <c:pt idx="6752">
                  <c:v>140.66666666666666</c:v>
                </c:pt>
                <c:pt idx="6753">
                  <c:v>140.6875</c:v>
                </c:pt>
                <c:pt idx="6754">
                  <c:v>140.70833333333334</c:v>
                </c:pt>
                <c:pt idx="6755">
                  <c:v>140.72916666666666</c:v>
                </c:pt>
                <c:pt idx="6756">
                  <c:v>140.75</c:v>
                </c:pt>
                <c:pt idx="6757">
                  <c:v>140.77083333333334</c:v>
                </c:pt>
                <c:pt idx="6758">
                  <c:v>140.79166666666666</c:v>
                </c:pt>
                <c:pt idx="6759">
                  <c:v>140.8125</c:v>
                </c:pt>
                <c:pt idx="6760">
                  <c:v>140.83333333333334</c:v>
                </c:pt>
                <c:pt idx="6761">
                  <c:v>140.85416666666666</c:v>
                </c:pt>
                <c:pt idx="6762">
                  <c:v>140.875</c:v>
                </c:pt>
                <c:pt idx="6763">
                  <c:v>140.89583333333334</c:v>
                </c:pt>
                <c:pt idx="6764">
                  <c:v>140.91666666666666</c:v>
                </c:pt>
                <c:pt idx="6765">
                  <c:v>140.9375</c:v>
                </c:pt>
                <c:pt idx="6766">
                  <c:v>140.95833333333334</c:v>
                </c:pt>
                <c:pt idx="6767">
                  <c:v>140.97916666666666</c:v>
                </c:pt>
                <c:pt idx="6768">
                  <c:v>141</c:v>
                </c:pt>
                <c:pt idx="6769">
                  <c:v>141.02083333333334</c:v>
                </c:pt>
                <c:pt idx="6770">
                  <c:v>141.04166666666666</c:v>
                </c:pt>
                <c:pt idx="6771">
                  <c:v>141.0625</c:v>
                </c:pt>
                <c:pt idx="6772">
                  <c:v>141.08333333333334</c:v>
                </c:pt>
                <c:pt idx="6773">
                  <c:v>141.10416666666666</c:v>
                </c:pt>
                <c:pt idx="6774">
                  <c:v>141.125</c:v>
                </c:pt>
                <c:pt idx="6775">
                  <c:v>141.14583333333334</c:v>
                </c:pt>
                <c:pt idx="6776">
                  <c:v>141.16666666666666</c:v>
                </c:pt>
                <c:pt idx="6777">
                  <c:v>141.1875</c:v>
                </c:pt>
                <c:pt idx="6778">
                  <c:v>141.20833333333334</c:v>
                </c:pt>
                <c:pt idx="6779">
                  <c:v>141.22916666666666</c:v>
                </c:pt>
                <c:pt idx="6780">
                  <c:v>141.25</c:v>
                </c:pt>
                <c:pt idx="6781">
                  <c:v>141.27083333333334</c:v>
                </c:pt>
                <c:pt idx="6782">
                  <c:v>141.29166666666666</c:v>
                </c:pt>
                <c:pt idx="6783">
                  <c:v>141.3125</c:v>
                </c:pt>
                <c:pt idx="6784">
                  <c:v>141.33333333333334</c:v>
                </c:pt>
                <c:pt idx="6785">
                  <c:v>141.35416666666666</c:v>
                </c:pt>
                <c:pt idx="6786">
                  <c:v>141.375</c:v>
                </c:pt>
                <c:pt idx="6787">
                  <c:v>141.39583333333334</c:v>
                </c:pt>
                <c:pt idx="6788">
                  <c:v>141.41666666666666</c:v>
                </c:pt>
                <c:pt idx="6789">
                  <c:v>141.4375</c:v>
                </c:pt>
                <c:pt idx="6790">
                  <c:v>141.45833333333334</c:v>
                </c:pt>
                <c:pt idx="6791">
                  <c:v>141.47916666666666</c:v>
                </c:pt>
                <c:pt idx="6792">
                  <c:v>141.5</c:v>
                </c:pt>
                <c:pt idx="6793">
                  <c:v>141.52083333333334</c:v>
                </c:pt>
                <c:pt idx="6794">
                  <c:v>141.54166666666666</c:v>
                </c:pt>
                <c:pt idx="6795">
                  <c:v>141.5625</c:v>
                </c:pt>
                <c:pt idx="6796">
                  <c:v>141.58333333333334</c:v>
                </c:pt>
                <c:pt idx="6797">
                  <c:v>141.60416666666666</c:v>
                </c:pt>
                <c:pt idx="6798">
                  <c:v>141.625</c:v>
                </c:pt>
                <c:pt idx="6799">
                  <c:v>141.64583333333334</c:v>
                </c:pt>
                <c:pt idx="6800">
                  <c:v>141.66666666666666</c:v>
                </c:pt>
                <c:pt idx="6801">
                  <c:v>141.6875</c:v>
                </c:pt>
                <c:pt idx="6802">
                  <c:v>141.70833333333334</c:v>
                </c:pt>
                <c:pt idx="6803">
                  <c:v>141.72916666666666</c:v>
                </c:pt>
                <c:pt idx="6804">
                  <c:v>141.75</c:v>
                </c:pt>
                <c:pt idx="6805">
                  <c:v>141.77083333333334</c:v>
                </c:pt>
                <c:pt idx="6806">
                  <c:v>141.79166666666666</c:v>
                </c:pt>
                <c:pt idx="6807">
                  <c:v>141.8125</c:v>
                </c:pt>
                <c:pt idx="6808">
                  <c:v>141.83333333333334</c:v>
                </c:pt>
                <c:pt idx="6809">
                  <c:v>141.85416666666666</c:v>
                </c:pt>
                <c:pt idx="6810">
                  <c:v>141.875</c:v>
                </c:pt>
                <c:pt idx="6811">
                  <c:v>141.89583333333334</c:v>
                </c:pt>
                <c:pt idx="6812">
                  <c:v>141.91666666666666</c:v>
                </c:pt>
                <c:pt idx="6813">
                  <c:v>141.9375</c:v>
                </c:pt>
                <c:pt idx="6814">
                  <c:v>141.95833333333334</c:v>
                </c:pt>
                <c:pt idx="6815">
                  <c:v>141.97916666666666</c:v>
                </c:pt>
                <c:pt idx="6816">
                  <c:v>142</c:v>
                </c:pt>
                <c:pt idx="6817">
                  <c:v>142.02083333333334</c:v>
                </c:pt>
                <c:pt idx="6818">
                  <c:v>142.04166666666666</c:v>
                </c:pt>
                <c:pt idx="6819">
                  <c:v>142.0625</c:v>
                </c:pt>
                <c:pt idx="6820">
                  <c:v>142.08333333333334</c:v>
                </c:pt>
                <c:pt idx="6821">
                  <c:v>142.10416666666666</c:v>
                </c:pt>
                <c:pt idx="6822">
                  <c:v>142.125</c:v>
                </c:pt>
                <c:pt idx="6823">
                  <c:v>142.14583333333334</c:v>
                </c:pt>
                <c:pt idx="6824">
                  <c:v>142.16666666666666</c:v>
                </c:pt>
                <c:pt idx="6825">
                  <c:v>142.1875</c:v>
                </c:pt>
                <c:pt idx="6826">
                  <c:v>142.20833333333334</c:v>
                </c:pt>
                <c:pt idx="6827">
                  <c:v>142.22916666666666</c:v>
                </c:pt>
                <c:pt idx="6828">
                  <c:v>142.25</c:v>
                </c:pt>
                <c:pt idx="6829">
                  <c:v>142.27083333333334</c:v>
                </c:pt>
                <c:pt idx="6830">
                  <c:v>142.29166666666666</c:v>
                </c:pt>
                <c:pt idx="6831">
                  <c:v>142.3125</c:v>
                </c:pt>
                <c:pt idx="6832">
                  <c:v>142.33333333333334</c:v>
                </c:pt>
                <c:pt idx="6833">
                  <c:v>142.35416666666666</c:v>
                </c:pt>
                <c:pt idx="6834">
                  <c:v>142.375</c:v>
                </c:pt>
                <c:pt idx="6835">
                  <c:v>142.39583333333334</c:v>
                </c:pt>
                <c:pt idx="6836">
                  <c:v>142.41666666666666</c:v>
                </c:pt>
                <c:pt idx="6837">
                  <c:v>142.4375</c:v>
                </c:pt>
                <c:pt idx="6838">
                  <c:v>142.45833333333334</c:v>
                </c:pt>
                <c:pt idx="6839">
                  <c:v>142.47916666666666</c:v>
                </c:pt>
                <c:pt idx="6840">
                  <c:v>142.5</c:v>
                </c:pt>
                <c:pt idx="6841">
                  <c:v>142.52083333333334</c:v>
                </c:pt>
                <c:pt idx="6842">
                  <c:v>142.54166666666666</c:v>
                </c:pt>
                <c:pt idx="6843">
                  <c:v>142.5625</c:v>
                </c:pt>
                <c:pt idx="6844">
                  <c:v>142.58333333333334</c:v>
                </c:pt>
                <c:pt idx="6845">
                  <c:v>142.60416666666666</c:v>
                </c:pt>
                <c:pt idx="6846">
                  <c:v>142.625</c:v>
                </c:pt>
                <c:pt idx="6847">
                  <c:v>142.64583333333334</c:v>
                </c:pt>
                <c:pt idx="6848">
                  <c:v>142.66666666666666</c:v>
                </c:pt>
                <c:pt idx="6849">
                  <c:v>142.6875</c:v>
                </c:pt>
                <c:pt idx="6850">
                  <c:v>142.70833333333334</c:v>
                </c:pt>
                <c:pt idx="6851">
                  <c:v>142.72916666666666</c:v>
                </c:pt>
                <c:pt idx="6852">
                  <c:v>142.75</c:v>
                </c:pt>
                <c:pt idx="6853">
                  <c:v>142.77083333333334</c:v>
                </c:pt>
                <c:pt idx="6854">
                  <c:v>142.79166666666666</c:v>
                </c:pt>
                <c:pt idx="6855">
                  <c:v>142.8125</c:v>
                </c:pt>
                <c:pt idx="6856">
                  <c:v>142.83333333333334</c:v>
                </c:pt>
                <c:pt idx="6857">
                  <c:v>142.85416666666666</c:v>
                </c:pt>
                <c:pt idx="6858">
                  <c:v>142.875</c:v>
                </c:pt>
                <c:pt idx="6859">
                  <c:v>142.89583333333334</c:v>
                </c:pt>
                <c:pt idx="6860">
                  <c:v>142.91666666666666</c:v>
                </c:pt>
                <c:pt idx="6861">
                  <c:v>142.9375</c:v>
                </c:pt>
                <c:pt idx="6862">
                  <c:v>142.95833333333334</c:v>
                </c:pt>
                <c:pt idx="6863">
                  <c:v>142.97916666666666</c:v>
                </c:pt>
                <c:pt idx="6864">
                  <c:v>143</c:v>
                </c:pt>
                <c:pt idx="6865">
                  <c:v>143.02083333333334</c:v>
                </c:pt>
                <c:pt idx="6866">
                  <c:v>143.04166666666666</c:v>
                </c:pt>
                <c:pt idx="6867">
                  <c:v>143.0625</c:v>
                </c:pt>
                <c:pt idx="6868">
                  <c:v>143.08333333333334</c:v>
                </c:pt>
                <c:pt idx="6869">
                  <c:v>143.10416666666666</c:v>
                </c:pt>
                <c:pt idx="6870">
                  <c:v>143.125</c:v>
                </c:pt>
                <c:pt idx="6871">
                  <c:v>143.14583333333334</c:v>
                </c:pt>
                <c:pt idx="6872">
                  <c:v>143.16666666666666</c:v>
                </c:pt>
                <c:pt idx="6873">
                  <c:v>143.1875</c:v>
                </c:pt>
                <c:pt idx="6874">
                  <c:v>143.20833333333334</c:v>
                </c:pt>
                <c:pt idx="6875">
                  <c:v>143.22916666666666</c:v>
                </c:pt>
                <c:pt idx="6876">
                  <c:v>143.25</c:v>
                </c:pt>
                <c:pt idx="6877">
                  <c:v>143.27083333333334</c:v>
                </c:pt>
                <c:pt idx="6878">
                  <c:v>143.29166666666666</c:v>
                </c:pt>
                <c:pt idx="6879">
                  <c:v>143.3125</c:v>
                </c:pt>
                <c:pt idx="6880">
                  <c:v>143.33333333333334</c:v>
                </c:pt>
                <c:pt idx="6881">
                  <c:v>143.35416666666666</c:v>
                </c:pt>
                <c:pt idx="6882">
                  <c:v>143.375</c:v>
                </c:pt>
                <c:pt idx="6883">
                  <c:v>143.39583333333334</c:v>
                </c:pt>
                <c:pt idx="6884">
                  <c:v>143.41666666666666</c:v>
                </c:pt>
                <c:pt idx="6885">
                  <c:v>143.4375</c:v>
                </c:pt>
                <c:pt idx="6886">
                  <c:v>143.45833333333334</c:v>
                </c:pt>
                <c:pt idx="6887">
                  <c:v>143.47916666666666</c:v>
                </c:pt>
                <c:pt idx="6888">
                  <c:v>143.5</c:v>
                </c:pt>
                <c:pt idx="6889">
                  <c:v>143.52083333333334</c:v>
                </c:pt>
                <c:pt idx="6890">
                  <c:v>143.54166666666666</c:v>
                </c:pt>
                <c:pt idx="6891">
                  <c:v>143.5625</c:v>
                </c:pt>
                <c:pt idx="6892">
                  <c:v>143.58333333333334</c:v>
                </c:pt>
                <c:pt idx="6893">
                  <c:v>143.60416666666666</c:v>
                </c:pt>
                <c:pt idx="6894">
                  <c:v>143.625</c:v>
                </c:pt>
                <c:pt idx="6895">
                  <c:v>143.64583333333334</c:v>
                </c:pt>
                <c:pt idx="6896">
                  <c:v>143.66666666666666</c:v>
                </c:pt>
                <c:pt idx="6897">
                  <c:v>143.6875</c:v>
                </c:pt>
                <c:pt idx="6898">
                  <c:v>143.70833333333334</c:v>
                </c:pt>
                <c:pt idx="6899">
                  <c:v>143.72916666666666</c:v>
                </c:pt>
                <c:pt idx="6900">
                  <c:v>143.75</c:v>
                </c:pt>
                <c:pt idx="6901">
                  <c:v>143.77083333333334</c:v>
                </c:pt>
                <c:pt idx="6902">
                  <c:v>143.79166666666666</c:v>
                </c:pt>
                <c:pt idx="6903">
                  <c:v>143.8125</c:v>
                </c:pt>
                <c:pt idx="6904">
                  <c:v>143.83333333333334</c:v>
                </c:pt>
                <c:pt idx="6905">
                  <c:v>143.85416666666666</c:v>
                </c:pt>
                <c:pt idx="6906">
                  <c:v>143.875</c:v>
                </c:pt>
                <c:pt idx="6907">
                  <c:v>143.89583333333334</c:v>
                </c:pt>
                <c:pt idx="6908">
                  <c:v>143.91666666666666</c:v>
                </c:pt>
                <c:pt idx="6909">
                  <c:v>143.9375</c:v>
                </c:pt>
                <c:pt idx="6910">
                  <c:v>143.95833333333334</c:v>
                </c:pt>
                <c:pt idx="6911">
                  <c:v>143.97916666666666</c:v>
                </c:pt>
                <c:pt idx="6912">
                  <c:v>144</c:v>
                </c:pt>
                <c:pt idx="6913">
                  <c:v>144.02083333333334</c:v>
                </c:pt>
                <c:pt idx="6914">
                  <c:v>144.04166666666666</c:v>
                </c:pt>
                <c:pt idx="6915">
                  <c:v>144.0625</c:v>
                </c:pt>
                <c:pt idx="6916">
                  <c:v>144.08333333333334</c:v>
                </c:pt>
                <c:pt idx="6917">
                  <c:v>144.10416666666666</c:v>
                </c:pt>
                <c:pt idx="6918">
                  <c:v>144.125</c:v>
                </c:pt>
                <c:pt idx="6919">
                  <c:v>144.14583333333334</c:v>
                </c:pt>
                <c:pt idx="6920">
                  <c:v>144.16666666666666</c:v>
                </c:pt>
                <c:pt idx="6921">
                  <c:v>144.1875</c:v>
                </c:pt>
                <c:pt idx="6922">
                  <c:v>144.20833333333334</c:v>
                </c:pt>
                <c:pt idx="6923">
                  <c:v>144.22916666666666</c:v>
                </c:pt>
                <c:pt idx="6924">
                  <c:v>144.25</c:v>
                </c:pt>
                <c:pt idx="6925">
                  <c:v>144.27083333333334</c:v>
                </c:pt>
                <c:pt idx="6926">
                  <c:v>144.29166666666666</c:v>
                </c:pt>
                <c:pt idx="6927">
                  <c:v>144.3125</c:v>
                </c:pt>
                <c:pt idx="6928">
                  <c:v>144.33333333333334</c:v>
                </c:pt>
                <c:pt idx="6929">
                  <c:v>144.35416666666666</c:v>
                </c:pt>
                <c:pt idx="6930">
                  <c:v>144.375</c:v>
                </c:pt>
                <c:pt idx="6931">
                  <c:v>144.39583333333334</c:v>
                </c:pt>
                <c:pt idx="6932">
                  <c:v>144.41666666666666</c:v>
                </c:pt>
                <c:pt idx="6933">
                  <c:v>144.4375</c:v>
                </c:pt>
                <c:pt idx="6934">
                  <c:v>144.45833333333334</c:v>
                </c:pt>
                <c:pt idx="6935">
                  <c:v>144.47916666666666</c:v>
                </c:pt>
                <c:pt idx="6936">
                  <c:v>144.5</c:v>
                </c:pt>
                <c:pt idx="6937">
                  <c:v>144.52083333333334</c:v>
                </c:pt>
                <c:pt idx="6938">
                  <c:v>144.54166666666666</c:v>
                </c:pt>
                <c:pt idx="6939">
                  <c:v>144.5625</c:v>
                </c:pt>
                <c:pt idx="6940">
                  <c:v>144.58333333333334</c:v>
                </c:pt>
                <c:pt idx="6941">
                  <c:v>144.60416666666666</c:v>
                </c:pt>
                <c:pt idx="6942">
                  <c:v>144.625</c:v>
                </c:pt>
                <c:pt idx="6943">
                  <c:v>144.64583333333334</c:v>
                </c:pt>
                <c:pt idx="6944">
                  <c:v>144.66666666666666</c:v>
                </c:pt>
                <c:pt idx="6945">
                  <c:v>144.6875</c:v>
                </c:pt>
                <c:pt idx="6946">
                  <c:v>144.70833333333334</c:v>
                </c:pt>
                <c:pt idx="6947">
                  <c:v>144.72916666666666</c:v>
                </c:pt>
                <c:pt idx="6948">
                  <c:v>144.75</c:v>
                </c:pt>
                <c:pt idx="6949">
                  <c:v>144.77083333333334</c:v>
                </c:pt>
                <c:pt idx="6950">
                  <c:v>144.79166666666666</c:v>
                </c:pt>
                <c:pt idx="6951">
                  <c:v>144.8125</c:v>
                </c:pt>
                <c:pt idx="6952">
                  <c:v>144.83333333333334</c:v>
                </c:pt>
                <c:pt idx="6953">
                  <c:v>144.85416666666666</c:v>
                </c:pt>
                <c:pt idx="6954">
                  <c:v>144.875</c:v>
                </c:pt>
                <c:pt idx="6955">
                  <c:v>144.89583333333334</c:v>
                </c:pt>
                <c:pt idx="6956">
                  <c:v>144.91666666666666</c:v>
                </c:pt>
                <c:pt idx="6957">
                  <c:v>144.9375</c:v>
                </c:pt>
                <c:pt idx="6958">
                  <c:v>144.95833333333334</c:v>
                </c:pt>
                <c:pt idx="6959">
                  <c:v>144.97916666666666</c:v>
                </c:pt>
                <c:pt idx="6960">
                  <c:v>145</c:v>
                </c:pt>
                <c:pt idx="6961">
                  <c:v>145.02083333333334</c:v>
                </c:pt>
                <c:pt idx="6962">
                  <c:v>145.04166666666666</c:v>
                </c:pt>
                <c:pt idx="6963">
                  <c:v>145.0625</c:v>
                </c:pt>
                <c:pt idx="6964">
                  <c:v>145.08333333333334</c:v>
                </c:pt>
                <c:pt idx="6965">
                  <c:v>145.10416666666666</c:v>
                </c:pt>
                <c:pt idx="6966">
                  <c:v>145.125</c:v>
                </c:pt>
                <c:pt idx="6967">
                  <c:v>145.14583333333334</c:v>
                </c:pt>
                <c:pt idx="6968">
                  <c:v>145.16666666666666</c:v>
                </c:pt>
                <c:pt idx="6969">
                  <c:v>145.1875</c:v>
                </c:pt>
                <c:pt idx="6970">
                  <c:v>145.20833333333334</c:v>
                </c:pt>
                <c:pt idx="6971">
                  <c:v>145.22916666666666</c:v>
                </c:pt>
                <c:pt idx="6972">
                  <c:v>145.25</c:v>
                </c:pt>
                <c:pt idx="6973">
                  <c:v>145.27083333333334</c:v>
                </c:pt>
                <c:pt idx="6974">
                  <c:v>145.29166666666666</c:v>
                </c:pt>
                <c:pt idx="6975">
                  <c:v>145.3125</c:v>
                </c:pt>
                <c:pt idx="6976">
                  <c:v>145.33333333333334</c:v>
                </c:pt>
                <c:pt idx="6977">
                  <c:v>145.35416666666666</c:v>
                </c:pt>
                <c:pt idx="6978">
                  <c:v>145.375</c:v>
                </c:pt>
                <c:pt idx="6979">
                  <c:v>145.39583333333334</c:v>
                </c:pt>
                <c:pt idx="6980">
                  <c:v>145.41666666666666</c:v>
                </c:pt>
                <c:pt idx="6981">
                  <c:v>145.4375</c:v>
                </c:pt>
                <c:pt idx="6982">
                  <c:v>145.45833333333334</c:v>
                </c:pt>
                <c:pt idx="6983">
                  <c:v>145.47916666666666</c:v>
                </c:pt>
                <c:pt idx="6984">
                  <c:v>145.5</c:v>
                </c:pt>
                <c:pt idx="6985">
                  <c:v>145.52083333333334</c:v>
                </c:pt>
                <c:pt idx="6986">
                  <c:v>145.54166666666666</c:v>
                </c:pt>
                <c:pt idx="6987">
                  <c:v>145.5625</c:v>
                </c:pt>
                <c:pt idx="6988">
                  <c:v>145.58333333333334</c:v>
                </c:pt>
                <c:pt idx="6989">
                  <c:v>145.60416666666666</c:v>
                </c:pt>
                <c:pt idx="6990">
                  <c:v>145.625</c:v>
                </c:pt>
                <c:pt idx="6991">
                  <c:v>145.64583333333334</c:v>
                </c:pt>
                <c:pt idx="6992">
                  <c:v>145.66666666666666</c:v>
                </c:pt>
                <c:pt idx="6993">
                  <c:v>145.6875</c:v>
                </c:pt>
                <c:pt idx="6994">
                  <c:v>145.70833333333334</c:v>
                </c:pt>
                <c:pt idx="6995">
                  <c:v>145.72916666666666</c:v>
                </c:pt>
                <c:pt idx="6996">
                  <c:v>145.75</c:v>
                </c:pt>
                <c:pt idx="6997">
                  <c:v>145.77083333333334</c:v>
                </c:pt>
                <c:pt idx="6998">
                  <c:v>145.79166666666666</c:v>
                </c:pt>
                <c:pt idx="6999">
                  <c:v>145.8125</c:v>
                </c:pt>
                <c:pt idx="7000">
                  <c:v>145.83333333333334</c:v>
                </c:pt>
                <c:pt idx="7001">
                  <c:v>145.85416666666666</c:v>
                </c:pt>
                <c:pt idx="7002">
                  <c:v>145.875</c:v>
                </c:pt>
                <c:pt idx="7003">
                  <c:v>145.89583333333334</c:v>
                </c:pt>
                <c:pt idx="7004">
                  <c:v>145.91666666666666</c:v>
                </c:pt>
                <c:pt idx="7005">
                  <c:v>145.9375</c:v>
                </c:pt>
                <c:pt idx="7006">
                  <c:v>145.95833333333334</c:v>
                </c:pt>
                <c:pt idx="7007">
                  <c:v>145.97916666666666</c:v>
                </c:pt>
                <c:pt idx="7008">
                  <c:v>146</c:v>
                </c:pt>
                <c:pt idx="7009">
                  <c:v>146.02083333333334</c:v>
                </c:pt>
                <c:pt idx="7010">
                  <c:v>146.04166666666666</c:v>
                </c:pt>
                <c:pt idx="7011">
                  <c:v>146.0625</c:v>
                </c:pt>
                <c:pt idx="7012">
                  <c:v>146.08333333333334</c:v>
                </c:pt>
                <c:pt idx="7013">
                  <c:v>146.10416666666666</c:v>
                </c:pt>
                <c:pt idx="7014">
                  <c:v>146.125</c:v>
                </c:pt>
                <c:pt idx="7015">
                  <c:v>146.14583333333334</c:v>
                </c:pt>
                <c:pt idx="7016">
                  <c:v>146.16666666666666</c:v>
                </c:pt>
                <c:pt idx="7017">
                  <c:v>146.1875</c:v>
                </c:pt>
                <c:pt idx="7018">
                  <c:v>146.20833333333334</c:v>
                </c:pt>
                <c:pt idx="7019">
                  <c:v>146.22916666666666</c:v>
                </c:pt>
                <c:pt idx="7020">
                  <c:v>146.25</c:v>
                </c:pt>
                <c:pt idx="7021">
                  <c:v>146.27083333333334</c:v>
                </c:pt>
                <c:pt idx="7022">
                  <c:v>146.29166666666666</c:v>
                </c:pt>
                <c:pt idx="7023">
                  <c:v>146.3125</c:v>
                </c:pt>
                <c:pt idx="7024">
                  <c:v>146.33333333333334</c:v>
                </c:pt>
                <c:pt idx="7025">
                  <c:v>146.35416666666666</c:v>
                </c:pt>
                <c:pt idx="7026">
                  <c:v>146.375</c:v>
                </c:pt>
                <c:pt idx="7027">
                  <c:v>146.39583333333334</c:v>
                </c:pt>
                <c:pt idx="7028">
                  <c:v>146.41666666666666</c:v>
                </c:pt>
                <c:pt idx="7029">
                  <c:v>146.4375</c:v>
                </c:pt>
                <c:pt idx="7030">
                  <c:v>146.45833333333334</c:v>
                </c:pt>
                <c:pt idx="7031">
                  <c:v>146.47916666666666</c:v>
                </c:pt>
                <c:pt idx="7032">
                  <c:v>146.5</c:v>
                </c:pt>
                <c:pt idx="7033">
                  <c:v>146.52083333333334</c:v>
                </c:pt>
                <c:pt idx="7034">
                  <c:v>146.54166666666666</c:v>
                </c:pt>
                <c:pt idx="7035">
                  <c:v>146.5625</c:v>
                </c:pt>
                <c:pt idx="7036">
                  <c:v>146.58333333333334</c:v>
                </c:pt>
                <c:pt idx="7037">
                  <c:v>146.60416666666666</c:v>
                </c:pt>
                <c:pt idx="7038">
                  <c:v>146.625</c:v>
                </c:pt>
                <c:pt idx="7039">
                  <c:v>146.64583333333334</c:v>
                </c:pt>
                <c:pt idx="7040">
                  <c:v>146.66666666666666</c:v>
                </c:pt>
                <c:pt idx="7041">
                  <c:v>146.6875</c:v>
                </c:pt>
                <c:pt idx="7042">
                  <c:v>146.70833333333334</c:v>
                </c:pt>
                <c:pt idx="7043">
                  <c:v>146.72916666666666</c:v>
                </c:pt>
                <c:pt idx="7044">
                  <c:v>146.75</c:v>
                </c:pt>
                <c:pt idx="7045">
                  <c:v>146.77083333333334</c:v>
                </c:pt>
                <c:pt idx="7046">
                  <c:v>146.79166666666666</c:v>
                </c:pt>
                <c:pt idx="7047">
                  <c:v>146.8125</c:v>
                </c:pt>
                <c:pt idx="7048">
                  <c:v>146.83333333333334</c:v>
                </c:pt>
                <c:pt idx="7049">
                  <c:v>146.85416666666666</c:v>
                </c:pt>
                <c:pt idx="7050">
                  <c:v>146.875</c:v>
                </c:pt>
                <c:pt idx="7051">
                  <c:v>146.89583333333334</c:v>
                </c:pt>
                <c:pt idx="7052">
                  <c:v>146.91666666666666</c:v>
                </c:pt>
                <c:pt idx="7053">
                  <c:v>146.9375</c:v>
                </c:pt>
                <c:pt idx="7054">
                  <c:v>146.95833333333334</c:v>
                </c:pt>
                <c:pt idx="7055">
                  <c:v>146.97916666666666</c:v>
                </c:pt>
                <c:pt idx="7056">
                  <c:v>147</c:v>
                </c:pt>
                <c:pt idx="7057">
                  <c:v>147.02083333333334</c:v>
                </c:pt>
                <c:pt idx="7058">
                  <c:v>147.04166666666666</c:v>
                </c:pt>
                <c:pt idx="7059">
                  <c:v>147.0625</c:v>
                </c:pt>
                <c:pt idx="7060">
                  <c:v>147.08333333333334</c:v>
                </c:pt>
                <c:pt idx="7061">
                  <c:v>147.10416666666666</c:v>
                </c:pt>
                <c:pt idx="7062">
                  <c:v>147.125</c:v>
                </c:pt>
                <c:pt idx="7063">
                  <c:v>147.14583333333334</c:v>
                </c:pt>
                <c:pt idx="7064">
                  <c:v>147.16666666666666</c:v>
                </c:pt>
                <c:pt idx="7065">
                  <c:v>147.1875</c:v>
                </c:pt>
                <c:pt idx="7066">
                  <c:v>147.20833333333334</c:v>
                </c:pt>
                <c:pt idx="7067">
                  <c:v>147.22916666666666</c:v>
                </c:pt>
                <c:pt idx="7068">
                  <c:v>147.25</c:v>
                </c:pt>
                <c:pt idx="7069">
                  <c:v>147.27083333333334</c:v>
                </c:pt>
                <c:pt idx="7070">
                  <c:v>147.29166666666666</c:v>
                </c:pt>
                <c:pt idx="7071">
                  <c:v>147.3125</c:v>
                </c:pt>
                <c:pt idx="7072">
                  <c:v>147.33333333333334</c:v>
                </c:pt>
                <c:pt idx="7073">
                  <c:v>147.35416666666666</c:v>
                </c:pt>
                <c:pt idx="7074">
                  <c:v>147.375</c:v>
                </c:pt>
                <c:pt idx="7075">
                  <c:v>147.39583333333334</c:v>
                </c:pt>
                <c:pt idx="7076">
                  <c:v>147.41666666666666</c:v>
                </c:pt>
                <c:pt idx="7077">
                  <c:v>147.4375</c:v>
                </c:pt>
                <c:pt idx="7078">
                  <c:v>147.45833333333334</c:v>
                </c:pt>
                <c:pt idx="7079">
                  <c:v>147.47916666666666</c:v>
                </c:pt>
                <c:pt idx="7080">
                  <c:v>147.5</c:v>
                </c:pt>
                <c:pt idx="7081">
                  <c:v>147.52083333333334</c:v>
                </c:pt>
                <c:pt idx="7082">
                  <c:v>147.54166666666666</c:v>
                </c:pt>
                <c:pt idx="7083">
                  <c:v>147.5625</c:v>
                </c:pt>
                <c:pt idx="7084">
                  <c:v>147.58333333333334</c:v>
                </c:pt>
                <c:pt idx="7085">
                  <c:v>147.60416666666666</c:v>
                </c:pt>
                <c:pt idx="7086">
                  <c:v>147.625</c:v>
                </c:pt>
                <c:pt idx="7087">
                  <c:v>147.64583333333334</c:v>
                </c:pt>
                <c:pt idx="7088">
                  <c:v>147.66666666666666</c:v>
                </c:pt>
                <c:pt idx="7089">
                  <c:v>147.6875</c:v>
                </c:pt>
                <c:pt idx="7090">
                  <c:v>147.70833333333334</c:v>
                </c:pt>
                <c:pt idx="7091">
                  <c:v>147.72916666666666</c:v>
                </c:pt>
                <c:pt idx="7092">
                  <c:v>147.75</c:v>
                </c:pt>
                <c:pt idx="7093">
                  <c:v>147.77083333333334</c:v>
                </c:pt>
                <c:pt idx="7094">
                  <c:v>147.79166666666666</c:v>
                </c:pt>
                <c:pt idx="7095">
                  <c:v>147.8125</c:v>
                </c:pt>
                <c:pt idx="7096">
                  <c:v>147.83333333333334</c:v>
                </c:pt>
                <c:pt idx="7097">
                  <c:v>147.85416666666666</c:v>
                </c:pt>
                <c:pt idx="7098">
                  <c:v>147.875</c:v>
                </c:pt>
                <c:pt idx="7099">
                  <c:v>147.89583333333334</c:v>
                </c:pt>
                <c:pt idx="7100">
                  <c:v>147.91666666666666</c:v>
                </c:pt>
                <c:pt idx="7101">
                  <c:v>147.9375</c:v>
                </c:pt>
                <c:pt idx="7102">
                  <c:v>147.95833333333334</c:v>
                </c:pt>
                <c:pt idx="7103">
                  <c:v>147.97916666666666</c:v>
                </c:pt>
                <c:pt idx="7104">
                  <c:v>148</c:v>
                </c:pt>
                <c:pt idx="7105">
                  <c:v>148.02083333333334</c:v>
                </c:pt>
                <c:pt idx="7106">
                  <c:v>148.04166666666666</c:v>
                </c:pt>
                <c:pt idx="7107">
                  <c:v>148.0625</c:v>
                </c:pt>
                <c:pt idx="7108">
                  <c:v>148.08333333333334</c:v>
                </c:pt>
                <c:pt idx="7109">
                  <c:v>148.10416666666666</c:v>
                </c:pt>
                <c:pt idx="7110">
                  <c:v>148.125</c:v>
                </c:pt>
                <c:pt idx="7111">
                  <c:v>148.14583333333334</c:v>
                </c:pt>
                <c:pt idx="7112">
                  <c:v>148.16666666666666</c:v>
                </c:pt>
                <c:pt idx="7113">
                  <c:v>148.1875</c:v>
                </c:pt>
                <c:pt idx="7114">
                  <c:v>148.20833333333334</c:v>
                </c:pt>
                <c:pt idx="7115">
                  <c:v>148.22916666666666</c:v>
                </c:pt>
                <c:pt idx="7116">
                  <c:v>148.25</c:v>
                </c:pt>
                <c:pt idx="7117">
                  <c:v>148.27083333333334</c:v>
                </c:pt>
                <c:pt idx="7118">
                  <c:v>148.29166666666666</c:v>
                </c:pt>
                <c:pt idx="7119">
                  <c:v>148.3125</c:v>
                </c:pt>
                <c:pt idx="7120">
                  <c:v>148.33333333333334</c:v>
                </c:pt>
                <c:pt idx="7121">
                  <c:v>148.35416666666666</c:v>
                </c:pt>
                <c:pt idx="7122">
                  <c:v>148.375</c:v>
                </c:pt>
                <c:pt idx="7123">
                  <c:v>148.39583333333334</c:v>
                </c:pt>
                <c:pt idx="7124">
                  <c:v>148.41666666666666</c:v>
                </c:pt>
                <c:pt idx="7125">
                  <c:v>148.4375</c:v>
                </c:pt>
                <c:pt idx="7126">
                  <c:v>148.45833333333334</c:v>
                </c:pt>
                <c:pt idx="7127">
                  <c:v>148.47916666666666</c:v>
                </c:pt>
                <c:pt idx="7128">
                  <c:v>148.5</c:v>
                </c:pt>
                <c:pt idx="7129">
                  <c:v>148.52083333333334</c:v>
                </c:pt>
                <c:pt idx="7130">
                  <c:v>148.54166666666666</c:v>
                </c:pt>
                <c:pt idx="7131">
                  <c:v>148.5625</c:v>
                </c:pt>
                <c:pt idx="7132">
                  <c:v>148.58333333333334</c:v>
                </c:pt>
                <c:pt idx="7133">
                  <c:v>148.60416666666666</c:v>
                </c:pt>
                <c:pt idx="7134">
                  <c:v>148.625</c:v>
                </c:pt>
                <c:pt idx="7135">
                  <c:v>148.64583333333334</c:v>
                </c:pt>
                <c:pt idx="7136">
                  <c:v>148.66666666666666</c:v>
                </c:pt>
                <c:pt idx="7137">
                  <c:v>148.6875</c:v>
                </c:pt>
                <c:pt idx="7138">
                  <c:v>148.70833333333334</c:v>
                </c:pt>
                <c:pt idx="7139">
                  <c:v>148.72916666666666</c:v>
                </c:pt>
                <c:pt idx="7140">
                  <c:v>148.75</c:v>
                </c:pt>
                <c:pt idx="7141">
                  <c:v>148.77083333333334</c:v>
                </c:pt>
                <c:pt idx="7142">
                  <c:v>148.79166666666666</c:v>
                </c:pt>
                <c:pt idx="7143">
                  <c:v>148.8125</c:v>
                </c:pt>
                <c:pt idx="7144">
                  <c:v>148.83333333333334</c:v>
                </c:pt>
                <c:pt idx="7145">
                  <c:v>148.85416666666666</c:v>
                </c:pt>
                <c:pt idx="7146">
                  <c:v>148.875</c:v>
                </c:pt>
                <c:pt idx="7147">
                  <c:v>148.89583333333334</c:v>
                </c:pt>
                <c:pt idx="7148">
                  <c:v>148.91666666666666</c:v>
                </c:pt>
                <c:pt idx="7149">
                  <c:v>148.9375</c:v>
                </c:pt>
                <c:pt idx="7150">
                  <c:v>148.95833333333334</c:v>
                </c:pt>
                <c:pt idx="7151">
                  <c:v>148.97916666666666</c:v>
                </c:pt>
                <c:pt idx="7152">
                  <c:v>149</c:v>
                </c:pt>
                <c:pt idx="7153">
                  <c:v>149.02083333333334</c:v>
                </c:pt>
                <c:pt idx="7154">
                  <c:v>149.04166666666666</c:v>
                </c:pt>
                <c:pt idx="7155">
                  <c:v>149.0625</c:v>
                </c:pt>
                <c:pt idx="7156">
                  <c:v>149.08333333333334</c:v>
                </c:pt>
                <c:pt idx="7157">
                  <c:v>149.10416666666666</c:v>
                </c:pt>
                <c:pt idx="7158">
                  <c:v>149.125</c:v>
                </c:pt>
                <c:pt idx="7159">
                  <c:v>149.14583333333334</c:v>
                </c:pt>
                <c:pt idx="7160">
                  <c:v>149.16666666666666</c:v>
                </c:pt>
                <c:pt idx="7161">
                  <c:v>149.1875</c:v>
                </c:pt>
                <c:pt idx="7162">
                  <c:v>149.20833333333334</c:v>
                </c:pt>
                <c:pt idx="7163">
                  <c:v>149.22916666666666</c:v>
                </c:pt>
                <c:pt idx="7164">
                  <c:v>149.25</c:v>
                </c:pt>
                <c:pt idx="7165">
                  <c:v>149.27083333333334</c:v>
                </c:pt>
                <c:pt idx="7166">
                  <c:v>149.29166666666666</c:v>
                </c:pt>
                <c:pt idx="7167">
                  <c:v>149.3125</c:v>
                </c:pt>
                <c:pt idx="7168">
                  <c:v>149.33333333333334</c:v>
                </c:pt>
                <c:pt idx="7169">
                  <c:v>149.35416666666666</c:v>
                </c:pt>
                <c:pt idx="7170">
                  <c:v>149.375</c:v>
                </c:pt>
                <c:pt idx="7171">
                  <c:v>149.39583333333334</c:v>
                </c:pt>
                <c:pt idx="7172">
                  <c:v>149.41666666666666</c:v>
                </c:pt>
                <c:pt idx="7173">
                  <c:v>149.4375</c:v>
                </c:pt>
                <c:pt idx="7174">
                  <c:v>149.45833333333334</c:v>
                </c:pt>
                <c:pt idx="7175">
                  <c:v>149.47916666666666</c:v>
                </c:pt>
                <c:pt idx="7176">
                  <c:v>149.5</c:v>
                </c:pt>
                <c:pt idx="7177">
                  <c:v>149.52083333333334</c:v>
                </c:pt>
                <c:pt idx="7178">
                  <c:v>149.54166666666666</c:v>
                </c:pt>
                <c:pt idx="7179">
                  <c:v>149.5625</c:v>
                </c:pt>
                <c:pt idx="7180">
                  <c:v>149.58333333333334</c:v>
                </c:pt>
                <c:pt idx="7181">
                  <c:v>149.60416666666666</c:v>
                </c:pt>
                <c:pt idx="7182">
                  <c:v>149.625</c:v>
                </c:pt>
                <c:pt idx="7183">
                  <c:v>149.64583333333334</c:v>
                </c:pt>
                <c:pt idx="7184">
                  <c:v>149.66666666666666</c:v>
                </c:pt>
                <c:pt idx="7185">
                  <c:v>149.6875</c:v>
                </c:pt>
                <c:pt idx="7186">
                  <c:v>149.70833333333334</c:v>
                </c:pt>
                <c:pt idx="7187">
                  <c:v>149.72916666666666</c:v>
                </c:pt>
                <c:pt idx="7188">
                  <c:v>149.75</c:v>
                </c:pt>
                <c:pt idx="7189">
                  <c:v>149.77083333333334</c:v>
                </c:pt>
                <c:pt idx="7190">
                  <c:v>149.79166666666666</c:v>
                </c:pt>
                <c:pt idx="7191">
                  <c:v>149.8125</c:v>
                </c:pt>
                <c:pt idx="7192">
                  <c:v>149.83333333333334</c:v>
                </c:pt>
                <c:pt idx="7193">
                  <c:v>149.85416666666666</c:v>
                </c:pt>
                <c:pt idx="7194">
                  <c:v>149.875</c:v>
                </c:pt>
                <c:pt idx="7195">
                  <c:v>149.89583333333334</c:v>
                </c:pt>
                <c:pt idx="7196">
                  <c:v>149.91666666666666</c:v>
                </c:pt>
                <c:pt idx="7197">
                  <c:v>149.9375</c:v>
                </c:pt>
                <c:pt idx="7198">
                  <c:v>149.95833333333334</c:v>
                </c:pt>
                <c:pt idx="7199">
                  <c:v>149.97916666666666</c:v>
                </c:pt>
                <c:pt idx="7200">
                  <c:v>150</c:v>
                </c:pt>
                <c:pt idx="7201">
                  <c:v>150.02083333333334</c:v>
                </c:pt>
                <c:pt idx="7202">
                  <c:v>150.04166666666666</c:v>
                </c:pt>
                <c:pt idx="7203">
                  <c:v>150.0625</c:v>
                </c:pt>
                <c:pt idx="7204">
                  <c:v>150.08333333333334</c:v>
                </c:pt>
                <c:pt idx="7205">
                  <c:v>150.10416666666666</c:v>
                </c:pt>
                <c:pt idx="7206">
                  <c:v>150.125</c:v>
                </c:pt>
                <c:pt idx="7207">
                  <c:v>150.14583333333334</c:v>
                </c:pt>
                <c:pt idx="7208">
                  <c:v>150.16666666666666</c:v>
                </c:pt>
                <c:pt idx="7209">
                  <c:v>150.1875</c:v>
                </c:pt>
                <c:pt idx="7210">
                  <c:v>150.20833333333334</c:v>
                </c:pt>
                <c:pt idx="7211">
                  <c:v>150.22916666666666</c:v>
                </c:pt>
                <c:pt idx="7212">
                  <c:v>150.25</c:v>
                </c:pt>
                <c:pt idx="7213">
                  <c:v>150.27083333333334</c:v>
                </c:pt>
                <c:pt idx="7214">
                  <c:v>150.29166666666666</c:v>
                </c:pt>
                <c:pt idx="7215">
                  <c:v>150.3125</c:v>
                </c:pt>
                <c:pt idx="7216">
                  <c:v>150.33333333333334</c:v>
                </c:pt>
                <c:pt idx="7217">
                  <c:v>150.35416666666666</c:v>
                </c:pt>
                <c:pt idx="7218">
                  <c:v>150.375</c:v>
                </c:pt>
                <c:pt idx="7219">
                  <c:v>150.39583333333334</c:v>
                </c:pt>
                <c:pt idx="7220">
                  <c:v>150.41666666666666</c:v>
                </c:pt>
                <c:pt idx="7221">
                  <c:v>150.4375</c:v>
                </c:pt>
                <c:pt idx="7222">
                  <c:v>150.45833333333334</c:v>
                </c:pt>
                <c:pt idx="7223">
                  <c:v>150.47916666666666</c:v>
                </c:pt>
                <c:pt idx="7224">
                  <c:v>150.5</c:v>
                </c:pt>
                <c:pt idx="7225">
                  <c:v>150.52083333333334</c:v>
                </c:pt>
                <c:pt idx="7226">
                  <c:v>150.54166666666666</c:v>
                </c:pt>
                <c:pt idx="7227">
                  <c:v>150.5625</c:v>
                </c:pt>
                <c:pt idx="7228">
                  <c:v>150.58333333333334</c:v>
                </c:pt>
                <c:pt idx="7229">
                  <c:v>150.60416666666666</c:v>
                </c:pt>
                <c:pt idx="7230">
                  <c:v>150.625</c:v>
                </c:pt>
                <c:pt idx="7231">
                  <c:v>150.64583333333334</c:v>
                </c:pt>
                <c:pt idx="7232">
                  <c:v>150.66666666666666</c:v>
                </c:pt>
                <c:pt idx="7233">
                  <c:v>150.6875</c:v>
                </c:pt>
                <c:pt idx="7234">
                  <c:v>150.70833333333334</c:v>
                </c:pt>
                <c:pt idx="7235">
                  <c:v>150.72916666666666</c:v>
                </c:pt>
                <c:pt idx="7236">
                  <c:v>150.75</c:v>
                </c:pt>
                <c:pt idx="7237">
                  <c:v>150.77083333333334</c:v>
                </c:pt>
                <c:pt idx="7238">
                  <c:v>150.79166666666666</c:v>
                </c:pt>
                <c:pt idx="7239">
                  <c:v>150.8125</c:v>
                </c:pt>
                <c:pt idx="7240">
                  <c:v>150.83333333333334</c:v>
                </c:pt>
                <c:pt idx="7241">
                  <c:v>150.85416666666666</c:v>
                </c:pt>
                <c:pt idx="7242">
                  <c:v>150.875</c:v>
                </c:pt>
                <c:pt idx="7243">
                  <c:v>150.89583333333334</c:v>
                </c:pt>
                <c:pt idx="7244">
                  <c:v>150.91666666666666</c:v>
                </c:pt>
                <c:pt idx="7245">
                  <c:v>150.9375</c:v>
                </c:pt>
                <c:pt idx="7246">
                  <c:v>150.95833333333334</c:v>
                </c:pt>
                <c:pt idx="7247">
                  <c:v>150.97916666666666</c:v>
                </c:pt>
                <c:pt idx="7248">
                  <c:v>151</c:v>
                </c:pt>
                <c:pt idx="7249">
                  <c:v>151.02083333333334</c:v>
                </c:pt>
                <c:pt idx="7250">
                  <c:v>151.04166666666666</c:v>
                </c:pt>
                <c:pt idx="7251">
                  <c:v>151.0625</c:v>
                </c:pt>
                <c:pt idx="7252">
                  <c:v>151.08333333333334</c:v>
                </c:pt>
                <c:pt idx="7253">
                  <c:v>151.10416666666666</c:v>
                </c:pt>
                <c:pt idx="7254">
                  <c:v>151.125</c:v>
                </c:pt>
                <c:pt idx="7255">
                  <c:v>151.14583333333334</c:v>
                </c:pt>
                <c:pt idx="7256">
                  <c:v>151.16666666666666</c:v>
                </c:pt>
                <c:pt idx="7257">
                  <c:v>151.1875</c:v>
                </c:pt>
                <c:pt idx="7258">
                  <c:v>151.20833333333334</c:v>
                </c:pt>
                <c:pt idx="7259">
                  <c:v>151.22916666666666</c:v>
                </c:pt>
                <c:pt idx="7260">
                  <c:v>151.25</c:v>
                </c:pt>
                <c:pt idx="7261">
                  <c:v>151.27083333333334</c:v>
                </c:pt>
                <c:pt idx="7262">
                  <c:v>151.29166666666666</c:v>
                </c:pt>
                <c:pt idx="7263">
                  <c:v>151.3125</c:v>
                </c:pt>
                <c:pt idx="7264">
                  <c:v>151.33333333333334</c:v>
                </c:pt>
                <c:pt idx="7265">
                  <c:v>151.35416666666666</c:v>
                </c:pt>
                <c:pt idx="7266">
                  <c:v>151.375</c:v>
                </c:pt>
                <c:pt idx="7267">
                  <c:v>151.39583333333334</c:v>
                </c:pt>
                <c:pt idx="7268">
                  <c:v>151.41666666666666</c:v>
                </c:pt>
                <c:pt idx="7269">
                  <c:v>151.4375</c:v>
                </c:pt>
                <c:pt idx="7270">
                  <c:v>151.45833333333334</c:v>
                </c:pt>
                <c:pt idx="7271">
                  <c:v>151.47916666666666</c:v>
                </c:pt>
                <c:pt idx="7272">
                  <c:v>151.5</c:v>
                </c:pt>
                <c:pt idx="7273">
                  <c:v>151.52083333333334</c:v>
                </c:pt>
                <c:pt idx="7274">
                  <c:v>151.54166666666666</c:v>
                </c:pt>
                <c:pt idx="7275">
                  <c:v>151.5625</c:v>
                </c:pt>
                <c:pt idx="7276">
                  <c:v>151.58333333333334</c:v>
                </c:pt>
                <c:pt idx="7277">
                  <c:v>151.60416666666666</c:v>
                </c:pt>
                <c:pt idx="7278">
                  <c:v>151.625</c:v>
                </c:pt>
                <c:pt idx="7279">
                  <c:v>151.64583333333334</c:v>
                </c:pt>
                <c:pt idx="7280">
                  <c:v>151.66666666666666</c:v>
                </c:pt>
                <c:pt idx="7281">
                  <c:v>151.6875</c:v>
                </c:pt>
                <c:pt idx="7282">
                  <c:v>151.70833333333334</c:v>
                </c:pt>
                <c:pt idx="7283">
                  <c:v>151.72916666666666</c:v>
                </c:pt>
                <c:pt idx="7284">
                  <c:v>151.75</c:v>
                </c:pt>
                <c:pt idx="7285">
                  <c:v>151.77083333333334</c:v>
                </c:pt>
                <c:pt idx="7286">
                  <c:v>151.79166666666666</c:v>
                </c:pt>
                <c:pt idx="7287">
                  <c:v>151.8125</c:v>
                </c:pt>
                <c:pt idx="7288">
                  <c:v>151.83333333333334</c:v>
                </c:pt>
                <c:pt idx="7289">
                  <c:v>151.85416666666666</c:v>
                </c:pt>
                <c:pt idx="7290">
                  <c:v>151.875</c:v>
                </c:pt>
                <c:pt idx="7291">
                  <c:v>151.89583333333334</c:v>
                </c:pt>
                <c:pt idx="7292">
                  <c:v>151.91666666666666</c:v>
                </c:pt>
                <c:pt idx="7293">
                  <c:v>151.9375</c:v>
                </c:pt>
                <c:pt idx="7294">
                  <c:v>151.95833333333334</c:v>
                </c:pt>
                <c:pt idx="7295">
                  <c:v>151.97916666666666</c:v>
                </c:pt>
                <c:pt idx="7296">
                  <c:v>152</c:v>
                </c:pt>
                <c:pt idx="7297">
                  <c:v>152.02083333333334</c:v>
                </c:pt>
                <c:pt idx="7298">
                  <c:v>152.04166666666666</c:v>
                </c:pt>
                <c:pt idx="7299">
                  <c:v>152.0625</c:v>
                </c:pt>
                <c:pt idx="7300">
                  <c:v>152.08333333333334</c:v>
                </c:pt>
                <c:pt idx="7301">
                  <c:v>152.10416666666666</c:v>
                </c:pt>
                <c:pt idx="7302">
                  <c:v>152.125</c:v>
                </c:pt>
                <c:pt idx="7303">
                  <c:v>152.14583333333334</c:v>
                </c:pt>
                <c:pt idx="7304">
                  <c:v>152.16666666666666</c:v>
                </c:pt>
                <c:pt idx="7305">
                  <c:v>152.1875</c:v>
                </c:pt>
                <c:pt idx="7306">
                  <c:v>152.20833333333334</c:v>
                </c:pt>
                <c:pt idx="7307">
                  <c:v>152.22916666666666</c:v>
                </c:pt>
                <c:pt idx="7308">
                  <c:v>152.25</c:v>
                </c:pt>
                <c:pt idx="7309">
                  <c:v>152.27083333333334</c:v>
                </c:pt>
                <c:pt idx="7310">
                  <c:v>152.29166666666666</c:v>
                </c:pt>
                <c:pt idx="7311">
                  <c:v>152.3125</c:v>
                </c:pt>
                <c:pt idx="7312">
                  <c:v>152.33333333333334</c:v>
                </c:pt>
                <c:pt idx="7313">
                  <c:v>152.35416666666666</c:v>
                </c:pt>
                <c:pt idx="7314">
                  <c:v>152.375</c:v>
                </c:pt>
                <c:pt idx="7315">
                  <c:v>152.39583333333334</c:v>
                </c:pt>
                <c:pt idx="7316">
                  <c:v>152.41666666666666</c:v>
                </c:pt>
                <c:pt idx="7317">
                  <c:v>152.4375</c:v>
                </c:pt>
                <c:pt idx="7318">
                  <c:v>152.45833333333334</c:v>
                </c:pt>
                <c:pt idx="7319">
                  <c:v>152.47916666666666</c:v>
                </c:pt>
                <c:pt idx="7320">
                  <c:v>152.5</c:v>
                </c:pt>
                <c:pt idx="7321">
                  <c:v>152.52083333333334</c:v>
                </c:pt>
                <c:pt idx="7322">
                  <c:v>152.54166666666666</c:v>
                </c:pt>
                <c:pt idx="7323">
                  <c:v>152.5625</c:v>
                </c:pt>
                <c:pt idx="7324">
                  <c:v>152.58333333333334</c:v>
                </c:pt>
                <c:pt idx="7325">
                  <c:v>152.60416666666666</c:v>
                </c:pt>
                <c:pt idx="7326">
                  <c:v>152.625</c:v>
                </c:pt>
                <c:pt idx="7327">
                  <c:v>152.64583333333334</c:v>
                </c:pt>
                <c:pt idx="7328">
                  <c:v>152.66666666666666</c:v>
                </c:pt>
                <c:pt idx="7329">
                  <c:v>152.6875</c:v>
                </c:pt>
                <c:pt idx="7330">
                  <c:v>152.70833333333334</c:v>
                </c:pt>
                <c:pt idx="7331">
                  <c:v>152.72916666666666</c:v>
                </c:pt>
                <c:pt idx="7332">
                  <c:v>152.75</c:v>
                </c:pt>
                <c:pt idx="7333">
                  <c:v>152.77083333333334</c:v>
                </c:pt>
                <c:pt idx="7334">
                  <c:v>152.79166666666666</c:v>
                </c:pt>
                <c:pt idx="7335">
                  <c:v>152.8125</c:v>
                </c:pt>
                <c:pt idx="7336">
                  <c:v>152.83333333333334</c:v>
                </c:pt>
                <c:pt idx="7337">
                  <c:v>152.85416666666666</c:v>
                </c:pt>
                <c:pt idx="7338">
                  <c:v>152.875</c:v>
                </c:pt>
                <c:pt idx="7339">
                  <c:v>152.89583333333334</c:v>
                </c:pt>
                <c:pt idx="7340">
                  <c:v>152.91666666666666</c:v>
                </c:pt>
                <c:pt idx="7341">
                  <c:v>152.9375</c:v>
                </c:pt>
                <c:pt idx="7342">
                  <c:v>152.95833333333334</c:v>
                </c:pt>
                <c:pt idx="7343">
                  <c:v>152.97916666666666</c:v>
                </c:pt>
                <c:pt idx="7344">
                  <c:v>153</c:v>
                </c:pt>
                <c:pt idx="7345">
                  <c:v>153.02083333333334</c:v>
                </c:pt>
                <c:pt idx="7346">
                  <c:v>153.04166666666666</c:v>
                </c:pt>
                <c:pt idx="7347">
                  <c:v>153.0625</c:v>
                </c:pt>
                <c:pt idx="7348">
                  <c:v>153.08333333333334</c:v>
                </c:pt>
                <c:pt idx="7349">
                  <c:v>153.10416666666666</c:v>
                </c:pt>
                <c:pt idx="7350">
                  <c:v>153.125</c:v>
                </c:pt>
                <c:pt idx="7351">
                  <c:v>153.14583333333334</c:v>
                </c:pt>
                <c:pt idx="7352">
                  <c:v>153.16666666666666</c:v>
                </c:pt>
                <c:pt idx="7353">
                  <c:v>153.1875</c:v>
                </c:pt>
                <c:pt idx="7354">
                  <c:v>153.20833333333334</c:v>
                </c:pt>
                <c:pt idx="7355">
                  <c:v>153.22916666666666</c:v>
                </c:pt>
                <c:pt idx="7356">
                  <c:v>153.25</c:v>
                </c:pt>
                <c:pt idx="7357">
                  <c:v>153.27083333333334</c:v>
                </c:pt>
                <c:pt idx="7358">
                  <c:v>153.29166666666666</c:v>
                </c:pt>
                <c:pt idx="7359">
                  <c:v>153.3125</c:v>
                </c:pt>
                <c:pt idx="7360">
                  <c:v>153.33333333333334</c:v>
                </c:pt>
                <c:pt idx="7361">
                  <c:v>153.35416666666666</c:v>
                </c:pt>
                <c:pt idx="7362">
                  <c:v>153.375</c:v>
                </c:pt>
                <c:pt idx="7363">
                  <c:v>153.39583333333334</c:v>
                </c:pt>
                <c:pt idx="7364">
                  <c:v>153.41666666666666</c:v>
                </c:pt>
                <c:pt idx="7365">
                  <c:v>153.4375</c:v>
                </c:pt>
                <c:pt idx="7366">
                  <c:v>153.45833333333334</c:v>
                </c:pt>
                <c:pt idx="7367">
                  <c:v>153.47916666666666</c:v>
                </c:pt>
                <c:pt idx="7368">
                  <c:v>153.5</c:v>
                </c:pt>
                <c:pt idx="7369">
                  <c:v>153.52083333333334</c:v>
                </c:pt>
                <c:pt idx="7370">
                  <c:v>153.54166666666666</c:v>
                </c:pt>
                <c:pt idx="7371">
                  <c:v>153.5625</c:v>
                </c:pt>
                <c:pt idx="7372">
                  <c:v>153.58333333333334</c:v>
                </c:pt>
                <c:pt idx="7373">
                  <c:v>153.60416666666666</c:v>
                </c:pt>
                <c:pt idx="7374">
                  <c:v>153.625</c:v>
                </c:pt>
                <c:pt idx="7375">
                  <c:v>153.64583333333334</c:v>
                </c:pt>
                <c:pt idx="7376">
                  <c:v>153.66666666666666</c:v>
                </c:pt>
                <c:pt idx="7377">
                  <c:v>153.6875</c:v>
                </c:pt>
                <c:pt idx="7378">
                  <c:v>153.70833333333334</c:v>
                </c:pt>
                <c:pt idx="7379">
                  <c:v>153.72916666666666</c:v>
                </c:pt>
                <c:pt idx="7380">
                  <c:v>153.75</c:v>
                </c:pt>
                <c:pt idx="7381">
                  <c:v>153.77083333333334</c:v>
                </c:pt>
                <c:pt idx="7382">
                  <c:v>153.79166666666666</c:v>
                </c:pt>
                <c:pt idx="7383">
                  <c:v>153.8125</c:v>
                </c:pt>
                <c:pt idx="7384">
                  <c:v>153.83333333333334</c:v>
                </c:pt>
                <c:pt idx="7385">
                  <c:v>153.85416666666666</c:v>
                </c:pt>
                <c:pt idx="7386">
                  <c:v>153.875</c:v>
                </c:pt>
                <c:pt idx="7387">
                  <c:v>153.89583333333334</c:v>
                </c:pt>
                <c:pt idx="7388">
                  <c:v>153.91666666666666</c:v>
                </c:pt>
                <c:pt idx="7389">
                  <c:v>153.9375</c:v>
                </c:pt>
                <c:pt idx="7390">
                  <c:v>153.95833333333334</c:v>
                </c:pt>
                <c:pt idx="7391">
                  <c:v>153.97916666666666</c:v>
                </c:pt>
                <c:pt idx="7392">
                  <c:v>154</c:v>
                </c:pt>
                <c:pt idx="7393">
                  <c:v>154.02083333333334</c:v>
                </c:pt>
                <c:pt idx="7394">
                  <c:v>154.04166666666666</c:v>
                </c:pt>
                <c:pt idx="7395">
                  <c:v>154.0625</c:v>
                </c:pt>
                <c:pt idx="7396">
                  <c:v>154.08333333333334</c:v>
                </c:pt>
                <c:pt idx="7397">
                  <c:v>154.10416666666666</c:v>
                </c:pt>
                <c:pt idx="7398">
                  <c:v>154.125</c:v>
                </c:pt>
                <c:pt idx="7399">
                  <c:v>154.14583333333334</c:v>
                </c:pt>
                <c:pt idx="7400">
                  <c:v>154.16666666666666</c:v>
                </c:pt>
                <c:pt idx="7401">
                  <c:v>154.1875</c:v>
                </c:pt>
                <c:pt idx="7402">
                  <c:v>154.20833333333334</c:v>
                </c:pt>
                <c:pt idx="7403">
                  <c:v>154.22916666666666</c:v>
                </c:pt>
                <c:pt idx="7404">
                  <c:v>154.25</c:v>
                </c:pt>
                <c:pt idx="7405">
                  <c:v>154.27083333333334</c:v>
                </c:pt>
                <c:pt idx="7406">
                  <c:v>154.29166666666666</c:v>
                </c:pt>
                <c:pt idx="7407">
                  <c:v>154.3125</c:v>
                </c:pt>
                <c:pt idx="7408">
                  <c:v>154.33333333333334</c:v>
                </c:pt>
                <c:pt idx="7409">
                  <c:v>154.35416666666666</c:v>
                </c:pt>
                <c:pt idx="7410">
                  <c:v>154.375</c:v>
                </c:pt>
                <c:pt idx="7411">
                  <c:v>154.39583333333334</c:v>
                </c:pt>
                <c:pt idx="7412">
                  <c:v>154.41666666666666</c:v>
                </c:pt>
                <c:pt idx="7413">
                  <c:v>154.4375</c:v>
                </c:pt>
                <c:pt idx="7414">
                  <c:v>154.45833333333334</c:v>
                </c:pt>
                <c:pt idx="7415">
                  <c:v>154.47916666666666</c:v>
                </c:pt>
                <c:pt idx="7416">
                  <c:v>154.5</c:v>
                </c:pt>
                <c:pt idx="7417">
                  <c:v>154.52083333333334</c:v>
                </c:pt>
                <c:pt idx="7418">
                  <c:v>154.54166666666666</c:v>
                </c:pt>
                <c:pt idx="7419">
                  <c:v>154.5625</c:v>
                </c:pt>
                <c:pt idx="7420">
                  <c:v>154.58333333333334</c:v>
                </c:pt>
                <c:pt idx="7421">
                  <c:v>154.60416666666666</c:v>
                </c:pt>
                <c:pt idx="7422">
                  <c:v>154.625</c:v>
                </c:pt>
                <c:pt idx="7423">
                  <c:v>154.64583333333334</c:v>
                </c:pt>
                <c:pt idx="7424">
                  <c:v>154.66666666666666</c:v>
                </c:pt>
                <c:pt idx="7425">
                  <c:v>154.6875</c:v>
                </c:pt>
                <c:pt idx="7426">
                  <c:v>154.70833333333334</c:v>
                </c:pt>
                <c:pt idx="7427">
                  <c:v>154.72916666666666</c:v>
                </c:pt>
                <c:pt idx="7428">
                  <c:v>154.75</c:v>
                </c:pt>
                <c:pt idx="7429">
                  <c:v>154.77083333333334</c:v>
                </c:pt>
                <c:pt idx="7430">
                  <c:v>154.79166666666666</c:v>
                </c:pt>
                <c:pt idx="7431">
                  <c:v>154.8125</c:v>
                </c:pt>
                <c:pt idx="7432">
                  <c:v>154.83333333333334</c:v>
                </c:pt>
                <c:pt idx="7433">
                  <c:v>154.85416666666666</c:v>
                </c:pt>
                <c:pt idx="7434">
                  <c:v>154.875</c:v>
                </c:pt>
                <c:pt idx="7435">
                  <c:v>154.89583333333334</c:v>
                </c:pt>
                <c:pt idx="7436">
                  <c:v>154.91666666666666</c:v>
                </c:pt>
                <c:pt idx="7437">
                  <c:v>154.9375</c:v>
                </c:pt>
                <c:pt idx="7438">
                  <c:v>154.95833333333334</c:v>
                </c:pt>
                <c:pt idx="7439">
                  <c:v>154.97916666666666</c:v>
                </c:pt>
                <c:pt idx="7440">
                  <c:v>155</c:v>
                </c:pt>
                <c:pt idx="7441">
                  <c:v>155.02083333333334</c:v>
                </c:pt>
                <c:pt idx="7442">
                  <c:v>155.04166666666666</c:v>
                </c:pt>
                <c:pt idx="7443">
                  <c:v>155.0625</c:v>
                </c:pt>
                <c:pt idx="7444">
                  <c:v>155.08333333333334</c:v>
                </c:pt>
                <c:pt idx="7445">
                  <c:v>155.10416666666666</c:v>
                </c:pt>
                <c:pt idx="7446">
                  <c:v>155.125</c:v>
                </c:pt>
                <c:pt idx="7447">
                  <c:v>155.14583333333334</c:v>
                </c:pt>
                <c:pt idx="7448">
                  <c:v>155.16666666666666</c:v>
                </c:pt>
                <c:pt idx="7449">
                  <c:v>155.1875</c:v>
                </c:pt>
                <c:pt idx="7450">
                  <c:v>155.20833333333334</c:v>
                </c:pt>
                <c:pt idx="7451">
                  <c:v>155.22916666666666</c:v>
                </c:pt>
                <c:pt idx="7452">
                  <c:v>155.25</c:v>
                </c:pt>
                <c:pt idx="7453">
                  <c:v>155.27083333333334</c:v>
                </c:pt>
                <c:pt idx="7454">
                  <c:v>155.29166666666666</c:v>
                </c:pt>
                <c:pt idx="7455">
                  <c:v>155.3125</c:v>
                </c:pt>
                <c:pt idx="7456">
                  <c:v>155.33333333333334</c:v>
                </c:pt>
                <c:pt idx="7457">
                  <c:v>155.35416666666666</c:v>
                </c:pt>
                <c:pt idx="7458">
                  <c:v>155.375</c:v>
                </c:pt>
                <c:pt idx="7459">
                  <c:v>155.39583333333334</c:v>
                </c:pt>
                <c:pt idx="7460">
                  <c:v>155.41666666666666</c:v>
                </c:pt>
                <c:pt idx="7461">
                  <c:v>155.4375</c:v>
                </c:pt>
                <c:pt idx="7462">
                  <c:v>155.45833333333334</c:v>
                </c:pt>
                <c:pt idx="7463">
                  <c:v>155.47916666666666</c:v>
                </c:pt>
                <c:pt idx="7464">
                  <c:v>155.5</c:v>
                </c:pt>
                <c:pt idx="7465">
                  <c:v>155.52083333333334</c:v>
                </c:pt>
                <c:pt idx="7466">
                  <c:v>155.54166666666666</c:v>
                </c:pt>
                <c:pt idx="7467">
                  <c:v>155.5625</c:v>
                </c:pt>
                <c:pt idx="7468">
                  <c:v>155.58333333333334</c:v>
                </c:pt>
                <c:pt idx="7469">
                  <c:v>155.60416666666666</c:v>
                </c:pt>
                <c:pt idx="7470">
                  <c:v>155.625</c:v>
                </c:pt>
                <c:pt idx="7471">
                  <c:v>155.64583333333334</c:v>
                </c:pt>
                <c:pt idx="7472">
                  <c:v>155.66666666666666</c:v>
                </c:pt>
                <c:pt idx="7473">
                  <c:v>155.6875</c:v>
                </c:pt>
                <c:pt idx="7474">
                  <c:v>155.70833333333334</c:v>
                </c:pt>
                <c:pt idx="7475">
                  <c:v>155.72916666666666</c:v>
                </c:pt>
                <c:pt idx="7476">
                  <c:v>155.75</c:v>
                </c:pt>
                <c:pt idx="7477">
                  <c:v>155.77083333333334</c:v>
                </c:pt>
                <c:pt idx="7478">
                  <c:v>155.79166666666666</c:v>
                </c:pt>
                <c:pt idx="7479">
                  <c:v>155.8125</c:v>
                </c:pt>
                <c:pt idx="7480">
                  <c:v>155.83333333333334</c:v>
                </c:pt>
                <c:pt idx="7481">
                  <c:v>155.85416666666666</c:v>
                </c:pt>
                <c:pt idx="7482">
                  <c:v>155.875</c:v>
                </c:pt>
                <c:pt idx="7483">
                  <c:v>155.89583333333334</c:v>
                </c:pt>
                <c:pt idx="7484">
                  <c:v>155.91666666666666</c:v>
                </c:pt>
                <c:pt idx="7485">
                  <c:v>155.9375</c:v>
                </c:pt>
                <c:pt idx="7486">
                  <c:v>155.95833333333334</c:v>
                </c:pt>
                <c:pt idx="7487">
                  <c:v>155.97916666666666</c:v>
                </c:pt>
                <c:pt idx="7488">
                  <c:v>156</c:v>
                </c:pt>
                <c:pt idx="7489">
                  <c:v>156.02083333333334</c:v>
                </c:pt>
                <c:pt idx="7490">
                  <c:v>156.04166666666666</c:v>
                </c:pt>
                <c:pt idx="7491">
                  <c:v>156.0625</c:v>
                </c:pt>
                <c:pt idx="7492">
                  <c:v>156.08333333333334</c:v>
                </c:pt>
                <c:pt idx="7493">
                  <c:v>156.10416666666666</c:v>
                </c:pt>
                <c:pt idx="7494">
                  <c:v>156.125</c:v>
                </c:pt>
                <c:pt idx="7495">
                  <c:v>156.14583333333334</c:v>
                </c:pt>
                <c:pt idx="7496">
                  <c:v>156.16666666666666</c:v>
                </c:pt>
                <c:pt idx="7497">
                  <c:v>156.1875</c:v>
                </c:pt>
                <c:pt idx="7498">
                  <c:v>156.20833333333334</c:v>
                </c:pt>
                <c:pt idx="7499">
                  <c:v>156.22916666666666</c:v>
                </c:pt>
                <c:pt idx="7500">
                  <c:v>156.25</c:v>
                </c:pt>
                <c:pt idx="7501">
                  <c:v>156.27083333333334</c:v>
                </c:pt>
                <c:pt idx="7502">
                  <c:v>156.29166666666666</c:v>
                </c:pt>
                <c:pt idx="7503">
                  <c:v>156.3125</c:v>
                </c:pt>
                <c:pt idx="7504">
                  <c:v>156.33333333333334</c:v>
                </c:pt>
                <c:pt idx="7505">
                  <c:v>156.35416666666666</c:v>
                </c:pt>
                <c:pt idx="7506">
                  <c:v>156.375</c:v>
                </c:pt>
                <c:pt idx="7507">
                  <c:v>156.39583333333334</c:v>
                </c:pt>
                <c:pt idx="7508">
                  <c:v>156.41666666666666</c:v>
                </c:pt>
                <c:pt idx="7509">
                  <c:v>156.4375</c:v>
                </c:pt>
                <c:pt idx="7510">
                  <c:v>156.45833333333334</c:v>
                </c:pt>
                <c:pt idx="7511">
                  <c:v>156.47916666666666</c:v>
                </c:pt>
                <c:pt idx="7512">
                  <c:v>156.5</c:v>
                </c:pt>
                <c:pt idx="7513">
                  <c:v>156.52083333333334</c:v>
                </c:pt>
                <c:pt idx="7514">
                  <c:v>156.54166666666666</c:v>
                </c:pt>
                <c:pt idx="7515">
                  <c:v>156.5625</c:v>
                </c:pt>
                <c:pt idx="7516">
                  <c:v>156.58333333333334</c:v>
                </c:pt>
                <c:pt idx="7517">
                  <c:v>156.60416666666666</c:v>
                </c:pt>
                <c:pt idx="7518">
                  <c:v>156.625</c:v>
                </c:pt>
                <c:pt idx="7519">
                  <c:v>156.64583333333334</c:v>
                </c:pt>
                <c:pt idx="7520">
                  <c:v>156.66666666666666</c:v>
                </c:pt>
                <c:pt idx="7521">
                  <c:v>156.6875</c:v>
                </c:pt>
                <c:pt idx="7522">
                  <c:v>156.70833333333334</c:v>
                </c:pt>
                <c:pt idx="7523">
                  <c:v>156.72916666666666</c:v>
                </c:pt>
                <c:pt idx="7524">
                  <c:v>156.75</c:v>
                </c:pt>
                <c:pt idx="7525">
                  <c:v>156.77083333333334</c:v>
                </c:pt>
                <c:pt idx="7526">
                  <c:v>156.79166666666666</c:v>
                </c:pt>
                <c:pt idx="7527">
                  <c:v>156.8125</c:v>
                </c:pt>
                <c:pt idx="7528">
                  <c:v>156.83333333333334</c:v>
                </c:pt>
                <c:pt idx="7529">
                  <c:v>156.85416666666666</c:v>
                </c:pt>
                <c:pt idx="7530">
                  <c:v>156.875</c:v>
                </c:pt>
                <c:pt idx="7531">
                  <c:v>156.89583333333334</c:v>
                </c:pt>
                <c:pt idx="7532">
                  <c:v>156.91666666666666</c:v>
                </c:pt>
                <c:pt idx="7533">
                  <c:v>156.9375</c:v>
                </c:pt>
                <c:pt idx="7534">
                  <c:v>156.95833333333334</c:v>
                </c:pt>
                <c:pt idx="7535">
                  <c:v>156.97916666666666</c:v>
                </c:pt>
                <c:pt idx="7536">
                  <c:v>157</c:v>
                </c:pt>
                <c:pt idx="7537">
                  <c:v>157.02083333333334</c:v>
                </c:pt>
                <c:pt idx="7538">
                  <c:v>157.04166666666666</c:v>
                </c:pt>
                <c:pt idx="7539">
                  <c:v>157.0625</c:v>
                </c:pt>
                <c:pt idx="7540">
                  <c:v>157.08333333333334</c:v>
                </c:pt>
                <c:pt idx="7541">
                  <c:v>157.10416666666666</c:v>
                </c:pt>
                <c:pt idx="7542">
                  <c:v>157.125</c:v>
                </c:pt>
                <c:pt idx="7543">
                  <c:v>157.14583333333334</c:v>
                </c:pt>
                <c:pt idx="7544">
                  <c:v>157.16666666666666</c:v>
                </c:pt>
                <c:pt idx="7545">
                  <c:v>157.1875</c:v>
                </c:pt>
                <c:pt idx="7546">
                  <c:v>157.20833333333334</c:v>
                </c:pt>
                <c:pt idx="7547">
                  <c:v>157.22916666666666</c:v>
                </c:pt>
                <c:pt idx="7548">
                  <c:v>157.25</c:v>
                </c:pt>
                <c:pt idx="7549">
                  <c:v>157.27083333333334</c:v>
                </c:pt>
                <c:pt idx="7550">
                  <c:v>157.29166666666666</c:v>
                </c:pt>
                <c:pt idx="7551">
                  <c:v>157.3125</c:v>
                </c:pt>
                <c:pt idx="7552">
                  <c:v>157.33333333333334</c:v>
                </c:pt>
                <c:pt idx="7553">
                  <c:v>157.35416666666666</c:v>
                </c:pt>
                <c:pt idx="7554">
                  <c:v>157.375</c:v>
                </c:pt>
                <c:pt idx="7555">
                  <c:v>157.39583333333334</c:v>
                </c:pt>
                <c:pt idx="7556">
                  <c:v>157.41666666666666</c:v>
                </c:pt>
                <c:pt idx="7557">
                  <c:v>157.4375</c:v>
                </c:pt>
                <c:pt idx="7558">
                  <c:v>157.45833333333334</c:v>
                </c:pt>
                <c:pt idx="7559">
                  <c:v>157.47916666666666</c:v>
                </c:pt>
                <c:pt idx="7560">
                  <c:v>157.5</c:v>
                </c:pt>
                <c:pt idx="7561">
                  <c:v>157.52083333333334</c:v>
                </c:pt>
                <c:pt idx="7562">
                  <c:v>157.54166666666666</c:v>
                </c:pt>
                <c:pt idx="7563">
                  <c:v>157.5625</c:v>
                </c:pt>
                <c:pt idx="7564">
                  <c:v>157.58333333333334</c:v>
                </c:pt>
                <c:pt idx="7565">
                  <c:v>157.60416666666666</c:v>
                </c:pt>
                <c:pt idx="7566">
                  <c:v>157.625</c:v>
                </c:pt>
                <c:pt idx="7567">
                  <c:v>157.64583333333334</c:v>
                </c:pt>
                <c:pt idx="7568">
                  <c:v>157.66666666666666</c:v>
                </c:pt>
                <c:pt idx="7569">
                  <c:v>157.6875</c:v>
                </c:pt>
                <c:pt idx="7570">
                  <c:v>157.70833333333334</c:v>
                </c:pt>
                <c:pt idx="7571">
                  <c:v>157.72916666666666</c:v>
                </c:pt>
                <c:pt idx="7572">
                  <c:v>157.75</c:v>
                </c:pt>
                <c:pt idx="7573">
                  <c:v>157.77083333333334</c:v>
                </c:pt>
                <c:pt idx="7574">
                  <c:v>157.79166666666666</c:v>
                </c:pt>
                <c:pt idx="7575">
                  <c:v>157.8125</c:v>
                </c:pt>
                <c:pt idx="7576">
                  <c:v>157.83333333333334</c:v>
                </c:pt>
                <c:pt idx="7577">
                  <c:v>157.85416666666666</c:v>
                </c:pt>
                <c:pt idx="7578">
                  <c:v>157.875</c:v>
                </c:pt>
                <c:pt idx="7579">
                  <c:v>157.89583333333334</c:v>
                </c:pt>
                <c:pt idx="7580">
                  <c:v>157.91666666666666</c:v>
                </c:pt>
                <c:pt idx="7581">
                  <c:v>157.9375</c:v>
                </c:pt>
                <c:pt idx="7582">
                  <c:v>157.95833333333334</c:v>
                </c:pt>
                <c:pt idx="7583">
                  <c:v>157.97916666666666</c:v>
                </c:pt>
                <c:pt idx="7584">
                  <c:v>158</c:v>
                </c:pt>
                <c:pt idx="7585">
                  <c:v>158.02083333333334</c:v>
                </c:pt>
                <c:pt idx="7586">
                  <c:v>158.04166666666666</c:v>
                </c:pt>
                <c:pt idx="7587">
                  <c:v>158.0625</c:v>
                </c:pt>
                <c:pt idx="7588">
                  <c:v>158.08333333333334</c:v>
                </c:pt>
                <c:pt idx="7589">
                  <c:v>158.10416666666666</c:v>
                </c:pt>
                <c:pt idx="7590">
                  <c:v>158.125</c:v>
                </c:pt>
                <c:pt idx="7591">
                  <c:v>158.14583333333334</c:v>
                </c:pt>
                <c:pt idx="7592">
                  <c:v>158.16666666666666</c:v>
                </c:pt>
                <c:pt idx="7593">
                  <c:v>158.1875</c:v>
                </c:pt>
                <c:pt idx="7594">
                  <c:v>158.20833333333334</c:v>
                </c:pt>
                <c:pt idx="7595">
                  <c:v>158.22916666666666</c:v>
                </c:pt>
                <c:pt idx="7596">
                  <c:v>158.25</c:v>
                </c:pt>
                <c:pt idx="7597">
                  <c:v>158.27083333333334</c:v>
                </c:pt>
                <c:pt idx="7598">
                  <c:v>158.29166666666666</c:v>
                </c:pt>
                <c:pt idx="7599">
                  <c:v>158.3125</c:v>
                </c:pt>
                <c:pt idx="7600">
                  <c:v>158.33333333333334</c:v>
                </c:pt>
                <c:pt idx="7601">
                  <c:v>158.35416666666666</c:v>
                </c:pt>
                <c:pt idx="7602">
                  <c:v>158.375</c:v>
                </c:pt>
                <c:pt idx="7603">
                  <c:v>158.39583333333334</c:v>
                </c:pt>
                <c:pt idx="7604">
                  <c:v>158.41666666666666</c:v>
                </c:pt>
                <c:pt idx="7605">
                  <c:v>158.4375</c:v>
                </c:pt>
                <c:pt idx="7606">
                  <c:v>158.45833333333334</c:v>
                </c:pt>
                <c:pt idx="7607">
                  <c:v>158.47916666666666</c:v>
                </c:pt>
                <c:pt idx="7608">
                  <c:v>158.5</c:v>
                </c:pt>
                <c:pt idx="7609">
                  <c:v>158.52083333333334</c:v>
                </c:pt>
                <c:pt idx="7610">
                  <c:v>158.54166666666666</c:v>
                </c:pt>
                <c:pt idx="7611">
                  <c:v>158.5625</c:v>
                </c:pt>
                <c:pt idx="7612">
                  <c:v>158.58333333333334</c:v>
                </c:pt>
                <c:pt idx="7613">
                  <c:v>158.60416666666666</c:v>
                </c:pt>
                <c:pt idx="7614">
                  <c:v>158.625</c:v>
                </c:pt>
                <c:pt idx="7615">
                  <c:v>158.64583333333334</c:v>
                </c:pt>
                <c:pt idx="7616">
                  <c:v>158.66666666666666</c:v>
                </c:pt>
                <c:pt idx="7617">
                  <c:v>158.6875</c:v>
                </c:pt>
                <c:pt idx="7618">
                  <c:v>158.70833333333334</c:v>
                </c:pt>
                <c:pt idx="7619">
                  <c:v>158.72916666666666</c:v>
                </c:pt>
                <c:pt idx="7620">
                  <c:v>158.75</c:v>
                </c:pt>
                <c:pt idx="7621">
                  <c:v>158.77083333333334</c:v>
                </c:pt>
                <c:pt idx="7622">
                  <c:v>158.79166666666666</c:v>
                </c:pt>
                <c:pt idx="7623">
                  <c:v>158.8125</c:v>
                </c:pt>
                <c:pt idx="7624">
                  <c:v>158.83333333333334</c:v>
                </c:pt>
                <c:pt idx="7625">
                  <c:v>158.85416666666666</c:v>
                </c:pt>
                <c:pt idx="7626">
                  <c:v>158.875</c:v>
                </c:pt>
                <c:pt idx="7627">
                  <c:v>158.89583333333334</c:v>
                </c:pt>
                <c:pt idx="7628">
                  <c:v>158.91666666666666</c:v>
                </c:pt>
                <c:pt idx="7629">
                  <c:v>158.9375</c:v>
                </c:pt>
                <c:pt idx="7630">
                  <c:v>158.95833333333334</c:v>
                </c:pt>
                <c:pt idx="7631">
                  <c:v>158.97916666666666</c:v>
                </c:pt>
                <c:pt idx="7632">
                  <c:v>159</c:v>
                </c:pt>
                <c:pt idx="7633">
                  <c:v>159.02083333333334</c:v>
                </c:pt>
                <c:pt idx="7634">
                  <c:v>159.04166666666666</c:v>
                </c:pt>
                <c:pt idx="7635">
                  <c:v>159.0625</c:v>
                </c:pt>
                <c:pt idx="7636">
                  <c:v>159.08333333333334</c:v>
                </c:pt>
                <c:pt idx="7637">
                  <c:v>159.10416666666666</c:v>
                </c:pt>
                <c:pt idx="7638">
                  <c:v>159.125</c:v>
                </c:pt>
                <c:pt idx="7639">
                  <c:v>159.14583333333334</c:v>
                </c:pt>
                <c:pt idx="7640">
                  <c:v>159.16666666666666</c:v>
                </c:pt>
                <c:pt idx="7641">
                  <c:v>159.1875</c:v>
                </c:pt>
                <c:pt idx="7642">
                  <c:v>159.20833333333334</c:v>
                </c:pt>
                <c:pt idx="7643">
                  <c:v>159.22916666666666</c:v>
                </c:pt>
                <c:pt idx="7644">
                  <c:v>159.25</c:v>
                </c:pt>
                <c:pt idx="7645">
                  <c:v>159.27083333333334</c:v>
                </c:pt>
                <c:pt idx="7646">
                  <c:v>159.29166666666666</c:v>
                </c:pt>
                <c:pt idx="7647">
                  <c:v>159.3125</c:v>
                </c:pt>
                <c:pt idx="7648">
                  <c:v>159.33333333333334</c:v>
                </c:pt>
                <c:pt idx="7649">
                  <c:v>159.35416666666666</c:v>
                </c:pt>
                <c:pt idx="7650">
                  <c:v>159.375</c:v>
                </c:pt>
                <c:pt idx="7651">
                  <c:v>159.39583333333334</c:v>
                </c:pt>
                <c:pt idx="7652">
                  <c:v>159.41666666666666</c:v>
                </c:pt>
                <c:pt idx="7653">
                  <c:v>159.4375</c:v>
                </c:pt>
                <c:pt idx="7654">
                  <c:v>159.45833333333334</c:v>
                </c:pt>
                <c:pt idx="7655">
                  <c:v>159.47916666666666</c:v>
                </c:pt>
                <c:pt idx="7656">
                  <c:v>159.5</c:v>
                </c:pt>
                <c:pt idx="7657">
                  <c:v>159.52083333333334</c:v>
                </c:pt>
                <c:pt idx="7658">
                  <c:v>159.54166666666666</c:v>
                </c:pt>
                <c:pt idx="7659">
                  <c:v>159.5625</c:v>
                </c:pt>
                <c:pt idx="7660">
                  <c:v>159.58333333333334</c:v>
                </c:pt>
                <c:pt idx="7661">
                  <c:v>159.60416666666666</c:v>
                </c:pt>
                <c:pt idx="7662">
                  <c:v>159.625</c:v>
                </c:pt>
                <c:pt idx="7663">
                  <c:v>159.64583333333334</c:v>
                </c:pt>
                <c:pt idx="7664">
                  <c:v>159.66666666666666</c:v>
                </c:pt>
                <c:pt idx="7665">
                  <c:v>159.6875</c:v>
                </c:pt>
                <c:pt idx="7666">
                  <c:v>159.70833333333334</c:v>
                </c:pt>
                <c:pt idx="7667">
                  <c:v>159.72916666666666</c:v>
                </c:pt>
                <c:pt idx="7668">
                  <c:v>159.75</c:v>
                </c:pt>
                <c:pt idx="7669">
                  <c:v>159.77083333333334</c:v>
                </c:pt>
                <c:pt idx="7670">
                  <c:v>159.79166666666666</c:v>
                </c:pt>
                <c:pt idx="7671">
                  <c:v>159.8125</c:v>
                </c:pt>
                <c:pt idx="7672">
                  <c:v>159.83333333333334</c:v>
                </c:pt>
                <c:pt idx="7673">
                  <c:v>159.85416666666666</c:v>
                </c:pt>
                <c:pt idx="7674">
                  <c:v>159.875</c:v>
                </c:pt>
                <c:pt idx="7675">
                  <c:v>159.89583333333334</c:v>
                </c:pt>
                <c:pt idx="7676">
                  <c:v>159.91666666666666</c:v>
                </c:pt>
                <c:pt idx="7677">
                  <c:v>159.9375</c:v>
                </c:pt>
                <c:pt idx="7678">
                  <c:v>159.95833333333334</c:v>
                </c:pt>
                <c:pt idx="7679">
                  <c:v>159.97916666666666</c:v>
                </c:pt>
                <c:pt idx="7680">
                  <c:v>160</c:v>
                </c:pt>
                <c:pt idx="7681">
                  <c:v>160.02083333333334</c:v>
                </c:pt>
                <c:pt idx="7682">
                  <c:v>160.04166666666666</c:v>
                </c:pt>
                <c:pt idx="7683">
                  <c:v>160.0625</c:v>
                </c:pt>
                <c:pt idx="7684">
                  <c:v>160.08333333333334</c:v>
                </c:pt>
                <c:pt idx="7685">
                  <c:v>160.10416666666666</c:v>
                </c:pt>
                <c:pt idx="7686">
                  <c:v>160.125</c:v>
                </c:pt>
                <c:pt idx="7687">
                  <c:v>160.14583333333334</c:v>
                </c:pt>
                <c:pt idx="7688">
                  <c:v>160.16666666666666</c:v>
                </c:pt>
                <c:pt idx="7689">
                  <c:v>160.1875</c:v>
                </c:pt>
                <c:pt idx="7690">
                  <c:v>160.20833333333334</c:v>
                </c:pt>
                <c:pt idx="7691">
                  <c:v>160.22916666666666</c:v>
                </c:pt>
                <c:pt idx="7692">
                  <c:v>160.25</c:v>
                </c:pt>
                <c:pt idx="7693">
                  <c:v>160.27083333333334</c:v>
                </c:pt>
                <c:pt idx="7694">
                  <c:v>160.29166666666666</c:v>
                </c:pt>
                <c:pt idx="7695">
                  <c:v>160.3125</c:v>
                </c:pt>
                <c:pt idx="7696">
                  <c:v>160.33333333333334</c:v>
                </c:pt>
                <c:pt idx="7697">
                  <c:v>160.35416666666666</c:v>
                </c:pt>
                <c:pt idx="7698">
                  <c:v>160.375</c:v>
                </c:pt>
                <c:pt idx="7699">
                  <c:v>160.39583333333334</c:v>
                </c:pt>
                <c:pt idx="7700">
                  <c:v>160.41666666666666</c:v>
                </c:pt>
                <c:pt idx="7701">
                  <c:v>160.4375</c:v>
                </c:pt>
                <c:pt idx="7702">
                  <c:v>160.45833333333334</c:v>
                </c:pt>
                <c:pt idx="7703">
                  <c:v>160.47916666666666</c:v>
                </c:pt>
                <c:pt idx="7704">
                  <c:v>160.5</c:v>
                </c:pt>
                <c:pt idx="7705">
                  <c:v>160.52083333333334</c:v>
                </c:pt>
                <c:pt idx="7706">
                  <c:v>160.54166666666666</c:v>
                </c:pt>
                <c:pt idx="7707">
                  <c:v>160.5625</c:v>
                </c:pt>
                <c:pt idx="7708">
                  <c:v>160.58333333333334</c:v>
                </c:pt>
                <c:pt idx="7709">
                  <c:v>160.60416666666666</c:v>
                </c:pt>
                <c:pt idx="7710">
                  <c:v>160.625</c:v>
                </c:pt>
                <c:pt idx="7711">
                  <c:v>160.64583333333334</c:v>
                </c:pt>
                <c:pt idx="7712">
                  <c:v>160.66666666666666</c:v>
                </c:pt>
                <c:pt idx="7713">
                  <c:v>160.6875</c:v>
                </c:pt>
                <c:pt idx="7714">
                  <c:v>160.70833333333334</c:v>
                </c:pt>
                <c:pt idx="7715">
                  <c:v>160.72916666666666</c:v>
                </c:pt>
                <c:pt idx="7716">
                  <c:v>160.75</c:v>
                </c:pt>
                <c:pt idx="7717">
                  <c:v>160.77083333333334</c:v>
                </c:pt>
                <c:pt idx="7718">
                  <c:v>160.79166666666666</c:v>
                </c:pt>
                <c:pt idx="7719">
                  <c:v>160.8125</c:v>
                </c:pt>
                <c:pt idx="7720">
                  <c:v>160.83333333333334</c:v>
                </c:pt>
                <c:pt idx="7721">
                  <c:v>160.85416666666666</c:v>
                </c:pt>
                <c:pt idx="7722">
                  <c:v>160.875</c:v>
                </c:pt>
                <c:pt idx="7723">
                  <c:v>160.89583333333334</c:v>
                </c:pt>
                <c:pt idx="7724">
                  <c:v>160.91666666666666</c:v>
                </c:pt>
                <c:pt idx="7725">
                  <c:v>160.9375</c:v>
                </c:pt>
                <c:pt idx="7726">
                  <c:v>160.95833333333334</c:v>
                </c:pt>
                <c:pt idx="7727">
                  <c:v>160.97916666666666</c:v>
                </c:pt>
                <c:pt idx="7728">
                  <c:v>161</c:v>
                </c:pt>
                <c:pt idx="7729">
                  <c:v>161.02083333333334</c:v>
                </c:pt>
                <c:pt idx="7730">
                  <c:v>161.04166666666666</c:v>
                </c:pt>
                <c:pt idx="7731">
                  <c:v>161.0625</c:v>
                </c:pt>
                <c:pt idx="7732">
                  <c:v>161.08333333333334</c:v>
                </c:pt>
                <c:pt idx="7733">
                  <c:v>161.10416666666666</c:v>
                </c:pt>
                <c:pt idx="7734">
                  <c:v>161.125</c:v>
                </c:pt>
                <c:pt idx="7735">
                  <c:v>161.14583333333334</c:v>
                </c:pt>
                <c:pt idx="7736">
                  <c:v>161.16666666666666</c:v>
                </c:pt>
                <c:pt idx="7737">
                  <c:v>161.1875</c:v>
                </c:pt>
                <c:pt idx="7738">
                  <c:v>161.20833333333334</c:v>
                </c:pt>
                <c:pt idx="7739">
                  <c:v>161.22916666666666</c:v>
                </c:pt>
                <c:pt idx="7740">
                  <c:v>161.25</c:v>
                </c:pt>
                <c:pt idx="7741">
                  <c:v>161.27083333333334</c:v>
                </c:pt>
                <c:pt idx="7742">
                  <c:v>161.29166666666666</c:v>
                </c:pt>
                <c:pt idx="7743">
                  <c:v>161.3125</c:v>
                </c:pt>
                <c:pt idx="7744">
                  <c:v>161.33333333333334</c:v>
                </c:pt>
                <c:pt idx="7745">
                  <c:v>161.35416666666666</c:v>
                </c:pt>
                <c:pt idx="7746">
                  <c:v>161.375</c:v>
                </c:pt>
                <c:pt idx="7747">
                  <c:v>161.39583333333334</c:v>
                </c:pt>
                <c:pt idx="7748">
                  <c:v>161.41666666666666</c:v>
                </c:pt>
                <c:pt idx="7749">
                  <c:v>161.4375</c:v>
                </c:pt>
                <c:pt idx="7750">
                  <c:v>161.45833333333334</c:v>
                </c:pt>
                <c:pt idx="7751">
                  <c:v>161.47916666666666</c:v>
                </c:pt>
                <c:pt idx="7752">
                  <c:v>161.5</c:v>
                </c:pt>
                <c:pt idx="7753">
                  <c:v>161.52083333333334</c:v>
                </c:pt>
                <c:pt idx="7754">
                  <c:v>161.54166666666666</c:v>
                </c:pt>
                <c:pt idx="7755">
                  <c:v>161.5625</c:v>
                </c:pt>
                <c:pt idx="7756">
                  <c:v>161.58333333333334</c:v>
                </c:pt>
                <c:pt idx="7757">
                  <c:v>161.60416666666666</c:v>
                </c:pt>
                <c:pt idx="7758">
                  <c:v>161.625</c:v>
                </c:pt>
                <c:pt idx="7759">
                  <c:v>161.64583333333334</c:v>
                </c:pt>
                <c:pt idx="7760">
                  <c:v>161.66666666666666</c:v>
                </c:pt>
                <c:pt idx="7761">
                  <c:v>161.6875</c:v>
                </c:pt>
                <c:pt idx="7762">
                  <c:v>161.70833333333334</c:v>
                </c:pt>
                <c:pt idx="7763">
                  <c:v>161.72916666666666</c:v>
                </c:pt>
                <c:pt idx="7764">
                  <c:v>161.75</c:v>
                </c:pt>
                <c:pt idx="7765">
                  <c:v>161.77083333333334</c:v>
                </c:pt>
                <c:pt idx="7766">
                  <c:v>161.79166666666666</c:v>
                </c:pt>
                <c:pt idx="7767">
                  <c:v>161.8125</c:v>
                </c:pt>
                <c:pt idx="7768">
                  <c:v>161.83333333333334</c:v>
                </c:pt>
                <c:pt idx="7769">
                  <c:v>161.85416666666666</c:v>
                </c:pt>
                <c:pt idx="7770">
                  <c:v>161.875</c:v>
                </c:pt>
                <c:pt idx="7771">
                  <c:v>161.89583333333334</c:v>
                </c:pt>
                <c:pt idx="7772">
                  <c:v>161.91666666666666</c:v>
                </c:pt>
                <c:pt idx="7773">
                  <c:v>161.9375</c:v>
                </c:pt>
                <c:pt idx="7774">
                  <c:v>161.95833333333334</c:v>
                </c:pt>
                <c:pt idx="7775">
                  <c:v>161.97916666666666</c:v>
                </c:pt>
                <c:pt idx="7776">
                  <c:v>162</c:v>
                </c:pt>
                <c:pt idx="7777">
                  <c:v>162.02083333333334</c:v>
                </c:pt>
                <c:pt idx="7778">
                  <c:v>162.04166666666666</c:v>
                </c:pt>
                <c:pt idx="7779">
                  <c:v>162.0625</c:v>
                </c:pt>
                <c:pt idx="7780">
                  <c:v>162.08333333333334</c:v>
                </c:pt>
                <c:pt idx="7781">
                  <c:v>162.10416666666666</c:v>
                </c:pt>
                <c:pt idx="7782">
                  <c:v>162.125</c:v>
                </c:pt>
                <c:pt idx="7783">
                  <c:v>162.14583333333334</c:v>
                </c:pt>
                <c:pt idx="7784">
                  <c:v>162.16666666666666</c:v>
                </c:pt>
                <c:pt idx="7785">
                  <c:v>162.1875</c:v>
                </c:pt>
                <c:pt idx="7786">
                  <c:v>162.20833333333334</c:v>
                </c:pt>
                <c:pt idx="7787">
                  <c:v>162.22916666666666</c:v>
                </c:pt>
                <c:pt idx="7788">
                  <c:v>162.25</c:v>
                </c:pt>
                <c:pt idx="7789">
                  <c:v>162.27083333333334</c:v>
                </c:pt>
                <c:pt idx="7790">
                  <c:v>162.29166666666666</c:v>
                </c:pt>
                <c:pt idx="7791">
                  <c:v>162.3125</c:v>
                </c:pt>
                <c:pt idx="7792">
                  <c:v>162.33333333333334</c:v>
                </c:pt>
                <c:pt idx="7793">
                  <c:v>162.35416666666666</c:v>
                </c:pt>
                <c:pt idx="7794">
                  <c:v>162.375</c:v>
                </c:pt>
                <c:pt idx="7795">
                  <c:v>162.39583333333334</c:v>
                </c:pt>
                <c:pt idx="7796">
                  <c:v>162.41666666666666</c:v>
                </c:pt>
                <c:pt idx="7797">
                  <c:v>162.4375</c:v>
                </c:pt>
                <c:pt idx="7798">
                  <c:v>162.45833333333334</c:v>
                </c:pt>
                <c:pt idx="7799">
                  <c:v>162.47916666666666</c:v>
                </c:pt>
                <c:pt idx="7800">
                  <c:v>162.5</c:v>
                </c:pt>
                <c:pt idx="7801">
                  <c:v>162.52083333333334</c:v>
                </c:pt>
                <c:pt idx="7802">
                  <c:v>162.54166666666666</c:v>
                </c:pt>
                <c:pt idx="7803">
                  <c:v>162.5625</c:v>
                </c:pt>
                <c:pt idx="7804">
                  <c:v>162.58333333333334</c:v>
                </c:pt>
                <c:pt idx="7805">
                  <c:v>162.60416666666666</c:v>
                </c:pt>
                <c:pt idx="7806">
                  <c:v>162.625</c:v>
                </c:pt>
                <c:pt idx="7807">
                  <c:v>162.64583333333334</c:v>
                </c:pt>
                <c:pt idx="7808">
                  <c:v>162.66666666666666</c:v>
                </c:pt>
                <c:pt idx="7809">
                  <c:v>162.6875</c:v>
                </c:pt>
                <c:pt idx="7810">
                  <c:v>162.70833333333334</c:v>
                </c:pt>
                <c:pt idx="7811">
                  <c:v>162.72916666666666</c:v>
                </c:pt>
                <c:pt idx="7812">
                  <c:v>162.75</c:v>
                </c:pt>
                <c:pt idx="7813">
                  <c:v>162.77083333333334</c:v>
                </c:pt>
                <c:pt idx="7814">
                  <c:v>162.79166666666666</c:v>
                </c:pt>
                <c:pt idx="7815">
                  <c:v>162.8125</c:v>
                </c:pt>
                <c:pt idx="7816">
                  <c:v>162.83333333333334</c:v>
                </c:pt>
                <c:pt idx="7817">
                  <c:v>162.85416666666666</c:v>
                </c:pt>
                <c:pt idx="7818">
                  <c:v>162.875</c:v>
                </c:pt>
                <c:pt idx="7819">
                  <c:v>162.89583333333334</c:v>
                </c:pt>
                <c:pt idx="7820">
                  <c:v>162.91666666666666</c:v>
                </c:pt>
                <c:pt idx="7821">
                  <c:v>162.9375</c:v>
                </c:pt>
                <c:pt idx="7822">
                  <c:v>162.95833333333334</c:v>
                </c:pt>
                <c:pt idx="7823">
                  <c:v>162.97916666666666</c:v>
                </c:pt>
                <c:pt idx="7824">
                  <c:v>163</c:v>
                </c:pt>
                <c:pt idx="7825">
                  <c:v>163.02083333333334</c:v>
                </c:pt>
                <c:pt idx="7826">
                  <c:v>163.04166666666666</c:v>
                </c:pt>
                <c:pt idx="7827">
                  <c:v>163.0625</c:v>
                </c:pt>
                <c:pt idx="7828">
                  <c:v>163.08333333333334</c:v>
                </c:pt>
                <c:pt idx="7829">
                  <c:v>163.10416666666666</c:v>
                </c:pt>
                <c:pt idx="7830">
                  <c:v>163.125</c:v>
                </c:pt>
                <c:pt idx="7831">
                  <c:v>163.14583333333334</c:v>
                </c:pt>
                <c:pt idx="7832">
                  <c:v>163.16666666666666</c:v>
                </c:pt>
                <c:pt idx="7833">
                  <c:v>163.1875</c:v>
                </c:pt>
                <c:pt idx="7834">
                  <c:v>163.20833333333334</c:v>
                </c:pt>
                <c:pt idx="7835">
                  <c:v>163.22916666666666</c:v>
                </c:pt>
                <c:pt idx="7836">
                  <c:v>163.25</c:v>
                </c:pt>
                <c:pt idx="7837">
                  <c:v>163.27083333333334</c:v>
                </c:pt>
                <c:pt idx="7838">
                  <c:v>163.29166666666666</c:v>
                </c:pt>
                <c:pt idx="7839">
                  <c:v>163.3125</c:v>
                </c:pt>
                <c:pt idx="7840">
                  <c:v>163.33333333333334</c:v>
                </c:pt>
                <c:pt idx="7841">
                  <c:v>163.35416666666666</c:v>
                </c:pt>
                <c:pt idx="7842">
                  <c:v>163.375</c:v>
                </c:pt>
                <c:pt idx="7843">
                  <c:v>163.39583333333334</c:v>
                </c:pt>
                <c:pt idx="7844">
                  <c:v>163.41666666666666</c:v>
                </c:pt>
                <c:pt idx="7845">
                  <c:v>163.4375</c:v>
                </c:pt>
                <c:pt idx="7846">
                  <c:v>163.45833333333334</c:v>
                </c:pt>
                <c:pt idx="7847">
                  <c:v>163.47916666666666</c:v>
                </c:pt>
                <c:pt idx="7848">
                  <c:v>163.5</c:v>
                </c:pt>
                <c:pt idx="7849">
                  <c:v>163.52083333333334</c:v>
                </c:pt>
                <c:pt idx="7850">
                  <c:v>163.54166666666666</c:v>
                </c:pt>
                <c:pt idx="7851">
                  <c:v>163.5625</c:v>
                </c:pt>
                <c:pt idx="7852">
                  <c:v>163.58333333333334</c:v>
                </c:pt>
                <c:pt idx="7853">
                  <c:v>163.60416666666666</c:v>
                </c:pt>
                <c:pt idx="7854">
                  <c:v>163.625</c:v>
                </c:pt>
                <c:pt idx="7855">
                  <c:v>163.64583333333334</c:v>
                </c:pt>
                <c:pt idx="7856">
                  <c:v>163.66666666666666</c:v>
                </c:pt>
                <c:pt idx="7857">
                  <c:v>163.6875</c:v>
                </c:pt>
                <c:pt idx="7858">
                  <c:v>163.70833333333334</c:v>
                </c:pt>
                <c:pt idx="7859">
                  <c:v>163.72916666666666</c:v>
                </c:pt>
                <c:pt idx="7860">
                  <c:v>163.75</c:v>
                </c:pt>
                <c:pt idx="7861">
                  <c:v>163.77083333333334</c:v>
                </c:pt>
                <c:pt idx="7862">
                  <c:v>163.79166666666666</c:v>
                </c:pt>
                <c:pt idx="7863">
                  <c:v>163.8125</c:v>
                </c:pt>
                <c:pt idx="7864">
                  <c:v>163.83333333333334</c:v>
                </c:pt>
                <c:pt idx="7865">
                  <c:v>163.85416666666666</c:v>
                </c:pt>
                <c:pt idx="7866">
                  <c:v>163.875</c:v>
                </c:pt>
                <c:pt idx="7867">
                  <c:v>163.89583333333334</c:v>
                </c:pt>
                <c:pt idx="7868">
                  <c:v>163.91666666666666</c:v>
                </c:pt>
                <c:pt idx="7869">
                  <c:v>163.9375</c:v>
                </c:pt>
                <c:pt idx="7870">
                  <c:v>163.95833333333334</c:v>
                </c:pt>
                <c:pt idx="7871">
                  <c:v>163.97916666666666</c:v>
                </c:pt>
                <c:pt idx="7872">
                  <c:v>164</c:v>
                </c:pt>
                <c:pt idx="7873">
                  <c:v>164.02083333333334</c:v>
                </c:pt>
                <c:pt idx="7874">
                  <c:v>164.04166666666666</c:v>
                </c:pt>
                <c:pt idx="7875">
                  <c:v>164.0625</c:v>
                </c:pt>
                <c:pt idx="7876">
                  <c:v>164.08333333333334</c:v>
                </c:pt>
                <c:pt idx="7877">
                  <c:v>164.10416666666666</c:v>
                </c:pt>
                <c:pt idx="7878">
                  <c:v>164.125</c:v>
                </c:pt>
                <c:pt idx="7879">
                  <c:v>164.14583333333334</c:v>
                </c:pt>
                <c:pt idx="7880">
                  <c:v>164.16666666666666</c:v>
                </c:pt>
                <c:pt idx="7881">
                  <c:v>164.1875</c:v>
                </c:pt>
                <c:pt idx="7882">
                  <c:v>164.20833333333334</c:v>
                </c:pt>
                <c:pt idx="7883">
                  <c:v>164.22916666666666</c:v>
                </c:pt>
                <c:pt idx="7884">
                  <c:v>164.25</c:v>
                </c:pt>
                <c:pt idx="7885">
                  <c:v>164.27083333333334</c:v>
                </c:pt>
                <c:pt idx="7886">
                  <c:v>164.29166666666666</c:v>
                </c:pt>
                <c:pt idx="7887">
                  <c:v>164.3125</c:v>
                </c:pt>
                <c:pt idx="7888">
                  <c:v>164.33333333333334</c:v>
                </c:pt>
                <c:pt idx="7889">
                  <c:v>164.35416666666666</c:v>
                </c:pt>
                <c:pt idx="7890">
                  <c:v>164.375</c:v>
                </c:pt>
                <c:pt idx="7891">
                  <c:v>164.39583333333334</c:v>
                </c:pt>
                <c:pt idx="7892">
                  <c:v>164.41666666666666</c:v>
                </c:pt>
                <c:pt idx="7893">
                  <c:v>164.4375</c:v>
                </c:pt>
                <c:pt idx="7894">
                  <c:v>164.45833333333334</c:v>
                </c:pt>
                <c:pt idx="7895">
                  <c:v>164.47916666666666</c:v>
                </c:pt>
                <c:pt idx="7896">
                  <c:v>164.5</c:v>
                </c:pt>
                <c:pt idx="7897">
                  <c:v>164.52083333333334</c:v>
                </c:pt>
                <c:pt idx="7898">
                  <c:v>164.54166666666666</c:v>
                </c:pt>
                <c:pt idx="7899">
                  <c:v>164.5625</c:v>
                </c:pt>
                <c:pt idx="7900">
                  <c:v>164.58333333333334</c:v>
                </c:pt>
                <c:pt idx="7901">
                  <c:v>164.60416666666666</c:v>
                </c:pt>
                <c:pt idx="7902">
                  <c:v>164.625</c:v>
                </c:pt>
                <c:pt idx="7903">
                  <c:v>164.64583333333334</c:v>
                </c:pt>
                <c:pt idx="7904">
                  <c:v>164.66666666666666</c:v>
                </c:pt>
                <c:pt idx="7905">
                  <c:v>164.6875</c:v>
                </c:pt>
                <c:pt idx="7906">
                  <c:v>164.70833333333334</c:v>
                </c:pt>
                <c:pt idx="7907">
                  <c:v>164.72916666666666</c:v>
                </c:pt>
                <c:pt idx="7908">
                  <c:v>164.75</c:v>
                </c:pt>
                <c:pt idx="7909">
                  <c:v>164.77083333333334</c:v>
                </c:pt>
                <c:pt idx="7910">
                  <c:v>164.79166666666666</c:v>
                </c:pt>
                <c:pt idx="7911">
                  <c:v>164.8125</c:v>
                </c:pt>
                <c:pt idx="7912">
                  <c:v>164.83333333333334</c:v>
                </c:pt>
                <c:pt idx="7913">
                  <c:v>164.85416666666666</c:v>
                </c:pt>
                <c:pt idx="7914">
                  <c:v>164.875</c:v>
                </c:pt>
                <c:pt idx="7915">
                  <c:v>164.89583333333334</c:v>
                </c:pt>
                <c:pt idx="7916">
                  <c:v>164.91666666666666</c:v>
                </c:pt>
                <c:pt idx="7917">
                  <c:v>164.9375</c:v>
                </c:pt>
                <c:pt idx="7918">
                  <c:v>164.95833333333334</c:v>
                </c:pt>
                <c:pt idx="7919">
                  <c:v>164.97916666666666</c:v>
                </c:pt>
                <c:pt idx="7920">
                  <c:v>165</c:v>
                </c:pt>
                <c:pt idx="7921">
                  <c:v>165.02083333333334</c:v>
                </c:pt>
                <c:pt idx="7922">
                  <c:v>165.04166666666666</c:v>
                </c:pt>
                <c:pt idx="7923">
                  <c:v>165.0625</c:v>
                </c:pt>
                <c:pt idx="7924">
                  <c:v>165.08333333333334</c:v>
                </c:pt>
                <c:pt idx="7925">
                  <c:v>165.10416666666666</c:v>
                </c:pt>
                <c:pt idx="7926">
                  <c:v>165.125</c:v>
                </c:pt>
                <c:pt idx="7927">
                  <c:v>165.14583333333334</c:v>
                </c:pt>
                <c:pt idx="7928">
                  <c:v>165.16666666666666</c:v>
                </c:pt>
                <c:pt idx="7929">
                  <c:v>165.1875</c:v>
                </c:pt>
                <c:pt idx="7930">
                  <c:v>165.20833333333334</c:v>
                </c:pt>
                <c:pt idx="7931">
                  <c:v>165.22916666666666</c:v>
                </c:pt>
                <c:pt idx="7932">
                  <c:v>165.25</c:v>
                </c:pt>
                <c:pt idx="7933">
                  <c:v>165.27083333333334</c:v>
                </c:pt>
                <c:pt idx="7934">
                  <c:v>165.29166666666666</c:v>
                </c:pt>
                <c:pt idx="7935">
                  <c:v>165.3125</c:v>
                </c:pt>
                <c:pt idx="7936">
                  <c:v>165.33333333333334</c:v>
                </c:pt>
                <c:pt idx="7937">
                  <c:v>165.35416666666666</c:v>
                </c:pt>
                <c:pt idx="7938">
                  <c:v>165.375</c:v>
                </c:pt>
                <c:pt idx="7939">
                  <c:v>165.39583333333334</c:v>
                </c:pt>
                <c:pt idx="7940">
                  <c:v>165.41666666666666</c:v>
                </c:pt>
                <c:pt idx="7941">
                  <c:v>165.4375</c:v>
                </c:pt>
                <c:pt idx="7942">
                  <c:v>165.45833333333334</c:v>
                </c:pt>
                <c:pt idx="7943">
                  <c:v>165.47916666666666</c:v>
                </c:pt>
                <c:pt idx="7944">
                  <c:v>165.5</c:v>
                </c:pt>
                <c:pt idx="7945">
                  <c:v>165.52083333333334</c:v>
                </c:pt>
                <c:pt idx="7946">
                  <c:v>165.54166666666666</c:v>
                </c:pt>
                <c:pt idx="7947">
                  <c:v>165.5625</c:v>
                </c:pt>
                <c:pt idx="7948">
                  <c:v>165.58333333333334</c:v>
                </c:pt>
                <c:pt idx="7949">
                  <c:v>165.60416666666666</c:v>
                </c:pt>
                <c:pt idx="7950">
                  <c:v>165.625</c:v>
                </c:pt>
                <c:pt idx="7951">
                  <c:v>165.64583333333334</c:v>
                </c:pt>
                <c:pt idx="7952">
                  <c:v>165.66666666666666</c:v>
                </c:pt>
                <c:pt idx="7953">
                  <c:v>165.6875</c:v>
                </c:pt>
                <c:pt idx="7954">
                  <c:v>165.70833333333334</c:v>
                </c:pt>
                <c:pt idx="7955">
                  <c:v>165.72916666666666</c:v>
                </c:pt>
                <c:pt idx="7956">
                  <c:v>165.75</c:v>
                </c:pt>
                <c:pt idx="7957">
                  <c:v>165.77083333333334</c:v>
                </c:pt>
                <c:pt idx="7958">
                  <c:v>165.79166666666666</c:v>
                </c:pt>
                <c:pt idx="7959">
                  <c:v>165.8125</c:v>
                </c:pt>
                <c:pt idx="7960">
                  <c:v>165.83333333333334</c:v>
                </c:pt>
                <c:pt idx="7961">
                  <c:v>165.85416666666666</c:v>
                </c:pt>
                <c:pt idx="7962">
                  <c:v>165.875</c:v>
                </c:pt>
                <c:pt idx="7963">
                  <c:v>165.89583333333334</c:v>
                </c:pt>
                <c:pt idx="7964">
                  <c:v>165.91666666666666</c:v>
                </c:pt>
                <c:pt idx="7965">
                  <c:v>165.9375</c:v>
                </c:pt>
                <c:pt idx="7966">
                  <c:v>165.95833333333334</c:v>
                </c:pt>
                <c:pt idx="7967">
                  <c:v>165.97916666666666</c:v>
                </c:pt>
                <c:pt idx="7968">
                  <c:v>166</c:v>
                </c:pt>
                <c:pt idx="7969">
                  <c:v>166.02083333333334</c:v>
                </c:pt>
                <c:pt idx="7970">
                  <c:v>166.04166666666666</c:v>
                </c:pt>
                <c:pt idx="7971">
                  <c:v>166.0625</c:v>
                </c:pt>
                <c:pt idx="7972">
                  <c:v>166.08333333333334</c:v>
                </c:pt>
                <c:pt idx="7973">
                  <c:v>166.10416666666666</c:v>
                </c:pt>
                <c:pt idx="7974">
                  <c:v>166.125</c:v>
                </c:pt>
                <c:pt idx="7975">
                  <c:v>166.14583333333334</c:v>
                </c:pt>
                <c:pt idx="7976">
                  <c:v>166.16666666666666</c:v>
                </c:pt>
                <c:pt idx="7977">
                  <c:v>166.1875</c:v>
                </c:pt>
                <c:pt idx="7978">
                  <c:v>166.20833333333334</c:v>
                </c:pt>
                <c:pt idx="7979">
                  <c:v>166.22916666666666</c:v>
                </c:pt>
                <c:pt idx="7980">
                  <c:v>166.25</c:v>
                </c:pt>
                <c:pt idx="7981">
                  <c:v>166.27083333333334</c:v>
                </c:pt>
                <c:pt idx="7982">
                  <c:v>166.29166666666666</c:v>
                </c:pt>
                <c:pt idx="7983">
                  <c:v>166.3125</c:v>
                </c:pt>
                <c:pt idx="7984">
                  <c:v>166.33333333333334</c:v>
                </c:pt>
                <c:pt idx="7985">
                  <c:v>166.35416666666666</c:v>
                </c:pt>
                <c:pt idx="7986">
                  <c:v>166.375</c:v>
                </c:pt>
                <c:pt idx="7987">
                  <c:v>166.39583333333334</c:v>
                </c:pt>
                <c:pt idx="7988">
                  <c:v>166.41666666666666</c:v>
                </c:pt>
                <c:pt idx="7989">
                  <c:v>166.4375</c:v>
                </c:pt>
                <c:pt idx="7990">
                  <c:v>166.45833333333334</c:v>
                </c:pt>
                <c:pt idx="7991">
                  <c:v>166.47916666666666</c:v>
                </c:pt>
                <c:pt idx="7992">
                  <c:v>166.5</c:v>
                </c:pt>
                <c:pt idx="7993">
                  <c:v>166.52083333333334</c:v>
                </c:pt>
                <c:pt idx="7994">
                  <c:v>166.54166666666666</c:v>
                </c:pt>
                <c:pt idx="7995">
                  <c:v>166.5625</c:v>
                </c:pt>
                <c:pt idx="7996">
                  <c:v>166.58333333333334</c:v>
                </c:pt>
                <c:pt idx="7997">
                  <c:v>166.60416666666666</c:v>
                </c:pt>
                <c:pt idx="7998">
                  <c:v>166.625</c:v>
                </c:pt>
                <c:pt idx="7999">
                  <c:v>166.64583333333334</c:v>
                </c:pt>
                <c:pt idx="8000">
                  <c:v>166.66666666666666</c:v>
                </c:pt>
                <c:pt idx="8001">
                  <c:v>166.6875</c:v>
                </c:pt>
                <c:pt idx="8002">
                  <c:v>166.70833333333334</c:v>
                </c:pt>
                <c:pt idx="8003">
                  <c:v>166.72916666666666</c:v>
                </c:pt>
                <c:pt idx="8004">
                  <c:v>166.75</c:v>
                </c:pt>
                <c:pt idx="8005">
                  <c:v>166.77083333333334</c:v>
                </c:pt>
                <c:pt idx="8006">
                  <c:v>166.79166666666666</c:v>
                </c:pt>
                <c:pt idx="8007">
                  <c:v>166.8125</c:v>
                </c:pt>
                <c:pt idx="8008">
                  <c:v>166.83333333333334</c:v>
                </c:pt>
                <c:pt idx="8009">
                  <c:v>166.85416666666666</c:v>
                </c:pt>
                <c:pt idx="8010">
                  <c:v>166.875</c:v>
                </c:pt>
                <c:pt idx="8011">
                  <c:v>166.89583333333334</c:v>
                </c:pt>
                <c:pt idx="8012">
                  <c:v>166.91666666666666</c:v>
                </c:pt>
                <c:pt idx="8013">
                  <c:v>166.9375</c:v>
                </c:pt>
                <c:pt idx="8014">
                  <c:v>166.95833333333334</c:v>
                </c:pt>
                <c:pt idx="8015">
                  <c:v>166.97916666666666</c:v>
                </c:pt>
                <c:pt idx="8016">
                  <c:v>167</c:v>
                </c:pt>
                <c:pt idx="8017">
                  <c:v>167.02083333333334</c:v>
                </c:pt>
                <c:pt idx="8018">
                  <c:v>167.04166666666666</c:v>
                </c:pt>
                <c:pt idx="8019">
                  <c:v>167.0625</c:v>
                </c:pt>
                <c:pt idx="8020">
                  <c:v>167.08333333333334</c:v>
                </c:pt>
                <c:pt idx="8021">
                  <c:v>167.10416666666666</c:v>
                </c:pt>
                <c:pt idx="8022">
                  <c:v>167.125</c:v>
                </c:pt>
                <c:pt idx="8023">
                  <c:v>167.14583333333334</c:v>
                </c:pt>
                <c:pt idx="8024">
                  <c:v>167.16666666666666</c:v>
                </c:pt>
                <c:pt idx="8025">
                  <c:v>167.1875</c:v>
                </c:pt>
                <c:pt idx="8026">
                  <c:v>167.20833333333334</c:v>
                </c:pt>
                <c:pt idx="8027">
                  <c:v>167.22916666666666</c:v>
                </c:pt>
                <c:pt idx="8028">
                  <c:v>167.25</c:v>
                </c:pt>
                <c:pt idx="8029">
                  <c:v>167.27083333333334</c:v>
                </c:pt>
                <c:pt idx="8030">
                  <c:v>167.29166666666666</c:v>
                </c:pt>
                <c:pt idx="8031">
                  <c:v>167.3125</c:v>
                </c:pt>
                <c:pt idx="8032">
                  <c:v>167.33333333333334</c:v>
                </c:pt>
                <c:pt idx="8033">
                  <c:v>167.35416666666666</c:v>
                </c:pt>
                <c:pt idx="8034">
                  <c:v>167.375</c:v>
                </c:pt>
                <c:pt idx="8035">
                  <c:v>167.39583333333334</c:v>
                </c:pt>
                <c:pt idx="8036">
                  <c:v>167.41666666666666</c:v>
                </c:pt>
                <c:pt idx="8037">
                  <c:v>167.4375</c:v>
                </c:pt>
                <c:pt idx="8038">
                  <c:v>167.45833333333334</c:v>
                </c:pt>
                <c:pt idx="8039">
                  <c:v>167.47916666666666</c:v>
                </c:pt>
                <c:pt idx="8040">
                  <c:v>167.5</c:v>
                </c:pt>
                <c:pt idx="8041">
                  <c:v>167.52083333333334</c:v>
                </c:pt>
                <c:pt idx="8042">
                  <c:v>167.54166666666666</c:v>
                </c:pt>
                <c:pt idx="8043">
                  <c:v>167.5625</c:v>
                </c:pt>
                <c:pt idx="8044">
                  <c:v>167.58333333333334</c:v>
                </c:pt>
                <c:pt idx="8045">
                  <c:v>167.60416666666666</c:v>
                </c:pt>
                <c:pt idx="8046">
                  <c:v>167.625</c:v>
                </c:pt>
                <c:pt idx="8047">
                  <c:v>167.64583333333334</c:v>
                </c:pt>
                <c:pt idx="8048">
                  <c:v>167.66666666666666</c:v>
                </c:pt>
                <c:pt idx="8049">
                  <c:v>167.6875</c:v>
                </c:pt>
                <c:pt idx="8050">
                  <c:v>167.70833333333334</c:v>
                </c:pt>
                <c:pt idx="8051">
                  <c:v>167.72916666666666</c:v>
                </c:pt>
                <c:pt idx="8052">
                  <c:v>167.75</c:v>
                </c:pt>
                <c:pt idx="8053">
                  <c:v>167.77083333333334</c:v>
                </c:pt>
                <c:pt idx="8054">
                  <c:v>167.79166666666666</c:v>
                </c:pt>
                <c:pt idx="8055">
                  <c:v>167.8125</c:v>
                </c:pt>
                <c:pt idx="8056">
                  <c:v>167.83333333333334</c:v>
                </c:pt>
                <c:pt idx="8057">
                  <c:v>167.85416666666666</c:v>
                </c:pt>
                <c:pt idx="8058">
                  <c:v>167.875</c:v>
                </c:pt>
                <c:pt idx="8059">
                  <c:v>167.89583333333334</c:v>
                </c:pt>
                <c:pt idx="8060">
                  <c:v>167.91666666666666</c:v>
                </c:pt>
                <c:pt idx="8061">
                  <c:v>167.9375</c:v>
                </c:pt>
                <c:pt idx="8062">
                  <c:v>167.95833333333334</c:v>
                </c:pt>
                <c:pt idx="8063">
                  <c:v>167.97916666666666</c:v>
                </c:pt>
                <c:pt idx="8064">
                  <c:v>168</c:v>
                </c:pt>
                <c:pt idx="8065">
                  <c:v>168.02083333333334</c:v>
                </c:pt>
                <c:pt idx="8066">
                  <c:v>168.04166666666666</c:v>
                </c:pt>
                <c:pt idx="8067">
                  <c:v>168.0625</c:v>
                </c:pt>
                <c:pt idx="8068">
                  <c:v>168.08333333333334</c:v>
                </c:pt>
                <c:pt idx="8069">
                  <c:v>168.10416666666666</c:v>
                </c:pt>
                <c:pt idx="8070">
                  <c:v>168.125</c:v>
                </c:pt>
                <c:pt idx="8071">
                  <c:v>168.14583333333334</c:v>
                </c:pt>
                <c:pt idx="8072">
                  <c:v>168.16666666666666</c:v>
                </c:pt>
                <c:pt idx="8073">
                  <c:v>168.1875</c:v>
                </c:pt>
                <c:pt idx="8074">
                  <c:v>168.20833333333334</c:v>
                </c:pt>
                <c:pt idx="8075">
                  <c:v>168.22916666666666</c:v>
                </c:pt>
                <c:pt idx="8076">
                  <c:v>168.25</c:v>
                </c:pt>
                <c:pt idx="8077">
                  <c:v>168.27083333333334</c:v>
                </c:pt>
                <c:pt idx="8078">
                  <c:v>168.29166666666666</c:v>
                </c:pt>
                <c:pt idx="8079">
                  <c:v>168.3125</c:v>
                </c:pt>
                <c:pt idx="8080">
                  <c:v>168.33333333333334</c:v>
                </c:pt>
                <c:pt idx="8081">
                  <c:v>168.35416666666666</c:v>
                </c:pt>
                <c:pt idx="8082">
                  <c:v>168.375</c:v>
                </c:pt>
                <c:pt idx="8083">
                  <c:v>168.39583333333334</c:v>
                </c:pt>
                <c:pt idx="8084">
                  <c:v>168.41666666666666</c:v>
                </c:pt>
                <c:pt idx="8085">
                  <c:v>168.4375</c:v>
                </c:pt>
                <c:pt idx="8086">
                  <c:v>168.45833333333334</c:v>
                </c:pt>
                <c:pt idx="8087">
                  <c:v>168.47916666666666</c:v>
                </c:pt>
                <c:pt idx="8088">
                  <c:v>168.5</c:v>
                </c:pt>
                <c:pt idx="8089">
                  <c:v>168.52083333333334</c:v>
                </c:pt>
                <c:pt idx="8090">
                  <c:v>168.54166666666666</c:v>
                </c:pt>
                <c:pt idx="8091">
                  <c:v>168.5625</c:v>
                </c:pt>
                <c:pt idx="8092">
                  <c:v>168.58333333333334</c:v>
                </c:pt>
                <c:pt idx="8093">
                  <c:v>168.60416666666666</c:v>
                </c:pt>
                <c:pt idx="8094">
                  <c:v>168.625</c:v>
                </c:pt>
                <c:pt idx="8095">
                  <c:v>168.64583333333334</c:v>
                </c:pt>
                <c:pt idx="8096">
                  <c:v>168.66666666666666</c:v>
                </c:pt>
                <c:pt idx="8097">
                  <c:v>168.6875</c:v>
                </c:pt>
                <c:pt idx="8098">
                  <c:v>168.70833333333334</c:v>
                </c:pt>
                <c:pt idx="8099">
                  <c:v>168.72916666666666</c:v>
                </c:pt>
                <c:pt idx="8100">
                  <c:v>168.75</c:v>
                </c:pt>
                <c:pt idx="8101">
                  <c:v>168.77083333333334</c:v>
                </c:pt>
                <c:pt idx="8102">
                  <c:v>168.79166666666666</c:v>
                </c:pt>
                <c:pt idx="8103">
                  <c:v>168.8125</c:v>
                </c:pt>
                <c:pt idx="8104">
                  <c:v>168.83333333333334</c:v>
                </c:pt>
                <c:pt idx="8105">
                  <c:v>168.85416666666666</c:v>
                </c:pt>
                <c:pt idx="8106">
                  <c:v>168.875</c:v>
                </c:pt>
                <c:pt idx="8107">
                  <c:v>168.89583333333334</c:v>
                </c:pt>
                <c:pt idx="8108">
                  <c:v>168.91666666666666</c:v>
                </c:pt>
                <c:pt idx="8109">
                  <c:v>168.9375</c:v>
                </c:pt>
                <c:pt idx="8110">
                  <c:v>168.95833333333334</c:v>
                </c:pt>
                <c:pt idx="8111">
                  <c:v>168.97916666666666</c:v>
                </c:pt>
                <c:pt idx="8112">
                  <c:v>169</c:v>
                </c:pt>
                <c:pt idx="8113">
                  <c:v>169.02083333333334</c:v>
                </c:pt>
                <c:pt idx="8114">
                  <c:v>169.04166666666666</c:v>
                </c:pt>
                <c:pt idx="8115">
                  <c:v>169.0625</c:v>
                </c:pt>
                <c:pt idx="8116">
                  <c:v>169.08333333333334</c:v>
                </c:pt>
                <c:pt idx="8117">
                  <c:v>169.10416666666666</c:v>
                </c:pt>
                <c:pt idx="8118">
                  <c:v>169.125</c:v>
                </c:pt>
                <c:pt idx="8119">
                  <c:v>169.14583333333334</c:v>
                </c:pt>
                <c:pt idx="8120">
                  <c:v>169.16666666666666</c:v>
                </c:pt>
                <c:pt idx="8121">
                  <c:v>169.1875</c:v>
                </c:pt>
                <c:pt idx="8122">
                  <c:v>169.20833333333334</c:v>
                </c:pt>
                <c:pt idx="8123">
                  <c:v>169.22916666666666</c:v>
                </c:pt>
                <c:pt idx="8124">
                  <c:v>169.25</c:v>
                </c:pt>
                <c:pt idx="8125">
                  <c:v>169.27083333333334</c:v>
                </c:pt>
                <c:pt idx="8126">
                  <c:v>169.29166666666666</c:v>
                </c:pt>
                <c:pt idx="8127">
                  <c:v>169.3125</c:v>
                </c:pt>
                <c:pt idx="8128">
                  <c:v>169.33333333333334</c:v>
                </c:pt>
                <c:pt idx="8129">
                  <c:v>169.35416666666666</c:v>
                </c:pt>
                <c:pt idx="8130">
                  <c:v>169.375</c:v>
                </c:pt>
                <c:pt idx="8131">
                  <c:v>169.39583333333334</c:v>
                </c:pt>
                <c:pt idx="8132">
                  <c:v>169.41666666666666</c:v>
                </c:pt>
                <c:pt idx="8133">
                  <c:v>169.4375</c:v>
                </c:pt>
                <c:pt idx="8134">
                  <c:v>169.45833333333334</c:v>
                </c:pt>
                <c:pt idx="8135">
                  <c:v>169.47916666666666</c:v>
                </c:pt>
                <c:pt idx="8136">
                  <c:v>169.5</c:v>
                </c:pt>
                <c:pt idx="8137">
                  <c:v>169.52083333333334</c:v>
                </c:pt>
                <c:pt idx="8138">
                  <c:v>169.54166666666666</c:v>
                </c:pt>
                <c:pt idx="8139">
                  <c:v>169.5625</c:v>
                </c:pt>
                <c:pt idx="8140">
                  <c:v>169.58333333333334</c:v>
                </c:pt>
                <c:pt idx="8141">
                  <c:v>169.60416666666666</c:v>
                </c:pt>
                <c:pt idx="8142">
                  <c:v>169.625</c:v>
                </c:pt>
                <c:pt idx="8143">
                  <c:v>169.64583333333334</c:v>
                </c:pt>
                <c:pt idx="8144">
                  <c:v>169.66666666666666</c:v>
                </c:pt>
                <c:pt idx="8145">
                  <c:v>169.6875</c:v>
                </c:pt>
                <c:pt idx="8146">
                  <c:v>169.70833333333334</c:v>
                </c:pt>
                <c:pt idx="8147">
                  <c:v>169.72916666666666</c:v>
                </c:pt>
                <c:pt idx="8148">
                  <c:v>169.75</c:v>
                </c:pt>
                <c:pt idx="8149">
                  <c:v>169.77083333333334</c:v>
                </c:pt>
                <c:pt idx="8150">
                  <c:v>169.79166666666666</c:v>
                </c:pt>
                <c:pt idx="8151">
                  <c:v>169.8125</c:v>
                </c:pt>
                <c:pt idx="8152">
                  <c:v>169.83333333333334</c:v>
                </c:pt>
                <c:pt idx="8153">
                  <c:v>169.85416666666666</c:v>
                </c:pt>
                <c:pt idx="8154">
                  <c:v>169.875</c:v>
                </c:pt>
                <c:pt idx="8155">
                  <c:v>169.89583333333334</c:v>
                </c:pt>
                <c:pt idx="8156">
                  <c:v>169.91666666666666</c:v>
                </c:pt>
                <c:pt idx="8157">
                  <c:v>169.9375</c:v>
                </c:pt>
                <c:pt idx="8158">
                  <c:v>169.95833333333334</c:v>
                </c:pt>
                <c:pt idx="8159">
                  <c:v>169.97916666666666</c:v>
                </c:pt>
                <c:pt idx="8160">
                  <c:v>170</c:v>
                </c:pt>
                <c:pt idx="8161">
                  <c:v>170.02083333333334</c:v>
                </c:pt>
                <c:pt idx="8162">
                  <c:v>170.04166666666666</c:v>
                </c:pt>
                <c:pt idx="8163">
                  <c:v>170.0625</c:v>
                </c:pt>
                <c:pt idx="8164">
                  <c:v>170.08333333333334</c:v>
                </c:pt>
                <c:pt idx="8165">
                  <c:v>170.10416666666666</c:v>
                </c:pt>
                <c:pt idx="8166">
                  <c:v>170.125</c:v>
                </c:pt>
                <c:pt idx="8167">
                  <c:v>170.14583333333334</c:v>
                </c:pt>
                <c:pt idx="8168">
                  <c:v>170.16666666666666</c:v>
                </c:pt>
                <c:pt idx="8169">
                  <c:v>170.1875</c:v>
                </c:pt>
                <c:pt idx="8170">
                  <c:v>170.20833333333334</c:v>
                </c:pt>
                <c:pt idx="8171">
                  <c:v>170.22916666666666</c:v>
                </c:pt>
                <c:pt idx="8172">
                  <c:v>170.25</c:v>
                </c:pt>
                <c:pt idx="8173">
                  <c:v>170.27083333333334</c:v>
                </c:pt>
                <c:pt idx="8174">
                  <c:v>170.29166666666666</c:v>
                </c:pt>
                <c:pt idx="8175">
                  <c:v>170.3125</c:v>
                </c:pt>
                <c:pt idx="8176">
                  <c:v>170.33333333333334</c:v>
                </c:pt>
                <c:pt idx="8177">
                  <c:v>170.35416666666666</c:v>
                </c:pt>
                <c:pt idx="8178">
                  <c:v>170.375</c:v>
                </c:pt>
                <c:pt idx="8179">
                  <c:v>170.39583333333334</c:v>
                </c:pt>
                <c:pt idx="8180">
                  <c:v>170.41666666666666</c:v>
                </c:pt>
                <c:pt idx="8181">
                  <c:v>170.4375</c:v>
                </c:pt>
                <c:pt idx="8182">
                  <c:v>170.45833333333334</c:v>
                </c:pt>
                <c:pt idx="8183">
                  <c:v>170.47916666666666</c:v>
                </c:pt>
                <c:pt idx="8184">
                  <c:v>170.5</c:v>
                </c:pt>
                <c:pt idx="8185">
                  <c:v>170.52083333333334</c:v>
                </c:pt>
                <c:pt idx="8186">
                  <c:v>170.54166666666666</c:v>
                </c:pt>
                <c:pt idx="8187">
                  <c:v>170.5625</c:v>
                </c:pt>
                <c:pt idx="8188">
                  <c:v>170.58333333333334</c:v>
                </c:pt>
                <c:pt idx="8189">
                  <c:v>170.60416666666666</c:v>
                </c:pt>
                <c:pt idx="8190">
                  <c:v>170.625</c:v>
                </c:pt>
                <c:pt idx="8191">
                  <c:v>170.64583333333334</c:v>
                </c:pt>
                <c:pt idx="8192">
                  <c:v>170.66666666666666</c:v>
                </c:pt>
                <c:pt idx="8193">
                  <c:v>170.6875</c:v>
                </c:pt>
                <c:pt idx="8194">
                  <c:v>170.70833333333334</c:v>
                </c:pt>
                <c:pt idx="8195">
                  <c:v>170.72916666666666</c:v>
                </c:pt>
                <c:pt idx="8196">
                  <c:v>170.75</c:v>
                </c:pt>
                <c:pt idx="8197">
                  <c:v>170.77083333333334</c:v>
                </c:pt>
                <c:pt idx="8198">
                  <c:v>170.79166666666666</c:v>
                </c:pt>
                <c:pt idx="8199">
                  <c:v>170.8125</c:v>
                </c:pt>
                <c:pt idx="8200">
                  <c:v>170.83333333333334</c:v>
                </c:pt>
                <c:pt idx="8201">
                  <c:v>170.85416666666666</c:v>
                </c:pt>
                <c:pt idx="8202">
                  <c:v>170.875</c:v>
                </c:pt>
                <c:pt idx="8203">
                  <c:v>170.89583333333334</c:v>
                </c:pt>
                <c:pt idx="8204">
                  <c:v>170.91666666666666</c:v>
                </c:pt>
                <c:pt idx="8205">
                  <c:v>170.9375</c:v>
                </c:pt>
                <c:pt idx="8206">
                  <c:v>170.95833333333334</c:v>
                </c:pt>
                <c:pt idx="8207">
                  <c:v>170.97916666666666</c:v>
                </c:pt>
                <c:pt idx="8208">
                  <c:v>171</c:v>
                </c:pt>
                <c:pt idx="8209">
                  <c:v>171.02083333333334</c:v>
                </c:pt>
                <c:pt idx="8210">
                  <c:v>171.04166666666666</c:v>
                </c:pt>
                <c:pt idx="8211">
                  <c:v>171.0625</c:v>
                </c:pt>
                <c:pt idx="8212">
                  <c:v>171.08333333333334</c:v>
                </c:pt>
                <c:pt idx="8213">
                  <c:v>171.10416666666666</c:v>
                </c:pt>
                <c:pt idx="8214">
                  <c:v>171.125</c:v>
                </c:pt>
                <c:pt idx="8215">
                  <c:v>171.14583333333334</c:v>
                </c:pt>
                <c:pt idx="8216">
                  <c:v>171.16666666666666</c:v>
                </c:pt>
                <c:pt idx="8217">
                  <c:v>171.1875</c:v>
                </c:pt>
                <c:pt idx="8218">
                  <c:v>171.20833333333334</c:v>
                </c:pt>
                <c:pt idx="8219">
                  <c:v>171.22916666666666</c:v>
                </c:pt>
                <c:pt idx="8220">
                  <c:v>171.25</c:v>
                </c:pt>
                <c:pt idx="8221">
                  <c:v>171.27083333333334</c:v>
                </c:pt>
                <c:pt idx="8222">
                  <c:v>171.29166666666666</c:v>
                </c:pt>
                <c:pt idx="8223">
                  <c:v>171.3125</c:v>
                </c:pt>
                <c:pt idx="8224">
                  <c:v>171.33333333333334</c:v>
                </c:pt>
                <c:pt idx="8225">
                  <c:v>171.35416666666666</c:v>
                </c:pt>
                <c:pt idx="8226">
                  <c:v>171.375</c:v>
                </c:pt>
                <c:pt idx="8227">
                  <c:v>171.39583333333334</c:v>
                </c:pt>
                <c:pt idx="8228">
                  <c:v>171.41666666666666</c:v>
                </c:pt>
                <c:pt idx="8229">
                  <c:v>171.4375</c:v>
                </c:pt>
                <c:pt idx="8230">
                  <c:v>171.45833333333334</c:v>
                </c:pt>
                <c:pt idx="8231">
                  <c:v>171.47916666666666</c:v>
                </c:pt>
                <c:pt idx="8232">
                  <c:v>171.5</c:v>
                </c:pt>
                <c:pt idx="8233">
                  <c:v>171.52083333333334</c:v>
                </c:pt>
                <c:pt idx="8234">
                  <c:v>171.54166666666666</c:v>
                </c:pt>
                <c:pt idx="8235">
                  <c:v>171.5625</c:v>
                </c:pt>
                <c:pt idx="8236">
                  <c:v>171.58333333333334</c:v>
                </c:pt>
                <c:pt idx="8237">
                  <c:v>171.60416666666666</c:v>
                </c:pt>
                <c:pt idx="8238">
                  <c:v>171.625</c:v>
                </c:pt>
                <c:pt idx="8239">
                  <c:v>171.64583333333334</c:v>
                </c:pt>
                <c:pt idx="8240">
                  <c:v>171.66666666666666</c:v>
                </c:pt>
                <c:pt idx="8241">
                  <c:v>171.6875</c:v>
                </c:pt>
                <c:pt idx="8242">
                  <c:v>171.70833333333334</c:v>
                </c:pt>
                <c:pt idx="8243">
                  <c:v>171.72916666666666</c:v>
                </c:pt>
                <c:pt idx="8244">
                  <c:v>171.75</c:v>
                </c:pt>
                <c:pt idx="8245">
                  <c:v>171.77083333333334</c:v>
                </c:pt>
                <c:pt idx="8246">
                  <c:v>171.79166666666666</c:v>
                </c:pt>
                <c:pt idx="8247">
                  <c:v>171.8125</c:v>
                </c:pt>
                <c:pt idx="8248">
                  <c:v>171.83333333333334</c:v>
                </c:pt>
                <c:pt idx="8249">
                  <c:v>171.85416666666666</c:v>
                </c:pt>
                <c:pt idx="8250">
                  <c:v>171.875</c:v>
                </c:pt>
                <c:pt idx="8251">
                  <c:v>171.89583333333334</c:v>
                </c:pt>
                <c:pt idx="8252">
                  <c:v>171.91666666666666</c:v>
                </c:pt>
                <c:pt idx="8253">
                  <c:v>171.9375</c:v>
                </c:pt>
                <c:pt idx="8254">
                  <c:v>171.95833333333334</c:v>
                </c:pt>
                <c:pt idx="8255">
                  <c:v>171.97916666666666</c:v>
                </c:pt>
                <c:pt idx="8256">
                  <c:v>172</c:v>
                </c:pt>
                <c:pt idx="8257">
                  <c:v>172.02083333333334</c:v>
                </c:pt>
                <c:pt idx="8258">
                  <c:v>172.04166666666666</c:v>
                </c:pt>
                <c:pt idx="8259">
                  <c:v>172.0625</c:v>
                </c:pt>
                <c:pt idx="8260">
                  <c:v>172.08333333333334</c:v>
                </c:pt>
                <c:pt idx="8261">
                  <c:v>172.10416666666666</c:v>
                </c:pt>
                <c:pt idx="8262">
                  <c:v>172.125</c:v>
                </c:pt>
                <c:pt idx="8263">
                  <c:v>172.14583333333334</c:v>
                </c:pt>
                <c:pt idx="8264">
                  <c:v>172.16666666666666</c:v>
                </c:pt>
                <c:pt idx="8265">
                  <c:v>172.1875</c:v>
                </c:pt>
                <c:pt idx="8266">
                  <c:v>172.20833333333334</c:v>
                </c:pt>
                <c:pt idx="8267">
                  <c:v>172.22916666666666</c:v>
                </c:pt>
                <c:pt idx="8268">
                  <c:v>172.25</c:v>
                </c:pt>
                <c:pt idx="8269">
                  <c:v>172.27083333333334</c:v>
                </c:pt>
                <c:pt idx="8270">
                  <c:v>172.29166666666666</c:v>
                </c:pt>
                <c:pt idx="8271">
                  <c:v>172.3125</c:v>
                </c:pt>
                <c:pt idx="8272">
                  <c:v>172.33333333333334</c:v>
                </c:pt>
                <c:pt idx="8273">
                  <c:v>172.35416666666666</c:v>
                </c:pt>
                <c:pt idx="8274">
                  <c:v>172.375</c:v>
                </c:pt>
                <c:pt idx="8275">
                  <c:v>172.39583333333334</c:v>
                </c:pt>
                <c:pt idx="8276">
                  <c:v>172.41666666666666</c:v>
                </c:pt>
                <c:pt idx="8277">
                  <c:v>172.4375</c:v>
                </c:pt>
                <c:pt idx="8278">
                  <c:v>172.45833333333334</c:v>
                </c:pt>
                <c:pt idx="8279">
                  <c:v>172.47916666666666</c:v>
                </c:pt>
                <c:pt idx="8280">
                  <c:v>172.5</c:v>
                </c:pt>
                <c:pt idx="8281">
                  <c:v>172.52083333333334</c:v>
                </c:pt>
                <c:pt idx="8282">
                  <c:v>172.54166666666666</c:v>
                </c:pt>
                <c:pt idx="8283">
                  <c:v>172.5625</c:v>
                </c:pt>
                <c:pt idx="8284">
                  <c:v>172.58333333333334</c:v>
                </c:pt>
                <c:pt idx="8285">
                  <c:v>172.60416666666666</c:v>
                </c:pt>
                <c:pt idx="8286">
                  <c:v>172.625</c:v>
                </c:pt>
                <c:pt idx="8287">
                  <c:v>172.64583333333334</c:v>
                </c:pt>
                <c:pt idx="8288">
                  <c:v>172.66666666666666</c:v>
                </c:pt>
                <c:pt idx="8289">
                  <c:v>172.6875</c:v>
                </c:pt>
                <c:pt idx="8290">
                  <c:v>172.70833333333334</c:v>
                </c:pt>
                <c:pt idx="8291">
                  <c:v>172.72916666666666</c:v>
                </c:pt>
                <c:pt idx="8292">
                  <c:v>172.75</c:v>
                </c:pt>
                <c:pt idx="8293">
                  <c:v>172.77083333333334</c:v>
                </c:pt>
                <c:pt idx="8294">
                  <c:v>172.79166666666666</c:v>
                </c:pt>
                <c:pt idx="8295">
                  <c:v>172.8125</c:v>
                </c:pt>
                <c:pt idx="8296">
                  <c:v>172.83333333333334</c:v>
                </c:pt>
                <c:pt idx="8297">
                  <c:v>172.85416666666666</c:v>
                </c:pt>
                <c:pt idx="8298">
                  <c:v>172.875</c:v>
                </c:pt>
                <c:pt idx="8299">
                  <c:v>172.89583333333334</c:v>
                </c:pt>
                <c:pt idx="8300">
                  <c:v>172.91666666666666</c:v>
                </c:pt>
                <c:pt idx="8301">
                  <c:v>172.9375</c:v>
                </c:pt>
                <c:pt idx="8302">
                  <c:v>172.95833333333334</c:v>
                </c:pt>
                <c:pt idx="8303">
                  <c:v>172.97916666666666</c:v>
                </c:pt>
                <c:pt idx="8304">
                  <c:v>173</c:v>
                </c:pt>
                <c:pt idx="8305">
                  <c:v>173.02083333333334</c:v>
                </c:pt>
                <c:pt idx="8306">
                  <c:v>173.04166666666666</c:v>
                </c:pt>
                <c:pt idx="8307">
                  <c:v>173.0625</c:v>
                </c:pt>
                <c:pt idx="8308">
                  <c:v>173.08333333333334</c:v>
                </c:pt>
                <c:pt idx="8309">
                  <c:v>173.10416666666666</c:v>
                </c:pt>
                <c:pt idx="8310">
                  <c:v>173.125</c:v>
                </c:pt>
                <c:pt idx="8311">
                  <c:v>173.14583333333334</c:v>
                </c:pt>
                <c:pt idx="8312">
                  <c:v>173.16666666666666</c:v>
                </c:pt>
                <c:pt idx="8313">
                  <c:v>173.1875</c:v>
                </c:pt>
                <c:pt idx="8314">
                  <c:v>173.20833333333334</c:v>
                </c:pt>
                <c:pt idx="8315">
                  <c:v>173.22916666666666</c:v>
                </c:pt>
                <c:pt idx="8316">
                  <c:v>173.25</c:v>
                </c:pt>
                <c:pt idx="8317">
                  <c:v>173.27083333333334</c:v>
                </c:pt>
                <c:pt idx="8318">
                  <c:v>173.29166666666666</c:v>
                </c:pt>
                <c:pt idx="8319">
                  <c:v>173.3125</c:v>
                </c:pt>
                <c:pt idx="8320">
                  <c:v>173.33333333333334</c:v>
                </c:pt>
                <c:pt idx="8321">
                  <c:v>173.35416666666666</c:v>
                </c:pt>
                <c:pt idx="8322">
                  <c:v>173.375</c:v>
                </c:pt>
                <c:pt idx="8323">
                  <c:v>173.39583333333334</c:v>
                </c:pt>
                <c:pt idx="8324">
                  <c:v>173.41666666666666</c:v>
                </c:pt>
                <c:pt idx="8325">
                  <c:v>173.4375</c:v>
                </c:pt>
                <c:pt idx="8326">
                  <c:v>173.45833333333334</c:v>
                </c:pt>
                <c:pt idx="8327">
                  <c:v>173.47916666666666</c:v>
                </c:pt>
                <c:pt idx="8328">
                  <c:v>173.5</c:v>
                </c:pt>
                <c:pt idx="8329">
                  <c:v>173.52083333333334</c:v>
                </c:pt>
                <c:pt idx="8330">
                  <c:v>173.54166666666666</c:v>
                </c:pt>
                <c:pt idx="8331">
                  <c:v>173.5625</c:v>
                </c:pt>
                <c:pt idx="8332">
                  <c:v>173.58333333333334</c:v>
                </c:pt>
                <c:pt idx="8333">
                  <c:v>173.60416666666666</c:v>
                </c:pt>
                <c:pt idx="8334">
                  <c:v>173.625</c:v>
                </c:pt>
                <c:pt idx="8335">
                  <c:v>173.64583333333334</c:v>
                </c:pt>
                <c:pt idx="8336">
                  <c:v>173.66666666666666</c:v>
                </c:pt>
                <c:pt idx="8337">
                  <c:v>173.6875</c:v>
                </c:pt>
                <c:pt idx="8338">
                  <c:v>173.70833333333334</c:v>
                </c:pt>
                <c:pt idx="8339">
                  <c:v>173.72916666666666</c:v>
                </c:pt>
                <c:pt idx="8340">
                  <c:v>173.75</c:v>
                </c:pt>
                <c:pt idx="8341">
                  <c:v>173.77083333333334</c:v>
                </c:pt>
                <c:pt idx="8342">
                  <c:v>173.79166666666666</c:v>
                </c:pt>
                <c:pt idx="8343">
                  <c:v>173.8125</c:v>
                </c:pt>
                <c:pt idx="8344">
                  <c:v>173.83333333333334</c:v>
                </c:pt>
                <c:pt idx="8345">
                  <c:v>173.85416666666666</c:v>
                </c:pt>
                <c:pt idx="8346">
                  <c:v>173.875</c:v>
                </c:pt>
                <c:pt idx="8347">
                  <c:v>173.89583333333334</c:v>
                </c:pt>
                <c:pt idx="8348">
                  <c:v>173.91666666666666</c:v>
                </c:pt>
                <c:pt idx="8349">
                  <c:v>173.9375</c:v>
                </c:pt>
                <c:pt idx="8350">
                  <c:v>173.95833333333334</c:v>
                </c:pt>
                <c:pt idx="8351">
                  <c:v>173.97916666666666</c:v>
                </c:pt>
                <c:pt idx="8352">
                  <c:v>174</c:v>
                </c:pt>
                <c:pt idx="8353">
                  <c:v>174.02083333333334</c:v>
                </c:pt>
                <c:pt idx="8354">
                  <c:v>174.04166666666666</c:v>
                </c:pt>
                <c:pt idx="8355">
                  <c:v>174.0625</c:v>
                </c:pt>
                <c:pt idx="8356">
                  <c:v>174.08333333333334</c:v>
                </c:pt>
                <c:pt idx="8357">
                  <c:v>174.10416666666666</c:v>
                </c:pt>
                <c:pt idx="8358">
                  <c:v>174.125</c:v>
                </c:pt>
                <c:pt idx="8359">
                  <c:v>174.14583333333334</c:v>
                </c:pt>
                <c:pt idx="8360">
                  <c:v>174.16666666666666</c:v>
                </c:pt>
                <c:pt idx="8361">
                  <c:v>174.1875</c:v>
                </c:pt>
                <c:pt idx="8362">
                  <c:v>174.20833333333334</c:v>
                </c:pt>
                <c:pt idx="8363">
                  <c:v>174.22916666666666</c:v>
                </c:pt>
                <c:pt idx="8364">
                  <c:v>174.25</c:v>
                </c:pt>
                <c:pt idx="8365">
                  <c:v>174.27083333333334</c:v>
                </c:pt>
                <c:pt idx="8366">
                  <c:v>174.29166666666666</c:v>
                </c:pt>
                <c:pt idx="8367">
                  <c:v>174.3125</c:v>
                </c:pt>
                <c:pt idx="8368">
                  <c:v>174.33333333333334</c:v>
                </c:pt>
                <c:pt idx="8369">
                  <c:v>174.35416666666666</c:v>
                </c:pt>
                <c:pt idx="8370">
                  <c:v>174.375</c:v>
                </c:pt>
                <c:pt idx="8371">
                  <c:v>174.39583333333334</c:v>
                </c:pt>
                <c:pt idx="8372">
                  <c:v>174.41666666666666</c:v>
                </c:pt>
                <c:pt idx="8373">
                  <c:v>174.4375</c:v>
                </c:pt>
                <c:pt idx="8374">
                  <c:v>174.45833333333334</c:v>
                </c:pt>
                <c:pt idx="8375">
                  <c:v>174.47916666666666</c:v>
                </c:pt>
                <c:pt idx="8376">
                  <c:v>174.5</c:v>
                </c:pt>
                <c:pt idx="8377">
                  <c:v>174.52083333333334</c:v>
                </c:pt>
                <c:pt idx="8378">
                  <c:v>174.54166666666666</c:v>
                </c:pt>
                <c:pt idx="8379">
                  <c:v>174.5625</c:v>
                </c:pt>
                <c:pt idx="8380">
                  <c:v>174.58333333333334</c:v>
                </c:pt>
                <c:pt idx="8381">
                  <c:v>174.60416666666666</c:v>
                </c:pt>
                <c:pt idx="8382">
                  <c:v>174.625</c:v>
                </c:pt>
                <c:pt idx="8383">
                  <c:v>174.64583333333334</c:v>
                </c:pt>
                <c:pt idx="8384">
                  <c:v>174.66666666666666</c:v>
                </c:pt>
                <c:pt idx="8385">
                  <c:v>174.6875</c:v>
                </c:pt>
                <c:pt idx="8386">
                  <c:v>174.70833333333334</c:v>
                </c:pt>
                <c:pt idx="8387">
                  <c:v>174.72916666666666</c:v>
                </c:pt>
                <c:pt idx="8388">
                  <c:v>174.75</c:v>
                </c:pt>
                <c:pt idx="8389">
                  <c:v>174.77083333333334</c:v>
                </c:pt>
                <c:pt idx="8390">
                  <c:v>174.79166666666666</c:v>
                </c:pt>
                <c:pt idx="8391">
                  <c:v>174.8125</c:v>
                </c:pt>
                <c:pt idx="8392">
                  <c:v>174.83333333333334</c:v>
                </c:pt>
                <c:pt idx="8393">
                  <c:v>174.85416666666666</c:v>
                </c:pt>
                <c:pt idx="8394">
                  <c:v>174.875</c:v>
                </c:pt>
                <c:pt idx="8395">
                  <c:v>174.89583333333334</c:v>
                </c:pt>
                <c:pt idx="8396">
                  <c:v>174.91666666666666</c:v>
                </c:pt>
                <c:pt idx="8397">
                  <c:v>174.9375</c:v>
                </c:pt>
                <c:pt idx="8398">
                  <c:v>174.95833333333334</c:v>
                </c:pt>
                <c:pt idx="8399">
                  <c:v>174.97916666666666</c:v>
                </c:pt>
                <c:pt idx="8400">
                  <c:v>175</c:v>
                </c:pt>
                <c:pt idx="8401">
                  <c:v>175.02083333333334</c:v>
                </c:pt>
                <c:pt idx="8402">
                  <c:v>175.04166666666666</c:v>
                </c:pt>
                <c:pt idx="8403">
                  <c:v>175.0625</c:v>
                </c:pt>
                <c:pt idx="8404">
                  <c:v>175.08333333333334</c:v>
                </c:pt>
                <c:pt idx="8405">
                  <c:v>175.10416666666666</c:v>
                </c:pt>
                <c:pt idx="8406">
                  <c:v>175.125</c:v>
                </c:pt>
                <c:pt idx="8407">
                  <c:v>175.14583333333334</c:v>
                </c:pt>
                <c:pt idx="8408">
                  <c:v>175.16666666666666</c:v>
                </c:pt>
                <c:pt idx="8409">
                  <c:v>175.1875</c:v>
                </c:pt>
                <c:pt idx="8410">
                  <c:v>175.20833333333334</c:v>
                </c:pt>
                <c:pt idx="8411">
                  <c:v>175.22916666666666</c:v>
                </c:pt>
                <c:pt idx="8412">
                  <c:v>175.25</c:v>
                </c:pt>
                <c:pt idx="8413">
                  <c:v>175.27083333333334</c:v>
                </c:pt>
                <c:pt idx="8414">
                  <c:v>175.29166666666666</c:v>
                </c:pt>
                <c:pt idx="8415">
                  <c:v>175.3125</c:v>
                </c:pt>
                <c:pt idx="8416">
                  <c:v>175.33333333333334</c:v>
                </c:pt>
                <c:pt idx="8417">
                  <c:v>175.35416666666666</c:v>
                </c:pt>
                <c:pt idx="8418">
                  <c:v>175.375</c:v>
                </c:pt>
                <c:pt idx="8419">
                  <c:v>175.39583333333334</c:v>
                </c:pt>
                <c:pt idx="8420">
                  <c:v>175.41666666666666</c:v>
                </c:pt>
                <c:pt idx="8421">
                  <c:v>175.4375</c:v>
                </c:pt>
                <c:pt idx="8422">
                  <c:v>175.45833333333334</c:v>
                </c:pt>
                <c:pt idx="8423">
                  <c:v>175.47916666666666</c:v>
                </c:pt>
                <c:pt idx="8424">
                  <c:v>175.5</c:v>
                </c:pt>
                <c:pt idx="8425">
                  <c:v>175.52083333333334</c:v>
                </c:pt>
                <c:pt idx="8426">
                  <c:v>175.54166666666666</c:v>
                </c:pt>
                <c:pt idx="8427">
                  <c:v>175.5625</c:v>
                </c:pt>
                <c:pt idx="8428">
                  <c:v>175.58333333333334</c:v>
                </c:pt>
                <c:pt idx="8429">
                  <c:v>175.60416666666666</c:v>
                </c:pt>
                <c:pt idx="8430">
                  <c:v>175.625</c:v>
                </c:pt>
                <c:pt idx="8431">
                  <c:v>175.64583333333334</c:v>
                </c:pt>
                <c:pt idx="8432">
                  <c:v>175.66666666666666</c:v>
                </c:pt>
                <c:pt idx="8433">
                  <c:v>175.6875</c:v>
                </c:pt>
                <c:pt idx="8434">
                  <c:v>175.70833333333334</c:v>
                </c:pt>
                <c:pt idx="8435">
                  <c:v>175.72916666666666</c:v>
                </c:pt>
                <c:pt idx="8436">
                  <c:v>175.75</c:v>
                </c:pt>
                <c:pt idx="8437">
                  <c:v>175.77083333333334</c:v>
                </c:pt>
                <c:pt idx="8438">
                  <c:v>175.79166666666666</c:v>
                </c:pt>
                <c:pt idx="8439">
                  <c:v>175.8125</c:v>
                </c:pt>
                <c:pt idx="8440">
                  <c:v>175.83333333333334</c:v>
                </c:pt>
                <c:pt idx="8441">
                  <c:v>175.85416666666666</c:v>
                </c:pt>
                <c:pt idx="8442">
                  <c:v>175.875</c:v>
                </c:pt>
                <c:pt idx="8443">
                  <c:v>175.89583333333334</c:v>
                </c:pt>
                <c:pt idx="8444">
                  <c:v>175.91666666666666</c:v>
                </c:pt>
                <c:pt idx="8445">
                  <c:v>175.9375</c:v>
                </c:pt>
                <c:pt idx="8446">
                  <c:v>175.95833333333334</c:v>
                </c:pt>
                <c:pt idx="8447">
                  <c:v>175.97916666666666</c:v>
                </c:pt>
                <c:pt idx="8448">
                  <c:v>176</c:v>
                </c:pt>
                <c:pt idx="8449">
                  <c:v>176.02083333333334</c:v>
                </c:pt>
                <c:pt idx="8450">
                  <c:v>176.04166666666666</c:v>
                </c:pt>
                <c:pt idx="8451">
                  <c:v>176.0625</c:v>
                </c:pt>
                <c:pt idx="8452">
                  <c:v>176.08333333333334</c:v>
                </c:pt>
                <c:pt idx="8453">
                  <c:v>176.10416666666666</c:v>
                </c:pt>
                <c:pt idx="8454">
                  <c:v>176.125</c:v>
                </c:pt>
                <c:pt idx="8455">
                  <c:v>176.14583333333334</c:v>
                </c:pt>
                <c:pt idx="8456">
                  <c:v>176.16666666666666</c:v>
                </c:pt>
                <c:pt idx="8457">
                  <c:v>176.1875</c:v>
                </c:pt>
                <c:pt idx="8458">
                  <c:v>176.20833333333334</c:v>
                </c:pt>
                <c:pt idx="8459">
                  <c:v>176.22916666666666</c:v>
                </c:pt>
                <c:pt idx="8460">
                  <c:v>176.25</c:v>
                </c:pt>
                <c:pt idx="8461">
                  <c:v>176.27083333333334</c:v>
                </c:pt>
                <c:pt idx="8462">
                  <c:v>176.29166666666666</c:v>
                </c:pt>
                <c:pt idx="8463">
                  <c:v>176.3125</c:v>
                </c:pt>
                <c:pt idx="8464">
                  <c:v>176.33333333333334</c:v>
                </c:pt>
                <c:pt idx="8465">
                  <c:v>176.35416666666666</c:v>
                </c:pt>
                <c:pt idx="8466">
                  <c:v>176.375</c:v>
                </c:pt>
                <c:pt idx="8467">
                  <c:v>176.39583333333334</c:v>
                </c:pt>
                <c:pt idx="8468">
                  <c:v>176.41666666666666</c:v>
                </c:pt>
                <c:pt idx="8469">
                  <c:v>176.4375</c:v>
                </c:pt>
                <c:pt idx="8470">
                  <c:v>176.45833333333334</c:v>
                </c:pt>
                <c:pt idx="8471">
                  <c:v>176.47916666666666</c:v>
                </c:pt>
                <c:pt idx="8472">
                  <c:v>176.5</c:v>
                </c:pt>
                <c:pt idx="8473">
                  <c:v>176.52083333333334</c:v>
                </c:pt>
                <c:pt idx="8474">
                  <c:v>176.54166666666666</c:v>
                </c:pt>
                <c:pt idx="8475">
                  <c:v>176.5625</c:v>
                </c:pt>
                <c:pt idx="8476">
                  <c:v>176.58333333333334</c:v>
                </c:pt>
                <c:pt idx="8477">
                  <c:v>176.60416666666666</c:v>
                </c:pt>
                <c:pt idx="8478">
                  <c:v>176.625</c:v>
                </c:pt>
                <c:pt idx="8479">
                  <c:v>176.64583333333334</c:v>
                </c:pt>
                <c:pt idx="8480">
                  <c:v>176.66666666666666</c:v>
                </c:pt>
                <c:pt idx="8481">
                  <c:v>176.6875</c:v>
                </c:pt>
                <c:pt idx="8482">
                  <c:v>176.70833333333334</c:v>
                </c:pt>
                <c:pt idx="8483">
                  <c:v>176.72916666666666</c:v>
                </c:pt>
                <c:pt idx="8484">
                  <c:v>176.75</c:v>
                </c:pt>
                <c:pt idx="8485">
                  <c:v>176.77083333333334</c:v>
                </c:pt>
                <c:pt idx="8486">
                  <c:v>176.79166666666666</c:v>
                </c:pt>
                <c:pt idx="8487">
                  <c:v>176.8125</c:v>
                </c:pt>
                <c:pt idx="8488">
                  <c:v>176.83333333333334</c:v>
                </c:pt>
                <c:pt idx="8489">
                  <c:v>176.85416666666666</c:v>
                </c:pt>
                <c:pt idx="8490">
                  <c:v>176.875</c:v>
                </c:pt>
                <c:pt idx="8491">
                  <c:v>176.89583333333334</c:v>
                </c:pt>
                <c:pt idx="8492">
                  <c:v>176.91666666666666</c:v>
                </c:pt>
                <c:pt idx="8493">
                  <c:v>176.9375</c:v>
                </c:pt>
                <c:pt idx="8494">
                  <c:v>176.95833333333334</c:v>
                </c:pt>
                <c:pt idx="8495">
                  <c:v>176.97916666666666</c:v>
                </c:pt>
                <c:pt idx="8496">
                  <c:v>177</c:v>
                </c:pt>
                <c:pt idx="8497">
                  <c:v>177.02083333333334</c:v>
                </c:pt>
                <c:pt idx="8498">
                  <c:v>177.04166666666666</c:v>
                </c:pt>
                <c:pt idx="8499">
                  <c:v>177.0625</c:v>
                </c:pt>
                <c:pt idx="8500">
                  <c:v>177.08333333333334</c:v>
                </c:pt>
                <c:pt idx="8501">
                  <c:v>177.10416666666666</c:v>
                </c:pt>
                <c:pt idx="8502">
                  <c:v>177.125</c:v>
                </c:pt>
                <c:pt idx="8503">
                  <c:v>177.14583333333334</c:v>
                </c:pt>
                <c:pt idx="8504">
                  <c:v>177.16666666666666</c:v>
                </c:pt>
                <c:pt idx="8505">
                  <c:v>177.1875</c:v>
                </c:pt>
                <c:pt idx="8506">
                  <c:v>177.20833333333334</c:v>
                </c:pt>
                <c:pt idx="8507">
                  <c:v>177.22916666666666</c:v>
                </c:pt>
                <c:pt idx="8508">
                  <c:v>177.25</c:v>
                </c:pt>
                <c:pt idx="8509">
                  <c:v>177.27083333333334</c:v>
                </c:pt>
                <c:pt idx="8510">
                  <c:v>177.29166666666666</c:v>
                </c:pt>
                <c:pt idx="8511">
                  <c:v>177.3125</c:v>
                </c:pt>
                <c:pt idx="8512">
                  <c:v>177.33333333333334</c:v>
                </c:pt>
                <c:pt idx="8513">
                  <c:v>177.35416666666666</c:v>
                </c:pt>
                <c:pt idx="8514">
                  <c:v>177.375</c:v>
                </c:pt>
                <c:pt idx="8515">
                  <c:v>177.39583333333334</c:v>
                </c:pt>
                <c:pt idx="8516">
                  <c:v>177.41666666666666</c:v>
                </c:pt>
                <c:pt idx="8517">
                  <c:v>177.4375</c:v>
                </c:pt>
                <c:pt idx="8518">
                  <c:v>177.45833333333334</c:v>
                </c:pt>
                <c:pt idx="8519">
                  <c:v>177.47916666666666</c:v>
                </c:pt>
                <c:pt idx="8520">
                  <c:v>177.5</c:v>
                </c:pt>
                <c:pt idx="8521">
                  <c:v>177.52083333333334</c:v>
                </c:pt>
                <c:pt idx="8522">
                  <c:v>177.54166666666666</c:v>
                </c:pt>
                <c:pt idx="8523">
                  <c:v>177.5625</c:v>
                </c:pt>
                <c:pt idx="8524">
                  <c:v>177.58333333333334</c:v>
                </c:pt>
                <c:pt idx="8525">
                  <c:v>177.60416666666666</c:v>
                </c:pt>
                <c:pt idx="8526">
                  <c:v>177.625</c:v>
                </c:pt>
                <c:pt idx="8527">
                  <c:v>177.64583333333334</c:v>
                </c:pt>
                <c:pt idx="8528">
                  <c:v>177.66666666666666</c:v>
                </c:pt>
                <c:pt idx="8529">
                  <c:v>177.6875</c:v>
                </c:pt>
                <c:pt idx="8530">
                  <c:v>177.70833333333334</c:v>
                </c:pt>
                <c:pt idx="8531">
                  <c:v>177.72916666666666</c:v>
                </c:pt>
                <c:pt idx="8532">
                  <c:v>177.75</c:v>
                </c:pt>
                <c:pt idx="8533">
                  <c:v>177.77083333333334</c:v>
                </c:pt>
                <c:pt idx="8534">
                  <c:v>177.79166666666666</c:v>
                </c:pt>
                <c:pt idx="8535">
                  <c:v>177.8125</c:v>
                </c:pt>
                <c:pt idx="8536">
                  <c:v>177.83333333333334</c:v>
                </c:pt>
                <c:pt idx="8537">
                  <c:v>177.85416666666666</c:v>
                </c:pt>
                <c:pt idx="8538">
                  <c:v>177.875</c:v>
                </c:pt>
                <c:pt idx="8539">
                  <c:v>177.89583333333334</c:v>
                </c:pt>
                <c:pt idx="8540">
                  <c:v>177.91666666666666</c:v>
                </c:pt>
                <c:pt idx="8541">
                  <c:v>177.9375</c:v>
                </c:pt>
                <c:pt idx="8542">
                  <c:v>177.95833333333334</c:v>
                </c:pt>
                <c:pt idx="8543">
                  <c:v>177.97916666666666</c:v>
                </c:pt>
                <c:pt idx="8544">
                  <c:v>178</c:v>
                </c:pt>
                <c:pt idx="8545">
                  <c:v>178.02083333333334</c:v>
                </c:pt>
                <c:pt idx="8546">
                  <c:v>178.04166666666666</c:v>
                </c:pt>
                <c:pt idx="8547">
                  <c:v>178.0625</c:v>
                </c:pt>
                <c:pt idx="8548">
                  <c:v>178.08333333333334</c:v>
                </c:pt>
                <c:pt idx="8549">
                  <c:v>178.10416666666666</c:v>
                </c:pt>
                <c:pt idx="8550">
                  <c:v>178.125</c:v>
                </c:pt>
                <c:pt idx="8551">
                  <c:v>178.14583333333334</c:v>
                </c:pt>
                <c:pt idx="8552">
                  <c:v>178.16666666666666</c:v>
                </c:pt>
                <c:pt idx="8553">
                  <c:v>178.1875</c:v>
                </c:pt>
                <c:pt idx="8554">
                  <c:v>178.20833333333334</c:v>
                </c:pt>
                <c:pt idx="8555">
                  <c:v>178.22916666666666</c:v>
                </c:pt>
                <c:pt idx="8556">
                  <c:v>178.25</c:v>
                </c:pt>
                <c:pt idx="8557">
                  <c:v>178.27083333333334</c:v>
                </c:pt>
                <c:pt idx="8558">
                  <c:v>178.29166666666666</c:v>
                </c:pt>
                <c:pt idx="8559">
                  <c:v>178.3125</c:v>
                </c:pt>
                <c:pt idx="8560">
                  <c:v>178.33333333333334</c:v>
                </c:pt>
                <c:pt idx="8561">
                  <c:v>178.35416666666666</c:v>
                </c:pt>
                <c:pt idx="8562">
                  <c:v>178.375</c:v>
                </c:pt>
                <c:pt idx="8563">
                  <c:v>178.39583333333334</c:v>
                </c:pt>
                <c:pt idx="8564">
                  <c:v>178.41666666666666</c:v>
                </c:pt>
                <c:pt idx="8565">
                  <c:v>178.4375</c:v>
                </c:pt>
                <c:pt idx="8566">
                  <c:v>178.45833333333334</c:v>
                </c:pt>
                <c:pt idx="8567">
                  <c:v>178.47916666666666</c:v>
                </c:pt>
                <c:pt idx="8568">
                  <c:v>178.5</c:v>
                </c:pt>
                <c:pt idx="8569">
                  <c:v>178.52083333333334</c:v>
                </c:pt>
                <c:pt idx="8570">
                  <c:v>178.54166666666666</c:v>
                </c:pt>
                <c:pt idx="8571">
                  <c:v>178.5625</c:v>
                </c:pt>
                <c:pt idx="8572">
                  <c:v>178.58333333333334</c:v>
                </c:pt>
                <c:pt idx="8573">
                  <c:v>178.60416666666666</c:v>
                </c:pt>
                <c:pt idx="8574">
                  <c:v>178.625</c:v>
                </c:pt>
                <c:pt idx="8575">
                  <c:v>178.64583333333334</c:v>
                </c:pt>
                <c:pt idx="8576">
                  <c:v>178.66666666666666</c:v>
                </c:pt>
                <c:pt idx="8577">
                  <c:v>178.6875</c:v>
                </c:pt>
                <c:pt idx="8578">
                  <c:v>178.70833333333334</c:v>
                </c:pt>
                <c:pt idx="8579">
                  <c:v>178.72916666666666</c:v>
                </c:pt>
                <c:pt idx="8580">
                  <c:v>178.75</c:v>
                </c:pt>
                <c:pt idx="8581">
                  <c:v>178.77083333333334</c:v>
                </c:pt>
                <c:pt idx="8582">
                  <c:v>178.79166666666666</c:v>
                </c:pt>
                <c:pt idx="8583">
                  <c:v>178.8125</c:v>
                </c:pt>
                <c:pt idx="8584">
                  <c:v>178.83333333333334</c:v>
                </c:pt>
                <c:pt idx="8585">
                  <c:v>178.85416666666666</c:v>
                </c:pt>
                <c:pt idx="8586">
                  <c:v>178.875</c:v>
                </c:pt>
                <c:pt idx="8587">
                  <c:v>178.89583333333334</c:v>
                </c:pt>
                <c:pt idx="8588">
                  <c:v>178.91666666666666</c:v>
                </c:pt>
                <c:pt idx="8589">
                  <c:v>178.9375</c:v>
                </c:pt>
                <c:pt idx="8590">
                  <c:v>178.95833333333334</c:v>
                </c:pt>
                <c:pt idx="8591">
                  <c:v>178.97916666666666</c:v>
                </c:pt>
                <c:pt idx="8592">
                  <c:v>179</c:v>
                </c:pt>
                <c:pt idx="8593">
                  <c:v>179.02083333333334</c:v>
                </c:pt>
                <c:pt idx="8594">
                  <c:v>179.04166666666666</c:v>
                </c:pt>
                <c:pt idx="8595">
                  <c:v>179.0625</c:v>
                </c:pt>
                <c:pt idx="8596">
                  <c:v>179.08333333333334</c:v>
                </c:pt>
                <c:pt idx="8597">
                  <c:v>179.10416666666666</c:v>
                </c:pt>
                <c:pt idx="8598">
                  <c:v>179.125</c:v>
                </c:pt>
                <c:pt idx="8599">
                  <c:v>179.14583333333334</c:v>
                </c:pt>
                <c:pt idx="8600">
                  <c:v>179.16666666666666</c:v>
                </c:pt>
                <c:pt idx="8601">
                  <c:v>179.1875</c:v>
                </c:pt>
                <c:pt idx="8602">
                  <c:v>179.20833333333334</c:v>
                </c:pt>
                <c:pt idx="8603">
                  <c:v>179.22916666666666</c:v>
                </c:pt>
                <c:pt idx="8604">
                  <c:v>179.25</c:v>
                </c:pt>
                <c:pt idx="8605">
                  <c:v>179.27083333333334</c:v>
                </c:pt>
                <c:pt idx="8606">
                  <c:v>179.29166666666666</c:v>
                </c:pt>
                <c:pt idx="8607">
                  <c:v>179.3125</c:v>
                </c:pt>
                <c:pt idx="8608">
                  <c:v>179.33333333333334</c:v>
                </c:pt>
                <c:pt idx="8609">
                  <c:v>179.35416666666666</c:v>
                </c:pt>
                <c:pt idx="8610">
                  <c:v>179.375</c:v>
                </c:pt>
                <c:pt idx="8611">
                  <c:v>179.39583333333334</c:v>
                </c:pt>
                <c:pt idx="8612">
                  <c:v>179.41666666666666</c:v>
                </c:pt>
                <c:pt idx="8613">
                  <c:v>179.4375</c:v>
                </c:pt>
                <c:pt idx="8614">
                  <c:v>179.45833333333334</c:v>
                </c:pt>
                <c:pt idx="8615">
                  <c:v>179.47916666666666</c:v>
                </c:pt>
                <c:pt idx="8616">
                  <c:v>179.5</c:v>
                </c:pt>
                <c:pt idx="8617">
                  <c:v>179.52083333333334</c:v>
                </c:pt>
                <c:pt idx="8618">
                  <c:v>179.54166666666666</c:v>
                </c:pt>
                <c:pt idx="8619">
                  <c:v>179.5625</c:v>
                </c:pt>
                <c:pt idx="8620">
                  <c:v>179.58333333333334</c:v>
                </c:pt>
                <c:pt idx="8621">
                  <c:v>179.60416666666666</c:v>
                </c:pt>
                <c:pt idx="8622">
                  <c:v>179.625</c:v>
                </c:pt>
                <c:pt idx="8623">
                  <c:v>179.64583333333334</c:v>
                </c:pt>
                <c:pt idx="8624">
                  <c:v>179.66666666666666</c:v>
                </c:pt>
                <c:pt idx="8625">
                  <c:v>179.6875</c:v>
                </c:pt>
                <c:pt idx="8626">
                  <c:v>179.70833333333334</c:v>
                </c:pt>
                <c:pt idx="8627">
                  <c:v>179.72916666666666</c:v>
                </c:pt>
                <c:pt idx="8628">
                  <c:v>179.75</c:v>
                </c:pt>
                <c:pt idx="8629">
                  <c:v>179.77083333333334</c:v>
                </c:pt>
                <c:pt idx="8630">
                  <c:v>179.79166666666666</c:v>
                </c:pt>
                <c:pt idx="8631">
                  <c:v>179.8125</c:v>
                </c:pt>
                <c:pt idx="8632">
                  <c:v>179.83333333333334</c:v>
                </c:pt>
                <c:pt idx="8633">
                  <c:v>179.85416666666666</c:v>
                </c:pt>
                <c:pt idx="8634">
                  <c:v>179.875</c:v>
                </c:pt>
                <c:pt idx="8635">
                  <c:v>179.89583333333334</c:v>
                </c:pt>
                <c:pt idx="8636">
                  <c:v>179.91666666666666</c:v>
                </c:pt>
                <c:pt idx="8637">
                  <c:v>179.9375</c:v>
                </c:pt>
                <c:pt idx="8638">
                  <c:v>179.95833333333334</c:v>
                </c:pt>
                <c:pt idx="8639">
                  <c:v>179.97916666666666</c:v>
                </c:pt>
                <c:pt idx="8640">
                  <c:v>180</c:v>
                </c:pt>
                <c:pt idx="8641">
                  <c:v>180.02083333333334</c:v>
                </c:pt>
                <c:pt idx="8642">
                  <c:v>180.04166666666666</c:v>
                </c:pt>
                <c:pt idx="8643">
                  <c:v>180.0625</c:v>
                </c:pt>
                <c:pt idx="8644">
                  <c:v>180.08333333333334</c:v>
                </c:pt>
                <c:pt idx="8645">
                  <c:v>180.10416666666666</c:v>
                </c:pt>
                <c:pt idx="8646">
                  <c:v>180.125</c:v>
                </c:pt>
                <c:pt idx="8647">
                  <c:v>180.14583333333334</c:v>
                </c:pt>
                <c:pt idx="8648">
                  <c:v>180.16666666666666</c:v>
                </c:pt>
                <c:pt idx="8649">
                  <c:v>180.1875</c:v>
                </c:pt>
                <c:pt idx="8650">
                  <c:v>180.20833333333334</c:v>
                </c:pt>
                <c:pt idx="8651">
                  <c:v>180.22916666666666</c:v>
                </c:pt>
                <c:pt idx="8652">
                  <c:v>180.25</c:v>
                </c:pt>
                <c:pt idx="8653">
                  <c:v>180.27083333333334</c:v>
                </c:pt>
                <c:pt idx="8654">
                  <c:v>180.29166666666666</c:v>
                </c:pt>
                <c:pt idx="8655">
                  <c:v>180.3125</c:v>
                </c:pt>
                <c:pt idx="8656">
                  <c:v>180.33333333333334</c:v>
                </c:pt>
                <c:pt idx="8657">
                  <c:v>180.35416666666666</c:v>
                </c:pt>
                <c:pt idx="8658">
                  <c:v>180.375</c:v>
                </c:pt>
                <c:pt idx="8659">
                  <c:v>180.39583333333334</c:v>
                </c:pt>
                <c:pt idx="8660">
                  <c:v>180.41666666666666</c:v>
                </c:pt>
                <c:pt idx="8661">
                  <c:v>180.4375</c:v>
                </c:pt>
                <c:pt idx="8662">
                  <c:v>180.45833333333334</c:v>
                </c:pt>
                <c:pt idx="8663">
                  <c:v>180.47916666666666</c:v>
                </c:pt>
                <c:pt idx="8664">
                  <c:v>180.5</c:v>
                </c:pt>
                <c:pt idx="8665">
                  <c:v>180.52083333333334</c:v>
                </c:pt>
                <c:pt idx="8666">
                  <c:v>180.54166666666666</c:v>
                </c:pt>
                <c:pt idx="8667">
                  <c:v>180.5625</c:v>
                </c:pt>
                <c:pt idx="8668">
                  <c:v>180.58333333333334</c:v>
                </c:pt>
                <c:pt idx="8669">
                  <c:v>180.60416666666666</c:v>
                </c:pt>
                <c:pt idx="8670">
                  <c:v>180.625</c:v>
                </c:pt>
                <c:pt idx="8671">
                  <c:v>180.64583333333334</c:v>
                </c:pt>
                <c:pt idx="8672">
                  <c:v>180.66666666666666</c:v>
                </c:pt>
                <c:pt idx="8673">
                  <c:v>180.6875</c:v>
                </c:pt>
                <c:pt idx="8674">
                  <c:v>180.70833333333334</c:v>
                </c:pt>
                <c:pt idx="8675">
                  <c:v>180.72916666666666</c:v>
                </c:pt>
                <c:pt idx="8676">
                  <c:v>180.75</c:v>
                </c:pt>
                <c:pt idx="8677">
                  <c:v>180.77083333333334</c:v>
                </c:pt>
                <c:pt idx="8678">
                  <c:v>180.79166666666666</c:v>
                </c:pt>
                <c:pt idx="8679">
                  <c:v>180.8125</c:v>
                </c:pt>
                <c:pt idx="8680">
                  <c:v>180.83333333333334</c:v>
                </c:pt>
                <c:pt idx="8681">
                  <c:v>180.85416666666666</c:v>
                </c:pt>
                <c:pt idx="8682">
                  <c:v>180.875</c:v>
                </c:pt>
                <c:pt idx="8683">
                  <c:v>180.89583333333334</c:v>
                </c:pt>
                <c:pt idx="8684">
                  <c:v>180.91666666666666</c:v>
                </c:pt>
                <c:pt idx="8685">
                  <c:v>180.9375</c:v>
                </c:pt>
                <c:pt idx="8686">
                  <c:v>180.95833333333334</c:v>
                </c:pt>
                <c:pt idx="8687">
                  <c:v>180.97916666666666</c:v>
                </c:pt>
                <c:pt idx="8688">
                  <c:v>181</c:v>
                </c:pt>
                <c:pt idx="8689">
                  <c:v>181.02083333333334</c:v>
                </c:pt>
                <c:pt idx="8690">
                  <c:v>181.04166666666666</c:v>
                </c:pt>
                <c:pt idx="8691">
                  <c:v>181.0625</c:v>
                </c:pt>
                <c:pt idx="8692">
                  <c:v>181.08333333333334</c:v>
                </c:pt>
                <c:pt idx="8693">
                  <c:v>181.10416666666666</c:v>
                </c:pt>
                <c:pt idx="8694">
                  <c:v>181.125</c:v>
                </c:pt>
                <c:pt idx="8695">
                  <c:v>181.14583333333334</c:v>
                </c:pt>
                <c:pt idx="8696">
                  <c:v>181.16666666666666</c:v>
                </c:pt>
                <c:pt idx="8697">
                  <c:v>181.1875</c:v>
                </c:pt>
                <c:pt idx="8698">
                  <c:v>181.20833333333334</c:v>
                </c:pt>
                <c:pt idx="8699">
                  <c:v>181.22916666666666</c:v>
                </c:pt>
                <c:pt idx="8700">
                  <c:v>181.25</c:v>
                </c:pt>
                <c:pt idx="8701">
                  <c:v>181.27083333333334</c:v>
                </c:pt>
                <c:pt idx="8702">
                  <c:v>181.29166666666666</c:v>
                </c:pt>
                <c:pt idx="8703">
                  <c:v>181.3125</c:v>
                </c:pt>
                <c:pt idx="8704">
                  <c:v>181.33333333333334</c:v>
                </c:pt>
                <c:pt idx="8705">
                  <c:v>181.35416666666666</c:v>
                </c:pt>
                <c:pt idx="8706">
                  <c:v>181.375</c:v>
                </c:pt>
                <c:pt idx="8707">
                  <c:v>181.39583333333334</c:v>
                </c:pt>
                <c:pt idx="8708">
                  <c:v>181.41666666666666</c:v>
                </c:pt>
                <c:pt idx="8709">
                  <c:v>181.4375</c:v>
                </c:pt>
                <c:pt idx="8710">
                  <c:v>181.45833333333334</c:v>
                </c:pt>
                <c:pt idx="8711">
                  <c:v>181.47916666666666</c:v>
                </c:pt>
                <c:pt idx="8712">
                  <c:v>181.5</c:v>
                </c:pt>
                <c:pt idx="8713">
                  <c:v>181.52083333333334</c:v>
                </c:pt>
                <c:pt idx="8714">
                  <c:v>181.54166666666666</c:v>
                </c:pt>
                <c:pt idx="8715">
                  <c:v>181.5625</c:v>
                </c:pt>
                <c:pt idx="8716">
                  <c:v>181.58333333333334</c:v>
                </c:pt>
                <c:pt idx="8717">
                  <c:v>181.60416666666666</c:v>
                </c:pt>
                <c:pt idx="8718">
                  <c:v>181.625</c:v>
                </c:pt>
                <c:pt idx="8719">
                  <c:v>181.64583333333334</c:v>
                </c:pt>
                <c:pt idx="8720">
                  <c:v>181.66666666666666</c:v>
                </c:pt>
                <c:pt idx="8721">
                  <c:v>181.6875</c:v>
                </c:pt>
                <c:pt idx="8722">
                  <c:v>181.70833333333334</c:v>
                </c:pt>
                <c:pt idx="8723">
                  <c:v>181.72916666666666</c:v>
                </c:pt>
                <c:pt idx="8724">
                  <c:v>181.75</c:v>
                </c:pt>
                <c:pt idx="8725">
                  <c:v>181.77083333333334</c:v>
                </c:pt>
                <c:pt idx="8726">
                  <c:v>181.79166666666666</c:v>
                </c:pt>
                <c:pt idx="8727">
                  <c:v>181.8125</c:v>
                </c:pt>
                <c:pt idx="8728">
                  <c:v>181.83333333333334</c:v>
                </c:pt>
                <c:pt idx="8729">
                  <c:v>181.85416666666666</c:v>
                </c:pt>
                <c:pt idx="8730">
                  <c:v>181.875</c:v>
                </c:pt>
                <c:pt idx="8731">
                  <c:v>181.89583333333334</c:v>
                </c:pt>
                <c:pt idx="8732">
                  <c:v>181.91666666666666</c:v>
                </c:pt>
                <c:pt idx="8733">
                  <c:v>181.9375</c:v>
                </c:pt>
                <c:pt idx="8734">
                  <c:v>181.95833333333334</c:v>
                </c:pt>
                <c:pt idx="8735">
                  <c:v>181.97916666666666</c:v>
                </c:pt>
                <c:pt idx="8736">
                  <c:v>182</c:v>
                </c:pt>
                <c:pt idx="8737">
                  <c:v>182.02083333333334</c:v>
                </c:pt>
                <c:pt idx="8738">
                  <c:v>182.04166666666666</c:v>
                </c:pt>
                <c:pt idx="8739">
                  <c:v>182.0625</c:v>
                </c:pt>
                <c:pt idx="8740">
                  <c:v>182.08333333333334</c:v>
                </c:pt>
                <c:pt idx="8741">
                  <c:v>182.10416666666666</c:v>
                </c:pt>
                <c:pt idx="8742">
                  <c:v>182.125</c:v>
                </c:pt>
                <c:pt idx="8743">
                  <c:v>182.14583333333334</c:v>
                </c:pt>
                <c:pt idx="8744">
                  <c:v>182.16666666666666</c:v>
                </c:pt>
                <c:pt idx="8745">
                  <c:v>182.1875</c:v>
                </c:pt>
                <c:pt idx="8746">
                  <c:v>182.20833333333334</c:v>
                </c:pt>
                <c:pt idx="8747">
                  <c:v>182.22916666666666</c:v>
                </c:pt>
                <c:pt idx="8748">
                  <c:v>182.25</c:v>
                </c:pt>
                <c:pt idx="8749">
                  <c:v>182.27083333333334</c:v>
                </c:pt>
                <c:pt idx="8750">
                  <c:v>182.29166666666666</c:v>
                </c:pt>
                <c:pt idx="8751">
                  <c:v>182.3125</c:v>
                </c:pt>
                <c:pt idx="8752">
                  <c:v>182.33333333333334</c:v>
                </c:pt>
                <c:pt idx="8753">
                  <c:v>182.35416666666666</c:v>
                </c:pt>
                <c:pt idx="8754">
                  <c:v>182.375</c:v>
                </c:pt>
                <c:pt idx="8755">
                  <c:v>182.39583333333334</c:v>
                </c:pt>
                <c:pt idx="8756">
                  <c:v>182.41666666666666</c:v>
                </c:pt>
                <c:pt idx="8757">
                  <c:v>182.4375</c:v>
                </c:pt>
                <c:pt idx="8758">
                  <c:v>182.45833333333334</c:v>
                </c:pt>
                <c:pt idx="8759">
                  <c:v>182.47916666666666</c:v>
                </c:pt>
                <c:pt idx="8760">
                  <c:v>182.5</c:v>
                </c:pt>
                <c:pt idx="8761">
                  <c:v>182.52083333333334</c:v>
                </c:pt>
                <c:pt idx="8762">
                  <c:v>182.54166666666666</c:v>
                </c:pt>
                <c:pt idx="8763">
                  <c:v>182.5625</c:v>
                </c:pt>
                <c:pt idx="8764">
                  <c:v>182.58333333333334</c:v>
                </c:pt>
                <c:pt idx="8765">
                  <c:v>182.60416666666666</c:v>
                </c:pt>
                <c:pt idx="8766">
                  <c:v>182.625</c:v>
                </c:pt>
                <c:pt idx="8767">
                  <c:v>182.64583333333334</c:v>
                </c:pt>
                <c:pt idx="8768">
                  <c:v>182.66666666666666</c:v>
                </c:pt>
                <c:pt idx="8769">
                  <c:v>182.6875</c:v>
                </c:pt>
                <c:pt idx="8770">
                  <c:v>182.70833333333334</c:v>
                </c:pt>
                <c:pt idx="8771">
                  <c:v>182.72916666666666</c:v>
                </c:pt>
                <c:pt idx="8772">
                  <c:v>182.75</c:v>
                </c:pt>
                <c:pt idx="8773">
                  <c:v>182.77083333333334</c:v>
                </c:pt>
                <c:pt idx="8774">
                  <c:v>182.79166666666666</c:v>
                </c:pt>
                <c:pt idx="8775">
                  <c:v>182.8125</c:v>
                </c:pt>
                <c:pt idx="8776">
                  <c:v>182.83333333333334</c:v>
                </c:pt>
                <c:pt idx="8777">
                  <c:v>182.85416666666666</c:v>
                </c:pt>
                <c:pt idx="8778">
                  <c:v>182.875</c:v>
                </c:pt>
                <c:pt idx="8779">
                  <c:v>182.89583333333334</c:v>
                </c:pt>
                <c:pt idx="8780">
                  <c:v>182.91666666666666</c:v>
                </c:pt>
                <c:pt idx="8781">
                  <c:v>182.9375</c:v>
                </c:pt>
                <c:pt idx="8782">
                  <c:v>182.95833333333334</c:v>
                </c:pt>
                <c:pt idx="8783">
                  <c:v>182.97916666666666</c:v>
                </c:pt>
                <c:pt idx="8784">
                  <c:v>183</c:v>
                </c:pt>
                <c:pt idx="8785">
                  <c:v>183.02083333333334</c:v>
                </c:pt>
                <c:pt idx="8786">
                  <c:v>183.04166666666666</c:v>
                </c:pt>
                <c:pt idx="8787">
                  <c:v>183.0625</c:v>
                </c:pt>
                <c:pt idx="8788">
                  <c:v>183.08333333333334</c:v>
                </c:pt>
                <c:pt idx="8789">
                  <c:v>183.10416666666666</c:v>
                </c:pt>
                <c:pt idx="8790">
                  <c:v>183.125</c:v>
                </c:pt>
                <c:pt idx="8791">
                  <c:v>183.14583333333334</c:v>
                </c:pt>
                <c:pt idx="8792">
                  <c:v>183.16666666666666</c:v>
                </c:pt>
                <c:pt idx="8793">
                  <c:v>183.1875</c:v>
                </c:pt>
                <c:pt idx="8794">
                  <c:v>183.20833333333334</c:v>
                </c:pt>
                <c:pt idx="8795">
                  <c:v>183.22916666666666</c:v>
                </c:pt>
                <c:pt idx="8796">
                  <c:v>183.25</c:v>
                </c:pt>
                <c:pt idx="8797">
                  <c:v>183.27083333333334</c:v>
                </c:pt>
                <c:pt idx="8798">
                  <c:v>183.29166666666666</c:v>
                </c:pt>
                <c:pt idx="8799">
                  <c:v>183.3125</c:v>
                </c:pt>
                <c:pt idx="8800">
                  <c:v>183.33333333333334</c:v>
                </c:pt>
                <c:pt idx="8801">
                  <c:v>183.35416666666666</c:v>
                </c:pt>
                <c:pt idx="8802">
                  <c:v>183.375</c:v>
                </c:pt>
                <c:pt idx="8803">
                  <c:v>183.39583333333334</c:v>
                </c:pt>
                <c:pt idx="8804">
                  <c:v>183.41666666666666</c:v>
                </c:pt>
                <c:pt idx="8805">
                  <c:v>183.4375</c:v>
                </c:pt>
                <c:pt idx="8806">
                  <c:v>183.45833333333334</c:v>
                </c:pt>
                <c:pt idx="8807">
                  <c:v>183.47916666666666</c:v>
                </c:pt>
                <c:pt idx="8808">
                  <c:v>183.5</c:v>
                </c:pt>
                <c:pt idx="8809">
                  <c:v>183.52083333333334</c:v>
                </c:pt>
                <c:pt idx="8810">
                  <c:v>183.54166666666666</c:v>
                </c:pt>
                <c:pt idx="8811">
                  <c:v>183.5625</c:v>
                </c:pt>
                <c:pt idx="8812">
                  <c:v>183.58333333333334</c:v>
                </c:pt>
                <c:pt idx="8813">
                  <c:v>183.60416666666666</c:v>
                </c:pt>
                <c:pt idx="8814">
                  <c:v>183.625</c:v>
                </c:pt>
                <c:pt idx="8815">
                  <c:v>183.64583333333334</c:v>
                </c:pt>
                <c:pt idx="8816">
                  <c:v>183.66666666666666</c:v>
                </c:pt>
                <c:pt idx="8817">
                  <c:v>183.6875</c:v>
                </c:pt>
                <c:pt idx="8818">
                  <c:v>183.70833333333334</c:v>
                </c:pt>
                <c:pt idx="8819">
                  <c:v>183.72916666666666</c:v>
                </c:pt>
                <c:pt idx="8820">
                  <c:v>183.75</c:v>
                </c:pt>
                <c:pt idx="8821">
                  <c:v>183.77083333333334</c:v>
                </c:pt>
                <c:pt idx="8822">
                  <c:v>183.79166666666666</c:v>
                </c:pt>
                <c:pt idx="8823">
                  <c:v>183.8125</c:v>
                </c:pt>
                <c:pt idx="8824">
                  <c:v>183.83333333333334</c:v>
                </c:pt>
                <c:pt idx="8825">
                  <c:v>183.85416666666666</c:v>
                </c:pt>
                <c:pt idx="8826">
                  <c:v>183.875</c:v>
                </c:pt>
                <c:pt idx="8827">
                  <c:v>183.89583333333334</c:v>
                </c:pt>
                <c:pt idx="8828">
                  <c:v>183.91666666666666</c:v>
                </c:pt>
                <c:pt idx="8829">
                  <c:v>183.9375</c:v>
                </c:pt>
                <c:pt idx="8830">
                  <c:v>183.95833333333334</c:v>
                </c:pt>
                <c:pt idx="8831">
                  <c:v>183.97916666666666</c:v>
                </c:pt>
                <c:pt idx="8832">
                  <c:v>184</c:v>
                </c:pt>
                <c:pt idx="8833">
                  <c:v>184.02083333333334</c:v>
                </c:pt>
                <c:pt idx="8834">
                  <c:v>184.04166666666666</c:v>
                </c:pt>
                <c:pt idx="8835">
                  <c:v>184.0625</c:v>
                </c:pt>
                <c:pt idx="8836">
                  <c:v>184.08333333333334</c:v>
                </c:pt>
                <c:pt idx="8837">
                  <c:v>184.10416666666666</c:v>
                </c:pt>
                <c:pt idx="8838">
                  <c:v>184.125</c:v>
                </c:pt>
                <c:pt idx="8839">
                  <c:v>184.14583333333334</c:v>
                </c:pt>
                <c:pt idx="8840">
                  <c:v>184.16666666666666</c:v>
                </c:pt>
                <c:pt idx="8841">
                  <c:v>184.1875</c:v>
                </c:pt>
                <c:pt idx="8842">
                  <c:v>184.20833333333334</c:v>
                </c:pt>
                <c:pt idx="8843">
                  <c:v>184.22916666666666</c:v>
                </c:pt>
                <c:pt idx="8844">
                  <c:v>184.25</c:v>
                </c:pt>
                <c:pt idx="8845">
                  <c:v>184.27083333333334</c:v>
                </c:pt>
                <c:pt idx="8846">
                  <c:v>184.29166666666666</c:v>
                </c:pt>
                <c:pt idx="8847">
                  <c:v>184.3125</c:v>
                </c:pt>
                <c:pt idx="8848">
                  <c:v>184.33333333333334</c:v>
                </c:pt>
                <c:pt idx="8849">
                  <c:v>184.35416666666666</c:v>
                </c:pt>
                <c:pt idx="8850">
                  <c:v>184.375</c:v>
                </c:pt>
                <c:pt idx="8851">
                  <c:v>184.39583333333334</c:v>
                </c:pt>
                <c:pt idx="8852">
                  <c:v>184.41666666666666</c:v>
                </c:pt>
                <c:pt idx="8853">
                  <c:v>184.4375</c:v>
                </c:pt>
                <c:pt idx="8854">
                  <c:v>184.45833333333334</c:v>
                </c:pt>
                <c:pt idx="8855">
                  <c:v>184.47916666666666</c:v>
                </c:pt>
                <c:pt idx="8856">
                  <c:v>184.5</c:v>
                </c:pt>
                <c:pt idx="8857">
                  <c:v>184.52083333333334</c:v>
                </c:pt>
                <c:pt idx="8858">
                  <c:v>184.54166666666666</c:v>
                </c:pt>
                <c:pt idx="8859">
                  <c:v>184.5625</c:v>
                </c:pt>
                <c:pt idx="8860">
                  <c:v>184.58333333333334</c:v>
                </c:pt>
                <c:pt idx="8861">
                  <c:v>184.60416666666666</c:v>
                </c:pt>
                <c:pt idx="8862">
                  <c:v>184.625</c:v>
                </c:pt>
                <c:pt idx="8863">
                  <c:v>184.64583333333334</c:v>
                </c:pt>
                <c:pt idx="8864">
                  <c:v>184.66666666666666</c:v>
                </c:pt>
                <c:pt idx="8865">
                  <c:v>184.6875</c:v>
                </c:pt>
                <c:pt idx="8866">
                  <c:v>184.70833333333334</c:v>
                </c:pt>
                <c:pt idx="8867">
                  <c:v>184.72916666666666</c:v>
                </c:pt>
                <c:pt idx="8868">
                  <c:v>184.75</c:v>
                </c:pt>
                <c:pt idx="8869">
                  <c:v>184.77083333333334</c:v>
                </c:pt>
                <c:pt idx="8870">
                  <c:v>184.79166666666666</c:v>
                </c:pt>
                <c:pt idx="8871">
                  <c:v>184.8125</c:v>
                </c:pt>
                <c:pt idx="8872">
                  <c:v>184.83333333333334</c:v>
                </c:pt>
                <c:pt idx="8873">
                  <c:v>184.85416666666666</c:v>
                </c:pt>
                <c:pt idx="8874">
                  <c:v>184.875</c:v>
                </c:pt>
                <c:pt idx="8875">
                  <c:v>184.89583333333334</c:v>
                </c:pt>
                <c:pt idx="8876">
                  <c:v>184.91666666666666</c:v>
                </c:pt>
                <c:pt idx="8877">
                  <c:v>184.9375</c:v>
                </c:pt>
                <c:pt idx="8878">
                  <c:v>184.95833333333334</c:v>
                </c:pt>
                <c:pt idx="8879">
                  <c:v>184.97916666666666</c:v>
                </c:pt>
                <c:pt idx="8880">
                  <c:v>185</c:v>
                </c:pt>
                <c:pt idx="8881">
                  <c:v>185.02083333333334</c:v>
                </c:pt>
                <c:pt idx="8882">
                  <c:v>185.04166666666666</c:v>
                </c:pt>
                <c:pt idx="8883">
                  <c:v>185.0625</c:v>
                </c:pt>
                <c:pt idx="8884">
                  <c:v>185.08333333333334</c:v>
                </c:pt>
                <c:pt idx="8885">
                  <c:v>185.10416666666666</c:v>
                </c:pt>
                <c:pt idx="8886">
                  <c:v>185.125</c:v>
                </c:pt>
                <c:pt idx="8887">
                  <c:v>185.14583333333334</c:v>
                </c:pt>
                <c:pt idx="8888">
                  <c:v>185.16666666666666</c:v>
                </c:pt>
                <c:pt idx="8889">
                  <c:v>185.1875</c:v>
                </c:pt>
                <c:pt idx="8890">
                  <c:v>185.20833333333334</c:v>
                </c:pt>
                <c:pt idx="8891">
                  <c:v>185.22916666666666</c:v>
                </c:pt>
                <c:pt idx="8892">
                  <c:v>185.25</c:v>
                </c:pt>
                <c:pt idx="8893">
                  <c:v>185.27083333333334</c:v>
                </c:pt>
                <c:pt idx="8894">
                  <c:v>185.29166666666666</c:v>
                </c:pt>
                <c:pt idx="8895">
                  <c:v>185.3125</c:v>
                </c:pt>
                <c:pt idx="8896">
                  <c:v>185.33333333333334</c:v>
                </c:pt>
                <c:pt idx="8897">
                  <c:v>185.35416666666666</c:v>
                </c:pt>
                <c:pt idx="8898">
                  <c:v>185.375</c:v>
                </c:pt>
                <c:pt idx="8899">
                  <c:v>185.39583333333334</c:v>
                </c:pt>
                <c:pt idx="8900">
                  <c:v>185.41666666666666</c:v>
                </c:pt>
                <c:pt idx="8901">
                  <c:v>185.4375</c:v>
                </c:pt>
                <c:pt idx="8902">
                  <c:v>185.45833333333334</c:v>
                </c:pt>
                <c:pt idx="8903">
                  <c:v>185.47916666666666</c:v>
                </c:pt>
                <c:pt idx="8904">
                  <c:v>185.5</c:v>
                </c:pt>
                <c:pt idx="8905">
                  <c:v>185.52083333333334</c:v>
                </c:pt>
                <c:pt idx="8906">
                  <c:v>185.54166666666666</c:v>
                </c:pt>
                <c:pt idx="8907">
                  <c:v>185.5625</c:v>
                </c:pt>
                <c:pt idx="8908">
                  <c:v>185.58333333333334</c:v>
                </c:pt>
                <c:pt idx="8909">
                  <c:v>185.60416666666666</c:v>
                </c:pt>
                <c:pt idx="8910">
                  <c:v>185.625</c:v>
                </c:pt>
                <c:pt idx="8911">
                  <c:v>185.64583333333334</c:v>
                </c:pt>
                <c:pt idx="8912">
                  <c:v>185.66666666666666</c:v>
                </c:pt>
                <c:pt idx="8913">
                  <c:v>185.6875</c:v>
                </c:pt>
                <c:pt idx="8914">
                  <c:v>185.70833333333334</c:v>
                </c:pt>
                <c:pt idx="8915">
                  <c:v>185.72916666666666</c:v>
                </c:pt>
                <c:pt idx="8916">
                  <c:v>185.75</c:v>
                </c:pt>
                <c:pt idx="8917">
                  <c:v>185.77083333333334</c:v>
                </c:pt>
                <c:pt idx="8918">
                  <c:v>185.79166666666666</c:v>
                </c:pt>
                <c:pt idx="8919">
                  <c:v>185.8125</c:v>
                </c:pt>
                <c:pt idx="8920">
                  <c:v>185.83333333333334</c:v>
                </c:pt>
                <c:pt idx="8921">
                  <c:v>185.85416666666666</c:v>
                </c:pt>
                <c:pt idx="8922">
                  <c:v>185.875</c:v>
                </c:pt>
                <c:pt idx="8923">
                  <c:v>185.89583333333334</c:v>
                </c:pt>
                <c:pt idx="8924">
                  <c:v>185.91666666666666</c:v>
                </c:pt>
                <c:pt idx="8925">
                  <c:v>185.9375</c:v>
                </c:pt>
                <c:pt idx="8926">
                  <c:v>185.95833333333334</c:v>
                </c:pt>
                <c:pt idx="8927">
                  <c:v>185.97916666666666</c:v>
                </c:pt>
                <c:pt idx="8928">
                  <c:v>186</c:v>
                </c:pt>
                <c:pt idx="8929">
                  <c:v>186.02083333333334</c:v>
                </c:pt>
                <c:pt idx="8930">
                  <c:v>186.04166666666666</c:v>
                </c:pt>
                <c:pt idx="8931">
                  <c:v>186.0625</c:v>
                </c:pt>
                <c:pt idx="8932">
                  <c:v>186.08333333333334</c:v>
                </c:pt>
                <c:pt idx="8933">
                  <c:v>186.10416666666666</c:v>
                </c:pt>
                <c:pt idx="8934">
                  <c:v>186.125</c:v>
                </c:pt>
                <c:pt idx="8935">
                  <c:v>186.14583333333334</c:v>
                </c:pt>
                <c:pt idx="8936">
                  <c:v>186.16666666666666</c:v>
                </c:pt>
                <c:pt idx="8937">
                  <c:v>186.1875</c:v>
                </c:pt>
                <c:pt idx="8938">
                  <c:v>186.20833333333334</c:v>
                </c:pt>
                <c:pt idx="8939">
                  <c:v>186.22916666666666</c:v>
                </c:pt>
                <c:pt idx="8940">
                  <c:v>186.25</c:v>
                </c:pt>
                <c:pt idx="8941">
                  <c:v>186.27083333333334</c:v>
                </c:pt>
                <c:pt idx="8942">
                  <c:v>186.29166666666666</c:v>
                </c:pt>
                <c:pt idx="8943">
                  <c:v>186.3125</c:v>
                </c:pt>
                <c:pt idx="8944">
                  <c:v>186.33333333333334</c:v>
                </c:pt>
                <c:pt idx="8945">
                  <c:v>186.35416666666666</c:v>
                </c:pt>
                <c:pt idx="8946">
                  <c:v>186.375</c:v>
                </c:pt>
                <c:pt idx="8947">
                  <c:v>186.39583333333334</c:v>
                </c:pt>
                <c:pt idx="8948">
                  <c:v>186.41666666666666</c:v>
                </c:pt>
                <c:pt idx="8949">
                  <c:v>186.4375</c:v>
                </c:pt>
                <c:pt idx="8950">
                  <c:v>186.45833333333334</c:v>
                </c:pt>
                <c:pt idx="8951">
                  <c:v>186.47916666666666</c:v>
                </c:pt>
                <c:pt idx="8952">
                  <c:v>186.5</c:v>
                </c:pt>
                <c:pt idx="8953">
                  <c:v>186.52083333333334</c:v>
                </c:pt>
                <c:pt idx="8954">
                  <c:v>186.54166666666666</c:v>
                </c:pt>
                <c:pt idx="8955">
                  <c:v>186.5625</c:v>
                </c:pt>
                <c:pt idx="8956">
                  <c:v>186.58333333333334</c:v>
                </c:pt>
                <c:pt idx="8957">
                  <c:v>186.60416666666666</c:v>
                </c:pt>
                <c:pt idx="8958">
                  <c:v>186.625</c:v>
                </c:pt>
                <c:pt idx="8959">
                  <c:v>186.64583333333334</c:v>
                </c:pt>
                <c:pt idx="8960">
                  <c:v>186.66666666666666</c:v>
                </c:pt>
                <c:pt idx="8961">
                  <c:v>186.6875</c:v>
                </c:pt>
                <c:pt idx="8962">
                  <c:v>186.70833333333334</c:v>
                </c:pt>
                <c:pt idx="8963">
                  <c:v>186.72916666666666</c:v>
                </c:pt>
                <c:pt idx="8964">
                  <c:v>186.75</c:v>
                </c:pt>
                <c:pt idx="8965">
                  <c:v>186.77083333333334</c:v>
                </c:pt>
                <c:pt idx="8966">
                  <c:v>186.79166666666666</c:v>
                </c:pt>
                <c:pt idx="8967">
                  <c:v>186.8125</c:v>
                </c:pt>
                <c:pt idx="8968">
                  <c:v>186.83333333333334</c:v>
                </c:pt>
                <c:pt idx="8969">
                  <c:v>186.85416666666666</c:v>
                </c:pt>
                <c:pt idx="8970">
                  <c:v>186.875</c:v>
                </c:pt>
                <c:pt idx="8971">
                  <c:v>186.89583333333334</c:v>
                </c:pt>
                <c:pt idx="8972">
                  <c:v>186.91666666666666</c:v>
                </c:pt>
                <c:pt idx="8973">
                  <c:v>186.9375</c:v>
                </c:pt>
                <c:pt idx="8974">
                  <c:v>186.95833333333334</c:v>
                </c:pt>
                <c:pt idx="8975">
                  <c:v>186.97916666666666</c:v>
                </c:pt>
                <c:pt idx="8976">
                  <c:v>187</c:v>
                </c:pt>
                <c:pt idx="8977">
                  <c:v>187.02083333333334</c:v>
                </c:pt>
                <c:pt idx="8978">
                  <c:v>187.04166666666666</c:v>
                </c:pt>
                <c:pt idx="8979">
                  <c:v>187.0625</c:v>
                </c:pt>
                <c:pt idx="8980">
                  <c:v>187.08333333333334</c:v>
                </c:pt>
                <c:pt idx="8981">
                  <c:v>187.10416666666666</c:v>
                </c:pt>
                <c:pt idx="8982">
                  <c:v>187.125</c:v>
                </c:pt>
                <c:pt idx="8983">
                  <c:v>187.14583333333334</c:v>
                </c:pt>
                <c:pt idx="8984">
                  <c:v>187.16666666666666</c:v>
                </c:pt>
                <c:pt idx="8985">
                  <c:v>187.1875</c:v>
                </c:pt>
                <c:pt idx="8986">
                  <c:v>187.20833333333334</c:v>
                </c:pt>
                <c:pt idx="8987">
                  <c:v>187.22916666666666</c:v>
                </c:pt>
                <c:pt idx="8988">
                  <c:v>187.25</c:v>
                </c:pt>
                <c:pt idx="8989">
                  <c:v>187.27083333333334</c:v>
                </c:pt>
                <c:pt idx="8990">
                  <c:v>187.29166666666666</c:v>
                </c:pt>
                <c:pt idx="8991">
                  <c:v>187.3125</c:v>
                </c:pt>
                <c:pt idx="8992">
                  <c:v>187.33333333333334</c:v>
                </c:pt>
                <c:pt idx="8993">
                  <c:v>187.35416666666666</c:v>
                </c:pt>
                <c:pt idx="8994">
                  <c:v>187.375</c:v>
                </c:pt>
                <c:pt idx="8995">
                  <c:v>187.39583333333334</c:v>
                </c:pt>
                <c:pt idx="8996">
                  <c:v>187.41666666666666</c:v>
                </c:pt>
                <c:pt idx="8997">
                  <c:v>187.4375</c:v>
                </c:pt>
                <c:pt idx="8998">
                  <c:v>187.45833333333334</c:v>
                </c:pt>
                <c:pt idx="8999">
                  <c:v>187.47916666666666</c:v>
                </c:pt>
                <c:pt idx="9000">
                  <c:v>187.5</c:v>
                </c:pt>
                <c:pt idx="9001">
                  <c:v>187.52083333333334</c:v>
                </c:pt>
                <c:pt idx="9002">
                  <c:v>187.54166666666666</c:v>
                </c:pt>
                <c:pt idx="9003">
                  <c:v>187.5625</c:v>
                </c:pt>
                <c:pt idx="9004">
                  <c:v>187.58333333333334</c:v>
                </c:pt>
                <c:pt idx="9005">
                  <c:v>187.60416666666666</c:v>
                </c:pt>
                <c:pt idx="9006">
                  <c:v>187.625</c:v>
                </c:pt>
                <c:pt idx="9007">
                  <c:v>187.64583333333334</c:v>
                </c:pt>
                <c:pt idx="9008">
                  <c:v>187.66666666666666</c:v>
                </c:pt>
                <c:pt idx="9009">
                  <c:v>187.6875</c:v>
                </c:pt>
                <c:pt idx="9010">
                  <c:v>187.70833333333334</c:v>
                </c:pt>
                <c:pt idx="9011">
                  <c:v>187.72916666666666</c:v>
                </c:pt>
                <c:pt idx="9012">
                  <c:v>187.75</c:v>
                </c:pt>
                <c:pt idx="9013">
                  <c:v>187.77083333333334</c:v>
                </c:pt>
                <c:pt idx="9014">
                  <c:v>187.79166666666666</c:v>
                </c:pt>
                <c:pt idx="9015">
                  <c:v>187.8125</c:v>
                </c:pt>
                <c:pt idx="9016">
                  <c:v>187.83333333333334</c:v>
                </c:pt>
                <c:pt idx="9017">
                  <c:v>187.85416666666666</c:v>
                </c:pt>
                <c:pt idx="9018">
                  <c:v>187.875</c:v>
                </c:pt>
                <c:pt idx="9019">
                  <c:v>187.89583333333334</c:v>
                </c:pt>
                <c:pt idx="9020">
                  <c:v>187.91666666666666</c:v>
                </c:pt>
                <c:pt idx="9021">
                  <c:v>187.9375</c:v>
                </c:pt>
                <c:pt idx="9022">
                  <c:v>187.95833333333334</c:v>
                </c:pt>
                <c:pt idx="9023">
                  <c:v>187.97916666666666</c:v>
                </c:pt>
                <c:pt idx="9024">
                  <c:v>188</c:v>
                </c:pt>
                <c:pt idx="9025">
                  <c:v>188.02083333333334</c:v>
                </c:pt>
                <c:pt idx="9026">
                  <c:v>188.04166666666666</c:v>
                </c:pt>
                <c:pt idx="9027">
                  <c:v>188.0625</c:v>
                </c:pt>
                <c:pt idx="9028">
                  <c:v>188.08333333333334</c:v>
                </c:pt>
                <c:pt idx="9029">
                  <c:v>188.10416666666666</c:v>
                </c:pt>
                <c:pt idx="9030">
                  <c:v>188.125</c:v>
                </c:pt>
                <c:pt idx="9031">
                  <c:v>188.14583333333334</c:v>
                </c:pt>
                <c:pt idx="9032">
                  <c:v>188.16666666666666</c:v>
                </c:pt>
                <c:pt idx="9033">
                  <c:v>188.1875</c:v>
                </c:pt>
                <c:pt idx="9034">
                  <c:v>188.20833333333334</c:v>
                </c:pt>
                <c:pt idx="9035">
                  <c:v>188.22916666666666</c:v>
                </c:pt>
                <c:pt idx="9036">
                  <c:v>188.25</c:v>
                </c:pt>
                <c:pt idx="9037">
                  <c:v>188.27083333333334</c:v>
                </c:pt>
                <c:pt idx="9038">
                  <c:v>188.29166666666666</c:v>
                </c:pt>
                <c:pt idx="9039">
                  <c:v>188.3125</c:v>
                </c:pt>
                <c:pt idx="9040">
                  <c:v>188.33333333333334</c:v>
                </c:pt>
                <c:pt idx="9041">
                  <c:v>188.35416666666666</c:v>
                </c:pt>
                <c:pt idx="9042">
                  <c:v>188.375</c:v>
                </c:pt>
                <c:pt idx="9043">
                  <c:v>188.39583333333334</c:v>
                </c:pt>
                <c:pt idx="9044">
                  <c:v>188.41666666666666</c:v>
                </c:pt>
                <c:pt idx="9045">
                  <c:v>188.4375</c:v>
                </c:pt>
                <c:pt idx="9046">
                  <c:v>188.45833333333334</c:v>
                </c:pt>
                <c:pt idx="9047">
                  <c:v>188.47916666666666</c:v>
                </c:pt>
                <c:pt idx="9048">
                  <c:v>188.5</c:v>
                </c:pt>
                <c:pt idx="9049">
                  <c:v>188.52083333333334</c:v>
                </c:pt>
                <c:pt idx="9050">
                  <c:v>188.54166666666666</c:v>
                </c:pt>
                <c:pt idx="9051">
                  <c:v>188.5625</c:v>
                </c:pt>
                <c:pt idx="9052">
                  <c:v>188.58333333333334</c:v>
                </c:pt>
                <c:pt idx="9053">
                  <c:v>188.60416666666666</c:v>
                </c:pt>
                <c:pt idx="9054">
                  <c:v>188.625</c:v>
                </c:pt>
                <c:pt idx="9055">
                  <c:v>188.64583333333334</c:v>
                </c:pt>
                <c:pt idx="9056">
                  <c:v>188.66666666666666</c:v>
                </c:pt>
                <c:pt idx="9057">
                  <c:v>188.6875</c:v>
                </c:pt>
                <c:pt idx="9058">
                  <c:v>188.70833333333334</c:v>
                </c:pt>
                <c:pt idx="9059">
                  <c:v>188.72916666666666</c:v>
                </c:pt>
                <c:pt idx="9060">
                  <c:v>188.75</c:v>
                </c:pt>
                <c:pt idx="9061">
                  <c:v>188.77083333333334</c:v>
                </c:pt>
                <c:pt idx="9062">
                  <c:v>188.79166666666666</c:v>
                </c:pt>
                <c:pt idx="9063">
                  <c:v>188.8125</c:v>
                </c:pt>
                <c:pt idx="9064">
                  <c:v>188.83333333333334</c:v>
                </c:pt>
                <c:pt idx="9065">
                  <c:v>188.85416666666666</c:v>
                </c:pt>
                <c:pt idx="9066">
                  <c:v>188.875</c:v>
                </c:pt>
                <c:pt idx="9067">
                  <c:v>188.89583333333334</c:v>
                </c:pt>
                <c:pt idx="9068">
                  <c:v>188.91666666666666</c:v>
                </c:pt>
                <c:pt idx="9069">
                  <c:v>188.9375</c:v>
                </c:pt>
                <c:pt idx="9070">
                  <c:v>188.95833333333334</c:v>
                </c:pt>
                <c:pt idx="9071">
                  <c:v>188.97916666666666</c:v>
                </c:pt>
                <c:pt idx="9072">
                  <c:v>189</c:v>
                </c:pt>
                <c:pt idx="9073">
                  <c:v>189.02083333333334</c:v>
                </c:pt>
                <c:pt idx="9074">
                  <c:v>189.04166666666666</c:v>
                </c:pt>
                <c:pt idx="9075">
                  <c:v>189.0625</c:v>
                </c:pt>
                <c:pt idx="9076">
                  <c:v>189.08333333333334</c:v>
                </c:pt>
                <c:pt idx="9077">
                  <c:v>189.10416666666666</c:v>
                </c:pt>
                <c:pt idx="9078">
                  <c:v>189.125</c:v>
                </c:pt>
                <c:pt idx="9079">
                  <c:v>189.14583333333334</c:v>
                </c:pt>
                <c:pt idx="9080">
                  <c:v>189.16666666666666</c:v>
                </c:pt>
                <c:pt idx="9081">
                  <c:v>189.1875</c:v>
                </c:pt>
                <c:pt idx="9082">
                  <c:v>189.20833333333334</c:v>
                </c:pt>
                <c:pt idx="9083">
                  <c:v>189.22916666666666</c:v>
                </c:pt>
                <c:pt idx="9084">
                  <c:v>189.25</c:v>
                </c:pt>
                <c:pt idx="9085">
                  <c:v>189.27083333333334</c:v>
                </c:pt>
                <c:pt idx="9086">
                  <c:v>189.29166666666666</c:v>
                </c:pt>
                <c:pt idx="9087">
                  <c:v>189.3125</c:v>
                </c:pt>
                <c:pt idx="9088">
                  <c:v>189.33333333333334</c:v>
                </c:pt>
                <c:pt idx="9089">
                  <c:v>189.35416666666666</c:v>
                </c:pt>
                <c:pt idx="9090">
                  <c:v>189.375</c:v>
                </c:pt>
                <c:pt idx="9091">
                  <c:v>189.39583333333334</c:v>
                </c:pt>
                <c:pt idx="9092">
                  <c:v>189.41666666666666</c:v>
                </c:pt>
                <c:pt idx="9093">
                  <c:v>189.4375</c:v>
                </c:pt>
                <c:pt idx="9094">
                  <c:v>189.45833333333334</c:v>
                </c:pt>
                <c:pt idx="9095">
                  <c:v>189.47916666666666</c:v>
                </c:pt>
                <c:pt idx="9096">
                  <c:v>189.5</c:v>
                </c:pt>
                <c:pt idx="9097">
                  <c:v>189.52083333333334</c:v>
                </c:pt>
                <c:pt idx="9098">
                  <c:v>189.54166666666666</c:v>
                </c:pt>
                <c:pt idx="9099">
                  <c:v>189.5625</c:v>
                </c:pt>
                <c:pt idx="9100">
                  <c:v>189.58333333333334</c:v>
                </c:pt>
                <c:pt idx="9101">
                  <c:v>189.60416666666666</c:v>
                </c:pt>
                <c:pt idx="9102">
                  <c:v>189.625</c:v>
                </c:pt>
                <c:pt idx="9103">
                  <c:v>189.64583333333334</c:v>
                </c:pt>
                <c:pt idx="9104">
                  <c:v>189.66666666666666</c:v>
                </c:pt>
                <c:pt idx="9105">
                  <c:v>189.6875</c:v>
                </c:pt>
                <c:pt idx="9106">
                  <c:v>189.70833333333334</c:v>
                </c:pt>
                <c:pt idx="9107">
                  <c:v>189.72916666666666</c:v>
                </c:pt>
                <c:pt idx="9108">
                  <c:v>189.75</c:v>
                </c:pt>
                <c:pt idx="9109">
                  <c:v>189.77083333333334</c:v>
                </c:pt>
                <c:pt idx="9110">
                  <c:v>189.79166666666666</c:v>
                </c:pt>
                <c:pt idx="9111">
                  <c:v>189.8125</c:v>
                </c:pt>
                <c:pt idx="9112">
                  <c:v>189.83333333333334</c:v>
                </c:pt>
                <c:pt idx="9113">
                  <c:v>189.85416666666666</c:v>
                </c:pt>
                <c:pt idx="9114">
                  <c:v>189.875</c:v>
                </c:pt>
                <c:pt idx="9115">
                  <c:v>189.89583333333334</c:v>
                </c:pt>
                <c:pt idx="9116">
                  <c:v>189.91666666666666</c:v>
                </c:pt>
                <c:pt idx="9117">
                  <c:v>189.9375</c:v>
                </c:pt>
                <c:pt idx="9118">
                  <c:v>189.95833333333334</c:v>
                </c:pt>
                <c:pt idx="9119">
                  <c:v>189.97916666666666</c:v>
                </c:pt>
                <c:pt idx="9120">
                  <c:v>190</c:v>
                </c:pt>
                <c:pt idx="9121">
                  <c:v>190.02083333333334</c:v>
                </c:pt>
                <c:pt idx="9122">
                  <c:v>190.04166666666666</c:v>
                </c:pt>
                <c:pt idx="9123">
                  <c:v>190.0625</c:v>
                </c:pt>
                <c:pt idx="9124">
                  <c:v>190.08333333333334</c:v>
                </c:pt>
                <c:pt idx="9125">
                  <c:v>190.10416666666666</c:v>
                </c:pt>
                <c:pt idx="9126">
                  <c:v>190.125</c:v>
                </c:pt>
                <c:pt idx="9127">
                  <c:v>190.14583333333334</c:v>
                </c:pt>
                <c:pt idx="9128">
                  <c:v>190.16666666666666</c:v>
                </c:pt>
                <c:pt idx="9129">
                  <c:v>190.1875</c:v>
                </c:pt>
                <c:pt idx="9130">
                  <c:v>190.20833333333334</c:v>
                </c:pt>
                <c:pt idx="9131">
                  <c:v>190.22916666666666</c:v>
                </c:pt>
                <c:pt idx="9132">
                  <c:v>190.25</c:v>
                </c:pt>
                <c:pt idx="9133">
                  <c:v>190.27083333333334</c:v>
                </c:pt>
                <c:pt idx="9134">
                  <c:v>190.29166666666666</c:v>
                </c:pt>
                <c:pt idx="9135">
                  <c:v>190.3125</c:v>
                </c:pt>
                <c:pt idx="9136">
                  <c:v>190.33333333333334</c:v>
                </c:pt>
                <c:pt idx="9137">
                  <c:v>190.35416666666666</c:v>
                </c:pt>
                <c:pt idx="9138">
                  <c:v>190.375</c:v>
                </c:pt>
                <c:pt idx="9139">
                  <c:v>190.39583333333334</c:v>
                </c:pt>
                <c:pt idx="9140">
                  <c:v>190.41666666666666</c:v>
                </c:pt>
                <c:pt idx="9141">
                  <c:v>190.4375</c:v>
                </c:pt>
                <c:pt idx="9142">
                  <c:v>190.45833333333334</c:v>
                </c:pt>
                <c:pt idx="9143">
                  <c:v>190.47916666666666</c:v>
                </c:pt>
                <c:pt idx="9144">
                  <c:v>190.5</c:v>
                </c:pt>
                <c:pt idx="9145">
                  <c:v>190.52083333333334</c:v>
                </c:pt>
                <c:pt idx="9146">
                  <c:v>190.54166666666666</c:v>
                </c:pt>
                <c:pt idx="9147">
                  <c:v>190.5625</c:v>
                </c:pt>
                <c:pt idx="9148">
                  <c:v>190.58333333333334</c:v>
                </c:pt>
                <c:pt idx="9149">
                  <c:v>190.60416666666666</c:v>
                </c:pt>
                <c:pt idx="9150">
                  <c:v>190.625</c:v>
                </c:pt>
                <c:pt idx="9151">
                  <c:v>190.64583333333334</c:v>
                </c:pt>
                <c:pt idx="9152">
                  <c:v>190.66666666666666</c:v>
                </c:pt>
                <c:pt idx="9153">
                  <c:v>190.6875</c:v>
                </c:pt>
                <c:pt idx="9154">
                  <c:v>190.70833333333334</c:v>
                </c:pt>
                <c:pt idx="9155">
                  <c:v>190.72916666666666</c:v>
                </c:pt>
                <c:pt idx="9156">
                  <c:v>190.75</c:v>
                </c:pt>
                <c:pt idx="9157">
                  <c:v>190.77083333333334</c:v>
                </c:pt>
                <c:pt idx="9158">
                  <c:v>190.79166666666666</c:v>
                </c:pt>
                <c:pt idx="9159">
                  <c:v>190.8125</c:v>
                </c:pt>
                <c:pt idx="9160">
                  <c:v>190.83333333333334</c:v>
                </c:pt>
                <c:pt idx="9161">
                  <c:v>190.85416666666666</c:v>
                </c:pt>
                <c:pt idx="9162">
                  <c:v>190.875</c:v>
                </c:pt>
                <c:pt idx="9163">
                  <c:v>190.89583333333334</c:v>
                </c:pt>
                <c:pt idx="9164">
                  <c:v>190.91666666666666</c:v>
                </c:pt>
                <c:pt idx="9165">
                  <c:v>190.9375</c:v>
                </c:pt>
                <c:pt idx="9166">
                  <c:v>190.95833333333334</c:v>
                </c:pt>
                <c:pt idx="9167">
                  <c:v>190.97916666666666</c:v>
                </c:pt>
                <c:pt idx="9168">
                  <c:v>191</c:v>
                </c:pt>
                <c:pt idx="9169">
                  <c:v>191.02083333333334</c:v>
                </c:pt>
                <c:pt idx="9170">
                  <c:v>191.04166666666666</c:v>
                </c:pt>
                <c:pt idx="9171">
                  <c:v>191.0625</c:v>
                </c:pt>
                <c:pt idx="9172">
                  <c:v>191.08333333333334</c:v>
                </c:pt>
                <c:pt idx="9173">
                  <c:v>191.10416666666666</c:v>
                </c:pt>
                <c:pt idx="9174">
                  <c:v>191.125</c:v>
                </c:pt>
                <c:pt idx="9175">
                  <c:v>191.14583333333334</c:v>
                </c:pt>
                <c:pt idx="9176">
                  <c:v>191.16666666666666</c:v>
                </c:pt>
                <c:pt idx="9177">
                  <c:v>191.1875</c:v>
                </c:pt>
                <c:pt idx="9178">
                  <c:v>191.20833333333334</c:v>
                </c:pt>
                <c:pt idx="9179">
                  <c:v>191.22916666666666</c:v>
                </c:pt>
                <c:pt idx="9180">
                  <c:v>191.25</c:v>
                </c:pt>
                <c:pt idx="9181">
                  <c:v>191.27083333333334</c:v>
                </c:pt>
                <c:pt idx="9182">
                  <c:v>191.29166666666666</c:v>
                </c:pt>
                <c:pt idx="9183">
                  <c:v>191.3125</c:v>
                </c:pt>
                <c:pt idx="9184">
                  <c:v>191.33333333333334</c:v>
                </c:pt>
                <c:pt idx="9185">
                  <c:v>191.35416666666666</c:v>
                </c:pt>
                <c:pt idx="9186">
                  <c:v>191.375</c:v>
                </c:pt>
                <c:pt idx="9187">
                  <c:v>191.39583333333334</c:v>
                </c:pt>
                <c:pt idx="9188">
                  <c:v>191.41666666666666</c:v>
                </c:pt>
                <c:pt idx="9189">
                  <c:v>191.4375</c:v>
                </c:pt>
                <c:pt idx="9190">
                  <c:v>191.45833333333334</c:v>
                </c:pt>
                <c:pt idx="9191">
                  <c:v>191.47916666666666</c:v>
                </c:pt>
                <c:pt idx="9192">
                  <c:v>191.5</c:v>
                </c:pt>
                <c:pt idx="9193">
                  <c:v>191.52083333333334</c:v>
                </c:pt>
                <c:pt idx="9194">
                  <c:v>191.54166666666666</c:v>
                </c:pt>
                <c:pt idx="9195">
                  <c:v>191.5625</c:v>
                </c:pt>
                <c:pt idx="9196">
                  <c:v>191.58333333333334</c:v>
                </c:pt>
                <c:pt idx="9197">
                  <c:v>191.60416666666666</c:v>
                </c:pt>
                <c:pt idx="9198">
                  <c:v>191.625</c:v>
                </c:pt>
                <c:pt idx="9199">
                  <c:v>191.64583333333334</c:v>
                </c:pt>
                <c:pt idx="9200">
                  <c:v>191.66666666666666</c:v>
                </c:pt>
                <c:pt idx="9201">
                  <c:v>191.6875</c:v>
                </c:pt>
                <c:pt idx="9202">
                  <c:v>191.70833333333334</c:v>
                </c:pt>
                <c:pt idx="9203">
                  <c:v>191.72916666666666</c:v>
                </c:pt>
                <c:pt idx="9204">
                  <c:v>191.75</c:v>
                </c:pt>
                <c:pt idx="9205">
                  <c:v>191.77083333333334</c:v>
                </c:pt>
                <c:pt idx="9206">
                  <c:v>191.79166666666666</c:v>
                </c:pt>
                <c:pt idx="9207">
                  <c:v>191.8125</c:v>
                </c:pt>
                <c:pt idx="9208">
                  <c:v>191.83333333333334</c:v>
                </c:pt>
                <c:pt idx="9209">
                  <c:v>191.85416666666666</c:v>
                </c:pt>
                <c:pt idx="9210">
                  <c:v>191.875</c:v>
                </c:pt>
                <c:pt idx="9211">
                  <c:v>191.89583333333334</c:v>
                </c:pt>
                <c:pt idx="9212">
                  <c:v>191.91666666666666</c:v>
                </c:pt>
                <c:pt idx="9213">
                  <c:v>191.9375</c:v>
                </c:pt>
                <c:pt idx="9214">
                  <c:v>191.95833333333334</c:v>
                </c:pt>
                <c:pt idx="9215">
                  <c:v>191.97916666666666</c:v>
                </c:pt>
                <c:pt idx="9216">
                  <c:v>192</c:v>
                </c:pt>
                <c:pt idx="9217">
                  <c:v>192.02083333333334</c:v>
                </c:pt>
                <c:pt idx="9218">
                  <c:v>192.04166666666666</c:v>
                </c:pt>
                <c:pt idx="9219">
                  <c:v>192.0625</c:v>
                </c:pt>
                <c:pt idx="9220">
                  <c:v>192.08333333333334</c:v>
                </c:pt>
                <c:pt idx="9221">
                  <c:v>192.10416666666666</c:v>
                </c:pt>
                <c:pt idx="9222">
                  <c:v>192.125</c:v>
                </c:pt>
                <c:pt idx="9223">
                  <c:v>192.14583333333334</c:v>
                </c:pt>
                <c:pt idx="9224">
                  <c:v>192.16666666666666</c:v>
                </c:pt>
                <c:pt idx="9225">
                  <c:v>192.1875</c:v>
                </c:pt>
                <c:pt idx="9226">
                  <c:v>192.20833333333334</c:v>
                </c:pt>
                <c:pt idx="9227">
                  <c:v>192.22916666666666</c:v>
                </c:pt>
                <c:pt idx="9228">
                  <c:v>192.25</c:v>
                </c:pt>
                <c:pt idx="9229">
                  <c:v>192.27083333333334</c:v>
                </c:pt>
                <c:pt idx="9230">
                  <c:v>192.29166666666666</c:v>
                </c:pt>
                <c:pt idx="9231">
                  <c:v>192.3125</c:v>
                </c:pt>
                <c:pt idx="9232">
                  <c:v>192.33333333333334</c:v>
                </c:pt>
                <c:pt idx="9233">
                  <c:v>192.35416666666666</c:v>
                </c:pt>
                <c:pt idx="9234">
                  <c:v>192.375</c:v>
                </c:pt>
                <c:pt idx="9235">
                  <c:v>192.39583333333334</c:v>
                </c:pt>
                <c:pt idx="9236">
                  <c:v>192.41666666666666</c:v>
                </c:pt>
                <c:pt idx="9237">
                  <c:v>192.4375</c:v>
                </c:pt>
                <c:pt idx="9238">
                  <c:v>192.45833333333334</c:v>
                </c:pt>
                <c:pt idx="9239">
                  <c:v>192.47916666666666</c:v>
                </c:pt>
                <c:pt idx="9240">
                  <c:v>192.5</c:v>
                </c:pt>
                <c:pt idx="9241">
                  <c:v>192.52083333333334</c:v>
                </c:pt>
                <c:pt idx="9242">
                  <c:v>192.54166666666666</c:v>
                </c:pt>
                <c:pt idx="9243">
                  <c:v>192.5625</c:v>
                </c:pt>
                <c:pt idx="9244">
                  <c:v>192.58333333333334</c:v>
                </c:pt>
                <c:pt idx="9245">
                  <c:v>192.60416666666666</c:v>
                </c:pt>
                <c:pt idx="9246">
                  <c:v>192.625</c:v>
                </c:pt>
                <c:pt idx="9247">
                  <c:v>192.64583333333334</c:v>
                </c:pt>
                <c:pt idx="9248">
                  <c:v>192.66666666666666</c:v>
                </c:pt>
                <c:pt idx="9249">
                  <c:v>192.6875</c:v>
                </c:pt>
                <c:pt idx="9250">
                  <c:v>192.70833333333334</c:v>
                </c:pt>
                <c:pt idx="9251">
                  <c:v>192.72916666666666</c:v>
                </c:pt>
                <c:pt idx="9252">
                  <c:v>192.75</c:v>
                </c:pt>
                <c:pt idx="9253">
                  <c:v>192.77083333333334</c:v>
                </c:pt>
                <c:pt idx="9254">
                  <c:v>192.79166666666666</c:v>
                </c:pt>
                <c:pt idx="9255">
                  <c:v>192.8125</c:v>
                </c:pt>
                <c:pt idx="9256">
                  <c:v>192.83333333333334</c:v>
                </c:pt>
                <c:pt idx="9257">
                  <c:v>192.85416666666666</c:v>
                </c:pt>
                <c:pt idx="9258">
                  <c:v>192.875</c:v>
                </c:pt>
                <c:pt idx="9259">
                  <c:v>192.89583333333334</c:v>
                </c:pt>
                <c:pt idx="9260">
                  <c:v>192.91666666666666</c:v>
                </c:pt>
                <c:pt idx="9261">
                  <c:v>192.9375</c:v>
                </c:pt>
                <c:pt idx="9262">
                  <c:v>192.95833333333334</c:v>
                </c:pt>
                <c:pt idx="9263">
                  <c:v>192.97916666666666</c:v>
                </c:pt>
                <c:pt idx="9264">
                  <c:v>193</c:v>
                </c:pt>
                <c:pt idx="9265">
                  <c:v>193.02083333333334</c:v>
                </c:pt>
                <c:pt idx="9266">
                  <c:v>193.04166666666666</c:v>
                </c:pt>
                <c:pt idx="9267">
                  <c:v>193.0625</c:v>
                </c:pt>
                <c:pt idx="9268">
                  <c:v>193.08333333333334</c:v>
                </c:pt>
                <c:pt idx="9269">
                  <c:v>193.10416666666666</c:v>
                </c:pt>
                <c:pt idx="9270">
                  <c:v>193.125</c:v>
                </c:pt>
                <c:pt idx="9271">
                  <c:v>193.14583333333334</c:v>
                </c:pt>
                <c:pt idx="9272">
                  <c:v>193.16666666666666</c:v>
                </c:pt>
                <c:pt idx="9273">
                  <c:v>193.1875</c:v>
                </c:pt>
                <c:pt idx="9274">
                  <c:v>193.20833333333334</c:v>
                </c:pt>
                <c:pt idx="9275">
                  <c:v>193.22916666666666</c:v>
                </c:pt>
                <c:pt idx="9276">
                  <c:v>193.25</c:v>
                </c:pt>
                <c:pt idx="9277">
                  <c:v>193.27083333333334</c:v>
                </c:pt>
                <c:pt idx="9278">
                  <c:v>193.29166666666666</c:v>
                </c:pt>
                <c:pt idx="9279">
                  <c:v>193.3125</c:v>
                </c:pt>
                <c:pt idx="9280">
                  <c:v>193.33333333333334</c:v>
                </c:pt>
                <c:pt idx="9281">
                  <c:v>193.35416666666666</c:v>
                </c:pt>
                <c:pt idx="9282">
                  <c:v>193.375</c:v>
                </c:pt>
                <c:pt idx="9283">
                  <c:v>193.39583333333334</c:v>
                </c:pt>
                <c:pt idx="9284">
                  <c:v>193.41666666666666</c:v>
                </c:pt>
                <c:pt idx="9285">
                  <c:v>193.4375</c:v>
                </c:pt>
                <c:pt idx="9286">
                  <c:v>193.45833333333334</c:v>
                </c:pt>
                <c:pt idx="9287">
                  <c:v>193.47916666666666</c:v>
                </c:pt>
                <c:pt idx="9288">
                  <c:v>193.5</c:v>
                </c:pt>
                <c:pt idx="9289">
                  <c:v>193.52083333333334</c:v>
                </c:pt>
                <c:pt idx="9290">
                  <c:v>193.54166666666666</c:v>
                </c:pt>
                <c:pt idx="9291">
                  <c:v>193.5625</c:v>
                </c:pt>
                <c:pt idx="9292">
                  <c:v>193.58333333333334</c:v>
                </c:pt>
                <c:pt idx="9293">
                  <c:v>193.60416666666666</c:v>
                </c:pt>
                <c:pt idx="9294">
                  <c:v>193.625</c:v>
                </c:pt>
                <c:pt idx="9295">
                  <c:v>193.64583333333334</c:v>
                </c:pt>
                <c:pt idx="9296">
                  <c:v>193.66666666666666</c:v>
                </c:pt>
                <c:pt idx="9297">
                  <c:v>193.6875</c:v>
                </c:pt>
                <c:pt idx="9298">
                  <c:v>193.70833333333334</c:v>
                </c:pt>
                <c:pt idx="9299">
                  <c:v>193.72916666666666</c:v>
                </c:pt>
                <c:pt idx="9300">
                  <c:v>193.75</c:v>
                </c:pt>
                <c:pt idx="9301">
                  <c:v>193.77083333333334</c:v>
                </c:pt>
                <c:pt idx="9302">
                  <c:v>193.79166666666666</c:v>
                </c:pt>
                <c:pt idx="9303">
                  <c:v>193.8125</c:v>
                </c:pt>
                <c:pt idx="9304">
                  <c:v>193.83333333333334</c:v>
                </c:pt>
                <c:pt idx="9305">
                  <c:v>193.85416666666666</c:v>
                </c:pt>
                <c:pt idx="9306">
                  <c:v>193.875</c:v>
                </c:pt>
                <c:pt idx="9307">
                  <c:v>193.89583333333334</c:v>
                </c:pt>
                <c:pt idx="9308">
                  <c:v>193.91666666666666</c:v>
                </c:pt>
                <c:pt idx="9309">
                  <c:v>193.9375</c:v>
                </c:pt>
                <c:pt idx="9310">
                  <c:v>193.95833333333334</c:v>
                </c:pt>
                <c:pt idx="9311">
                  <c:v>193.97916666666666</c:v>
                </c:pt>
                <c:pt idx="9312">
                  <c:v>194</c:v>
                </c:pt>
                <c:pt idx="9313">
                  <c:v>194.02083333333334</c:v>
                </c:pt>
                <c:pt idx="9314">
                  <c:v>194.04166666666666</c:v>
                </c:pt>
                <c:pt idx="9315">
                  <c:v>194.0625</c:v>
                </c:pt>
                <c:pt idx="9316">
                  <c:v>194.08333333333334</c:v>
                </c:pt>
                <c:pt idx="9317">
                  <c:v>194.10416666666666</c:v>
                </c:pt>
                <c:pt idx="9318">
                  <c:v>194.125</c:v>
                </c:pt>
                <c:pt idx="9319">
                  <c:v>194.14583333333334</c:v>
                </c:pt>
                <c:pt idx="9320">
                  <c:v>194.16666666666666</c:v>
                </c:pt>
                <c:pt idx="9321">
                  <c:v>194.1875</c:v>
                </c:pt>
                <c:pt idx="9322">
                  <c:v>194.20833333333334</c:v>
                </c:pt>
                <c:pt idx="9323">
                  <c:v>194.22916666666666</c:v>
                </c:pt>
                <c:pt idx="9324">
                  <c:v>194.25</c:v>
                </c:pt>
                <c:pt idx="9325">
                  <c:v>194.27083333333334</c:v>
                </c:pt>
                <c:pt idx="9326">
                  <c:v>194.29166666666666</c:v>
                </c:pt>
                <c:pt idx="9327">
                  <c:v>194.3125</c:v>
                </c:pt>
                <c:pt idx="9328">
                  <c:v>194.33333333333334</c:v>
                </c:pt>
                <c:pt idx="9329">
                  <c:v>194.35416666666666</c:v>
                </c:pt>
                <c:pt idx="9330">
                  <c:v>194.375</c:v>
                </c:pt>
                <c:pt idx="9331">
                  <c:v>194.39583333333334</c:v>
                </c:pt>
                <c:pt idx="9332">
                  <c:v>194.41666666666666</c:v>
                </c:pt>
                <c:pt idx="9333">
                  <c:v>194.4375</c:v>
                </c:pt>
                <c:pt idx="9334">
                  <c:v>194.45833333333334</c:v>
                </c:pt>
                <c:pt idx="9335">
                  <c:v>194.47916666666666</c:v>
                </c:pt>
                <c:pt idx="9336">
                  <c:v>194.5</c:v>
                </c:pt>
                <c:pt idx="9337">
                  <c:v>194.52083333333334</c:v>
                </c:pt>
                <c:pt idx="9338">
                  <c:v>194.54166666666666</c:v>
                </c:pt>
                <c:pt idx="9339">
                  <c:v>194.5625</c:v>
                </c:pt>
                <c:pt idx="9340">
                  <c:v>194.58333333333334</c:v>
                </c:pt>
                <c:pt idx="9341">
                  <c:v>194.60416666666666</c:v>
                </c:pt>
                <c:pt idx="9342">
                  <c:v>194.625</c:v>
                </c:pt>
                <c:pt idx="9343">
                  <c:v>194.64583333333334</c:v>
                </c:pt>
                <c:pt idx="9344">
                  <c:v>194.66666666666666</c:v>
                </c:pt>
                <c:pt idx="9345">
                  <c:v>194.6875</c:v>
                </c:pt>
                <c:pt idx="9346">
                  <c:v>194.70833333333334</c:v>
                </c:pt>
                <c:pt idx="9347">
                  <c:v>194.72916666666666</c:v>
                </c:pt>
                <c:pt idx="9348">
                  <c:v>194.75</c:v>
                </c:pt>
                <c:pt idx="9349">
                  <c:v>194.77083333333334</c:v>
                </c:pt>
                <c:pt idx="9350">
                  <c:v>194.79166666666666</c:v>
                </c:pt>
                <c:pt idx="9351">
                  <c:v>194.8125</c:v>
                </c:pt>
                <c:pt idx="9352">
                  <c:v>194.83333333333334</c:v>
                </c:pt>
                <c:pt idx="9353">
                  <c:v>194.85416666666666</c:v>
                </c:pt>
                <c:pt idx="9354">
                  <c:v>194.875</c:v>
                </c:pt>
                <c:pt idx="9355">
                  <c:v>194.89583333333334</c:v>
                </c:pt>
                <c:pt idx="9356">
                  <c:v>194.91666666666666</c:v>
                </c:pt>
                <c:pt idx="9357">
                  <c:v>194.9375</c:v>
                </c:pt>
                <c:pt idx="9358">
                  <c:v>194.95833333333334</c:v>
                </c:pt>
                <c:pt idx="9359">
                  <c:v>194.97916666666666</c:v>
                </c:pt>
                <c:pt idx="9360">
                  <c:v>195</c:v>
                </c:pt>
                <c:pt idx="9361">
                  <c:v>195.02083333333334</c:v>
                </c:pt>
                <c:pt idx="9362">
                  <c:v>195.04166666666666</c:v>
                </c:pt>
                <c:pt idx="9363">
                  <c:v>195.0625</c:v>
                </c:pt>
                <c:pt idx="9364">
                  <c:v>195.08333333333334</c:v>
                </c:pt>
                <c:pt idx="9365">
                  <c:v>195.10416666666666</c:v>
                </c:pt>
                <c:pt idx="9366">
                  <c:v>195.125</c:v>
                </c:pt>
                <c:pt idx="9367">
                  <c:v>195.14583333333334</c:v>
                </c:pt>
                <c:pt idx="9368">
                  <c:v>195.16666666666666</c:v>
                </c:pt>
                <c:pt idx="9369">
                  <c:v>195.1875</c:v>
                </c:pt>
                <c:pt idx="9370">
                  <c:v>195.20833333333334</c:v>
                </c:pt>
                <c:pt idx="9371">
                  <c:v>195.22916666666666</c:v>
                </c:pt>
                <c:pt idx="9372">
                  <c:v>195.25</c:v>
                </c:pt>
                <c:pt idx="9373">
                  <c:v>195.27083333333334</c:v>
                </c:pt>
                <c:pt idx="9374">
                  <c:v>195.29166666666666</c:v>
                </c:pt>
                <c:pt idx="9375">
                  <c:v>195.3125</c:v>
                </c:pt>
                <c:pt idx="9376">
                  <c:v>195.33333333333334</c:v>
                </c:pt>
                <c:pt idx="9377">
                  <c:v>195.35416666666666</c:v>
                </c:pt>
                <c:pt idx="9378">
                  <c:v>195.375</c:v>
                </c:pt>
                <c:pt idx="9379">
                  <c:v>195.39583333333334</c:v>
                </c:pt>
                <c:pt idx="9380">
                  <c:v>195.41666666666666</c:v>
                </c:pt>
                <c:pt idx="9381">
                  <c:v>195.4375</c:v>
                </c:pt>
                <c:pt idx="9382">
                  <c:v>195.45833333333334</c:v>
                </c:pt>
                <c:pt idx="9383">
                  <c:v>195.47916666666666</c:v>
                </c:pt>
                <c:pt idx="9384">
                  <c:v>195.5</c:v>
                </c:pt>
                <c:pt idx="9385">
                  <c:v>195.52083333333334</c:v>
                </c:pt>
                <c:pt idx="9386">
                  <c:v>195.54166666666666</c:v>
                </c:pt>
                <c:pt idx="9387">
                  <c:v>195.5625</c:v>
                </c:pt>
                <c:pt idx="9388">
                  <c:v>195.58333333333334</c:v>
                </c:pt>
                <c:pt idx="9389">
                  <c:v>195.60416666666666</c:v>
                </c:pt>
                <c:pt idx="9390">
                  <c:v>195.625</c:v>
                </c:pt>
                <c:pt idx="9391">
                  <c:v>195.64583333333334</c:v>
                </c:pt>
                <c:pt idx="9392">
                  <c:v>195.66666666666666</c:v>
                </c:pt>
                <c:pt idx="9393">
                  <c:v>195.6875</c:v>
                </c:pt>
                <c:pt idx="9394">
                  <c:v>195.70833333333334</c:v>
                </c:pt>
                <c:pt idx="9395">
                  <c:v>195.72916666666666</c:v>
                </c:pt>
                <c:pt idx="9396">
                  <c:v>195.75</c:v>
                </c:pt>
                <c:pt idx="9397">
                  <c:v>195.77083333333334</c:v>
                </c:pt>
                <c:pt idx="9398">
                  <c:v>195.79166666666666</c:v>
                </c:pt>
                <c:pt idx="9399">
                  <c:v>195.8125</c:v>
                </c:pt>
                <c:pt idx="9400">
                  <c:v>195.83333333333334</c:v>
                </c:pt>
                <c:pt idx="9401">
                  <c:v>195.85416666666666</c:v>
                </c:pt>
                <c:pt idx="9402">
                  <c:v>195.875</c:v>
                </c:pt>
                <c:pt idx="9403">
                  <c:v>195.89583333333334</c:v>
                </c:pt>
                <c:pt idx="9404">
                  <c:v>195.91666666666666</c:v>
                </c:pt>
                <c:pt idx="9405">
                  <c:v>195.9375</c:v>
                </c:pt>
                <c:pt idx="9406">
                  <c:v>195.95833333333334</c:v>
                </c:pt>
                <c:pt idx="9407">
                  <c:v>195.97916666666666</c:v>
                </c:pt>
                <c:pt idx="9408">
                  <c:v>196</c:v>
                </c:pt>
                <c:pt idx="9409">
                  <c:v>196.02083333333334</c:v>
                </c:pt>
                <c:pt idx="9410">
                  <c:v>196.04166666666666</c:v>
                </c:pt>
                <c:pt idx="9411">
                  <c:v>196.0625</c:v>
                </c:pt>
                <c:pt idx="9412">
                  <c:v>196.08333333333334</c:v>
                </c:pt>
                <c:pt idx="9413">
                  <c:v>196.10416666666666</c:v>
                </c:pt>
                <c:pt idx="9414">
                  <c:v>196.125</c:v>
                </c:pt>
                <c:pt idx="9415">
                  <c:v>196.14583333333334</c:v>
                </c:pt>
                <c:pt idx="9416">
                  <c:v>196.16666666666666</c:v>
                </c:pt>
                <c:pt idx="9417">
                  <c:v>196.1875</c:v>
                </c:pt>
                <c:pt idx="9418">
                  <c:v>196.20833333333334</c:v>
                </c:pt>
                <c:pt idx="9419">
                  <c:v>196.22916666666666</c:v>
                </c:pt>
                <c:pt idx="9420">
                  <c:v>196.25</c:v>
                </c:pt>
                <c:pt idx="9421">
                  <c:v>196.27083333333334</c:v>
                </c:pt>
                <c:pt idx="9422">
                  <c:v>196.29166666666666</c:v>
                </c:pt>
                <c:pt idx="9423">
                  <c:v>196.3125</c:v>
                </c:pt>
                <c:pt idx="9424">
                  <c:v>196.33333333333334</c:v>
                </c:pt>
                <c:pt idx="9425">
                  <c:v>196.35416666666666</c:v>
                </c:pt>
                <c:pt idx="9426">
                  <c:v>196.375</c:v>
                </c:pt>
                <c:pt idx="9427">
                  <c:v>196.39583333333334</c:v>
                </c:pt>
                <c:pt idx="9428">
                  <c:v>196.41666666666666</c:v>
                </c:pt>
                <c:pt idx="9429">
                  <c:v>196.4375</c:v>
                </c:pt>
                <c:pt idx="9430">
                  <c:v>196.45833333333334</c:v>
                </c:pt>
                <c:pt idx="9431">
                  <c:v>196.47916666666666</c:v>
                </c:pt>
                <c:pt idx="9432">
                  <c:v>196.5</c:v>
                </c:pt>
                <c:pt idx="9433">
                  <c:v>196.52083333333334</c:v>
                </c:pt>
                <c:pt idx="9434">
                  <c:v>196.54166666666666</c:v>
                </c:pt>
                <c:pt idx="9435">
                  <c:v>196.5625</c:v>
                </c:pt>
                <c:pt idx="9436">
                  <c:v>196.58333333333334</c:v>
                </c:pt>
                <c:pt idx="9437">
                  <c:v>196.60416666666666</c:v>
                </c:pt>
                <c:pt idx="9438">
                  <c:v>196.625</c:v>
                </c:pt>
                <c:pt idx="9439">
                  <c:v>196.64583333333334</c:v>
                </c:pt>
                <c:pt idx="9440">
                  <c:v>196.66666666666666</c:v>
                </c:pt>
                <c:pt idx="9441">
                  <c:v>196.6875</c:v>
                </c:pt>
                <c:pt idx="9442">
                  <c:v>196.70833333333334</c:v>
                </c:pt>
                <c:pt idx="9443">
                  <c:v>196.72916666666666</c:v>
                </c:pt>
                <c:pt idx="9444">
                  <c:v>196.75</c:v>
                </c:pt>
                <c:pt idx="9445">
                  <c:v>196.77083333333334</c:v>
                </c:pt>
                <c:pt idx="9446">
                  <c:v>196.79166666666666</c:v>
                </c:pt>
                <c:pt idx="9447">
                  <c:v>196.8125</c:v>
                </c:pt>
                <c:pt idx="9448">
                  <c:v>196.83333333333334</c:v>
                </c:pt>
                <c:pt idx="9449">
                  <c:v>196.85416666666666</c:v>
                </c:pt>
                <c:pt idx="9450">
                  <c:v>196.875</c:v>
                </c:pt>
                <c:pt idx="9451">
                  <c:v>196.89583333333334</c:v>
                </c:pt>
                <c:pt idx="9452">
                  <c:v>196.91666666666666</c:v>
                </c:pt>
                <c:pt idx="9453">
                  <c:v>196.9375</c:v>
                </c:pt>
                <c:pt idx="9454">
                  <c:v>196.95833333333334</c:v>
                </c:pt>
                <c:pt idx="9455">
                  <c:v>196.97916666666666</c:v>
                </c:pt>
                <c:pt idx="9456">
                  <c:v>197</c:v>
                </c:pt>
                <c:pt idx="9457">
                  <c:v>197.02083333333334</c:v>
                </c:pt>
                <c:pt idx="9458">
                  <c:v>197.04166666666666</c:v>
                </c:pt>
                <c:pt idx="9459">
                  <c:v>197.0625</c:v>
                </c:pt>
                <c:pt idx="9460">
                  <c:v>197.08333333333334</c:v>
                </c:pt>
                <c:pt idx="9461">
                  <c:v>197.10416666666666</c:v>
                </c:pt>
                <c:pt idx="9462">
                  <c:v>197.125</c:v>
                </c:pt>
                <c:pt idx="9463">
                  <c:v>197.14583333333334</c:v>
                </c:pt>
                <c:pt idx="9464">
                  <c:v>197.16666666666666</c:v>
                </c:pt>
                <c:pt idx="9465">
                  <c:v>197.1875</c:v>
                </c:pt>
                <c:pt idx="9466">
                  <c:v>197.20833333333334</c:v>
                </c:pt>
                <c:pt idx="9467">
                  <c:v>197.22916666666666</c:v>
                </c:pt>
                <c:pt idx="9468">
                  <c:v>197.25</c:v>
                </c:pt>
                <c:pt idx="9469">
                  <c:v>197.27083333333334</c:v>
                </c:pt>
                <c:pt idx="9470">
                  <c:v>197.29166666666666</c:v>
                </c:pt>
                <c:pt idx="9471">
                  <c:v>197.3125</c:v>
                </c:pt>
                <c:pt idx="9472">
                  <c:v>197.33333333333334</c:v>
                </c:pt>
                <c:pt idx="9473">
                  <c:v>197.35416666666666</c:v>
                </c:pt>
                <c:pt idx="9474">
                  <c:v>197.375</c:v>
                </c:pt>
                <c:pt idx="9475">
                  <c:v>197.39583333333334</c:v>
                </c:pt>
                <c:pt idx="9476">
                  <c:v>197.41666666666666</c:v>
                </c:pt>
                <c:pt idx="9477">
                  <c:v>197.4375</c:v>
                </c:pt>
                <c:pt idx="9478">
                  <c:v>197.45833333333334</c:v>
                </c:pt>
                <c:pt idx="9479">
                  <c:v>197.47916666666666</c:v>
                </c:pt>
                <c:pt idx="9480">
                  <c:v>197.5</c:v>
                </c:pt>
                <c:pt idx="9481">
                  <c:v>197.52083333333334</c:v>
                </c:pt>
                <c:pt idx="9482">
                  <c:v>197.54166666666666</c:v>
                </c:pt>
                <c:pt idx="9483">
                  <c:v>197.5625</c:v>
                </c:pt>
                <c:pt idx="9484">
                  <c:v>197.58333333333334</c:v>
                </c:pt>
                <c:pt idx="9485">
                  <c:v>197.60416666666666</c:v>
                </c:pt>
                <c:pt idx="9486">
                  <c:v>197.625</c:v>
                </c:pt>
                <c:pt idx="9487">
                  <c:v>197.64583333333334</c:v>
                </c:pt>
                <c:pt idx="9488">
                  <c:v>197.66666666666666</c:v>
                </c:pt>
                <c:pt idx="9489">
                  <c:v>197.6875</c:v>
                </c:pt>
                <c:pt idx="9490">
                  <c:v>197.70833333333334</c:v>
                </c:pt>
                <c:pt idx="9491">
                  <c:v>197.72916666666666</c:v>
                </c:pt>
                <c:pt idx="9492">
                  <c:v>197.75</c:v>
                </c:pt>
                <c:pt idx="9493">
                  <c:v>197.77083333333334</c:v>
                </c:pt>
                <c:pt idx="9494">
                  <c:v>197.79166666666666</c:v>
                </c:pt>
                <c:pt idx="9495">
                  <c:v>197.8125</c:v>
                </c:pt>
                <c:pt idx="9496">
                  <c:v>197.83333333333334</c:v>
                </c:pt>
                <c:pt idx="9497">
                  <c:v>197.85416666666666</c:v>
                </c:pt>
                <c:pt idx="9498">
                  <c:v>197.875</c:v>
                </c:pt>
                <c:pt idx="9499">
                  <c:v>197.89583333333334</c:v>
                </c:pt>
                <c:pt idx="9500">
                  <c:v>197.91666666666666</c:v>
                </c:pt>
                <c:pt idx="9501">
                  <c:v>197.9375</c:v>
                </c:pt>
                <c:pt idx="9502">
                  <c:v>197.95833333333334</c:v>
                </c:pt>
                <c:pt idx="9503">
                  <c:v>197.97916666666666</c:v>
                </c:pt>
                <c:pt idx="9504">
                  <c:v>198</c:v>
                </c:pt>
                <c:pt idx="9505">
                  <c:v>198.02083333333334</c:v>
                </c:pt>
                <c:pt idx="9506">
                  <c:v>198.04166666666666</c:v>
                </c:pt>
                <c:pt idx="9507">
                  <c:v>198.0625</c:v>
                </c:pt>
                <c:pt idx="9508">
                  <c:v>198.08333333333334</c:v>
                </c:pt>
                <c:pt idx="9509">
                  <c:v>198.10416666666666</c:v>
                </c:pt>
                <c:pt idx="9510">
                  <c:v>198.125</c:v>
                </c:pt>
                <c:pt idx="9511">
                  <c:v>198.14583333333334</c:v>
                </c:pt>
                <c:pt idx="9512">
                  <c:v>198.16666666666666</c:v>
                </c:pt>
                <c:pt idx="9513">
                  <c:v>198.1875</c:v>
                </c:pt>
                <c:pt idx="9514">
                  <c:v>198.20833333333334</c:v>
                </c:pt>
                <c:pt idx="9515">
                  <c:v>198.22916666666666</c:v>
                </c:pt>
                <c:pt idx="9516">
                  <c:v>198.25</c:v>
                </c:pt>
                <c:pt idx="9517">
                  <c:v>198.27083333333334</c:v>
                </c:pt>
                <c:pt idx="9518">
                  <c:v>198.29166666666666</c:v>
                </c:pt>
                <c:pt idx="9519">
                  <c:v>198.3125</c:v>
                </c:pt>
                <c:pt idx="9520">
                  <c:v>198.33333333333334</c:v>
                </c:pt>
                <c:pt idx="9521">
                  <c:v>198.35416666666666</c:v>
                </c:pt>
                <c:pt idx="9522">
                  <c:v>198.375</c:v>
                </c:pt>
                <c:pt idx="9523">
                  <c:v>198.39583333333334</c:v>
                </c:pt>
                <c:pt idx="9524">
                  <c:v>198.41666666666666</c:v>
                </c:pt>
                <c:pt idx="9525">
                  <c:v>198.4375</c:v>
                </c:pt>
                <c:pt idx="9526">
                  <c:v>198.45833333333334</c:v>
                </c:pt>
                <c:pt idx="9527">
                  <c:v>198.47916666666666</c:v>
                </c:pt>
                <c:pt idx="9528">
                  <c:v>198.5</c:v>
                </c:pt>
                <c:pt idx="9529">
                  <c:v>198.52083333333334</c:v>
                </c:pt>
                <c:pt idx="9530">
                  <c:v>198.54166666666666</c:v>
                </c:pt>
                <c:pt idx="9531">
                  <c:v>198.5625</c:v>
                </c:pt>
                <c:pt idx="9532">
                  <c:v>198.58333333333334</c:v>
                </c:pt>
                <c:pt idx="9533">
                  <c:v>198.60416666666666</c:v>
                </c:pt>
                <c:pt idx="9534">
                  <c:v>198.625</c:v>
                </c:pt>
                <c:pt idx="9535">
                  <c:v>198.64583333333334</c:v>
                </c:pt>
                <c:pt idx="9536">
                  <c:v>198.66666666666666</c:v>
                </c:pt>
                <c:pt idx="9537">
                  <c:v>198.6875</c:v>
                </c:pt>
                <c:pt idx="9538">
                  <c:v>198.70833333333334</c:v>
                </c:pt>
                <c:pt idx="9539">
                  <c:v>198.72916666666666</c:v>
                </c:pt>
                <c:pt idx="9540">
                  <c:v>198.75</c:v>
                </c:pt>
                <c:pt idx="9541">
                  <c:v>198.77083333333334</c:v>
                </c:pt>
                <c:pt idx="9542">
                  <c:v>198.79166666666666</c:v>
                </c:pt>
                <c:pt idx="9543">
                  <c:v>198.8125</c:v>
                </c:pt>
                <c:pt idx="9544">
                  <c:v>198.83333333333334</c:v>
                </c:pt>
                <c:pt idx="9545">
                  <c:v>198.85416666666666</c:v>
                </c:pt>
                <c:pt idx="9546">
                  <c:v>198.875</c:v>
                </c:pt>
                <c:pt idx="9547">
                  <c:v>198.89583333333334</c:v>
                </c:pt>
                <c:pt idx="9548">
                  <c:v>198.91666666666666</c:v>
                </c:pt>
                <c:pt idx="9549">
                  <c:v>198.9375</c:v>
                </c:pt>
                <c:pt idx="9550">
                  <c:v>198.95833333333334</c:v>
                </c:pt>
                <c:pt idx="9551">
                  <c:v>198.97916666666666</c:v>
                </c:pt>
                <c:pt idx="9552">
                  <c:v>199</c:v>
                </c:pt>
                <c:pt idx="9553">
                  <c:v>199.02083333333334</c:v>
                </c:pt>
                <c:pt idx="9554">
                  <c:v>199.04166666666666</c:v>
                </c:pt>
                <c:pt idx="9555">
                  <c:v>199.0625</c:v>
                </c:pt>
                <c:pt idx="9556">
                  <c:v>199.08333333333334</c:v>
                </c:pt>
                <c:pt idx="9557">
                  <c:v>199.10416666666666</c:v>
                </c:pt>
                <c:pt idx="9558">
                  <c:v>199.125</c:v>
                </c:pt>
                <c:pt idx="9559">
                  <c:v>199.14583333333334</c:v>
                </c:pt>
                <c:pt idx="9560">
                  <c:v>199.16666666666666</c:v>
                </c:pt>
                <c:pt idx="9561">
                  <c:v>199.1875</c:v>
                </c:pt>
                <c:pt idx="9562">
                  <c:v>199.20833333333334</c:v>
                </c:pt>
                <c:pt idx="9563">
                  <c:v>199.22916666666666</c:v>
                </c:pt>
                <c:pt idx="9564">
                  <c:v>199.25</c:v>
                </c:pt>
                <c:pt idx="9565">
                  <c:v>199.27083333333334</c:v>
                </c:pt>
                <c:pt idx="9566">
                  <c:v>199.29166666666666</c:v>
                </c:pt>
                <c:pt idx="9567">
                  <c:v>199.3125</c:v>
                </c:pt>
                <c:pt idx="9568">
                  <c:v>199.33333333333334</c:v>
                </c:pt>
                <c:pt idx="9569">
                  <c:v>199.35416666666666</c:v>
                </c:pt>
                <c:pt idx="9570">
                  <c:v>199.375</c:v>
                </c:pt>
                <c:pt idx="9571">
                  <c:v>199.39583333333334</c:v>
                </c:pt>
                <c:pt idx="9572">
                  <c:v>199.41666666666666</c:v>
                </c:pt>
                <c:pt idx="9573">
                  <c:v>199.4375</c:v>
                </c:pt>
                <c:pt idx="9574">
                  <c:v>199.45833333333334</c:v>
                </c:pt>
                <c:pt idx="9575">
                  <c:v>199.47916666666666</c:v>
                </c:pt>
                <c:pt idx="9576">
                  <c:v>199.5</c:v>
                </c:pt>
                <c:pt idx="9577">
                  <c:v>199.52083333333334</c:v>
                </c:pt>
                <c:pt idx="9578">
                  <c:v>199.54166666666666</c:v>
                </c:pt>
                <c:pt idx="9579">
                  <c:v>199.5625</c:v>
                </c:pt>
                <c:pt idx="9580">
                  <c:v>199.58333333333334</c:v>
                </c:pt>
                <c:pt idx="9581">
                  <c:v>199.60416666666666</c:v>
                </c:pt>
                <c:pt idx="9582">
                  <c:v>199.625</c:v>
                </c:pt>
                <c:pt idx="9583">
                  <c:v>199.64583333333334</c:v>
                </c:pt>
                <c:pt idx="9584">
                  <c:v>199.66666666666666</c:v>
                </c:pt>
                <c:pt idx="9585">
                  <c:v>199.6875</c:v>
                </c:pt>
                <c:pt idx="9586">
                  <c:v>199.70833333333334</c:v>
                </c:pt>
                <c:pt idx="9587">
                  <c:v>199.72916666666666</c:v>
                </c:pt>
                <c:pt idx="9588">
                  <c:v>199.75</c:v>
                </c:pt>
                <c:pt idx="9589">
                  <c:v>199.77083333333334</c:v>
                </c:pt>
                <c:pt idx="9590">
                  <c:v>199.79166666666666</c:v>
                </c:pt>
                <c:pt idx="9591">
                  <c:v>199.8125</c:v>
                </c:pt>
                <c:pt idx="9592">
                  <c:v>199.83333333333334</c:v>
                </c:pt>
                <c:pt idx="9593">
                  <c:v>199.85416666666666</c:v>
                </c:pt>
                <c:pt idx="9594">
                  <c:v>199.875</c:v>
                </c:pt>
                <c:pt idx="9595">
                  <c:v>199.89583333333334</c:v>
                </c:pt>
                <c:pt idx="9596">
                  <c:v>199.91666666666666</c:v>
                </c:pt>
                <c:pt idx="9597">
                  <c:v>199.9375</c:v>
                </c:pt>
                <c:pt idx="9598">
                  <c:v>199.95833333333334</c:v>
                </c:pt>
                <c:pt idx="9599">
                  <c:v>199.97916666666666</c:v>
                </c:pt>
                <c:pt idx="9600">
                  <c:v>200</c:v>
                </c:pt>
                <c:pt idx="9601">
                  <c:v>200.02083333333334</c:v>
                </c:pt>
                <c:pt idx="9602">
                  <c:v>200.04166666666666</c:v>
                </c:pt>
                <c:pt idx="9603">
                  <c:v>200.0625</c:v>
                </c:pt>
                <c:pt idx="9604">
                  <c:v>200.08333333333334</c:v>
                </c:pt>
                <c:pt idx="9605">
                  <c:v>200.10416666666666</c:v>
                </c:pt>
                <c:pt idx="9606">
                  <c:v>200.125</c:v>
                </c:pt>
                <c:pt idx="9607">
                  <c:v>200.14583333333334</c:v>
                </c:pt>
                <c:pt idx="9608">
                  <c:v>200.16666666666666</c:v>
                </c:pt>
                <c:pt idx="9609">
                  <c:v>200.1875</c:v>
                </c:pt>
                <c:pt idx="9610">
                  <c:v>200.20833333333334</c:v>
                </c:pt>
                <c:pt idx="9611">
                  <c:v>200.22916666666666</c:v>
                </c:pt>
                <c:pt idx="9612">
                  <c:v>200.25</c:v>
                </c:pt>
                <c:pt idx="9613">
                  <c:v>200.27083333333334</c:v>
                </c:pt>
                <c:pt idx="9614">
                  <c:v>200.29166666666666</c:v>
                </c:pt>
                <c:pt idx="9615">
                  <c:v>200.3125</c:v>
                </c:pt>
                <c:pt idx="9616">
                  <c:v>200.33333333333334</c:v>
                </c:pt>
                <c:pt idx="9617">
                  <c:v>200.35416666666666</c:v>
                </c:pt>
                <c:pt idx="9618">
                  <c:v>200.375</c:v>
                </c:pt>
                <c:pt idx="9619">
                  <c:v>200.39583333333334</c:v>
                </c:pt>
                <c:pt idx="9620">
                  <c:v>200.41666666666666</c:v>
                </c:pt>
                <c:pt idx="9621">
                  <c:v>200.4375</c:v>
                </c:pt>
                <c:pt idx="9622">
                  <c:v>200.45833333333334</c:v>
                </c:pt>
                <c:pt idx="9623">
                  <c:v>200.47916666666666</c:v>
                </c:pt>
                <c:pt idx="9624">
                  <c:v>200.5</c:v>
                </c:pt>
                <c:pt idx="9625">
                  <c:v>200.52083333333334</c:v>
                </c:pt>
                <c:pt idx="9626">
                  <c:v>200.54166666666666</c:v>
                </c:pt>
                <c:pt idx="9627">
                  <c:v>200.5625</c:v>
                </c:pt>
                <c:pt idx="9628">
                  <c:v>200.58333333333334</c:v>
                </c:pt>
                <c:pt idx="9629">
                  <c:v>200.60416666666666</c:v>
                </c:pt>
                <c:pt idx="9630">
                  <c:v>200.625</c:v>
                </c:pt>
                <c:pt idx="9631">
                  <c:v>200.64583333333334</c:v>
                </c:pt>
                <c:pt idx="9632">
                  <c:v>200.66666666666666</c:v>
                </c:pt>
                <c:pt idx="9633">
                  <c:v>200.6875</c:v>
                </c:pt>
                <c:pt idx="9634">
                  <c:v>200.70833333333334</c:v>
                </c:pt>
                <c:pt idx="9635">
                  <c:v>200.72916666666666</c:v>
                </c:pt>
                <c:pt idx="9636">
                  <c:v>200.75</c:v>
                </c:pt>
                <c:pt idx="9637">
                  <c:v>200.77083333333334</c:v>
                </c:pt>
                <c:pt idx="9638">
                  <c:v>200.79166666666666</c:v>
                </c:pt>
                <c:pt idx="9639">
                  <c:v>200.8125</c:v>
                </c:pt>
                <c:pt idx="9640">
                  <c:v>200.83333333333334</c:v>
                </c:pt>
                <c:pt idx="9641">
                  <c:v>200.85416666666666</c:v>
                </c:pt>
                <c:pt idx="9642">
                  <c:v>200.875</c:v>
                </c:pt>
                <c:pt idx="9643">
                  <c:v>200.89583333333334</c:v>
                </c:pt>
                <c:pt idx="9644">
                  <c:v>200.91666666666666</c:v>
                </c:pt>
                <c:pt idx="9645">
                  <c:v>200.9375</c:v>
                </c:pt>
                <c:pt idx="9646">
                  <c:v>200.95833333333334</c:v>
                </c:pt>
                <c:pt idx="9647">
                  <c:v>200.97916666666666</c:v>
                </c:pt>
                <c:pt idx="9648">
                  <c:v>201</c:v>
                </c:pt>
                <c:pt idx="9649">
                  <c:v>201.02083333333334</c:v>
                </c:pt>
                <c:pt idx="9650">
                  <c:v>201.04166666666666</c:v>
                </c:pt>
                <c:pt idx="9651">
                  <c:v>201.0625</c:v>
                </c:pt>
                <c:pt idx="9652">
                  <c:v>201.08333333333334</c:v>
                </c:pt>
                <c:pt idx="9653">
                  <c:v>201.10416666666666</c:v>
                </c:pt>
                <c:pt idx="9654">
                  <c:v>201.125</c:v>
                </c:pt>
                <c:pt idx="9655">
                  <c:v>201.14583333333334</c:v>
                </c:pt>
                <c:pt idx="9656">
                  <c:v>201.16666666666666</c:v>
                </c:pt>
                <c:pt idx="9657">
                  <c:v>201.1875</c:v>
                </c:pt>
                <c:pt idx="9658">
                  <c:v>201.20833333333334</c:v>
                </c:pt>
                <c:pt idx="9659">
                  <c:v>201.22916666666666</c:v>
                </c:pt>
                <c:pt idx="9660">
                  <c:v>201.25</c:v>
                </c:pt>
                <c:pt idx="9661">
                  <c:v>201.27083333333334</c:v>
                </c:pt>
                <c:pt idx="9662">
                  <c:v>201.29166666666666</c:v>
                </c:pt>
                <c:pt idx="9663">
                  <c:v>201.3125</c:v>
                </c:pt>
                <c:pt idx="9664">
                  <c:v>201.33333333333334</c:v>
                </c:pt>
                <c:pt idx="9665">
                  <c:v>201.35416666666666</c:v>
                </c:pt>
                <c:pt idx="9666">
                  <c:v>201.375</c:v>
                </c:pt>
                <c:pt idx="9667">
                  <c:v>201.39583333333334</c:v>
                </c:pt>
                <c:pt idx="9668">
                  <c:v>201.41666666666666</c:v>
                </c:pt>
                <c:pt idx="9669">
                  <c:v>201.4375</c:v>
                </c:pt>
                <c:pt idx="9670">
                  <c:v>201.45833333333334</c:v>
                </c:pt>
                <c:pt idx="9671">
                  <c:v>201.47916666666666</c:v>
                </c:pt>
                <c:pt idx="9672">
                  <c:v>201.5</c:v>
                </c:pt>
                <c:pt idx="9673">
                  <c:v>201.52083333333334</c:v>
                </c:pt>
                <c:pt idx="9674">
                  <c:v>201.54166666666666</c:v>
                </c:pt>
                <c:pt idx="9675">
                  <c:v>201.5625</c:v>
                </c:pt>
                <c:pt idx="9676">
                  <c:v>201.58333333333334</c:v>
                </c:pt>
                <c:pt idx="9677">
                  <c:v>201.60416666666666</c:v>
                </c:pt>
                <c:pt idx="9678">
                  <c:v>201.625</c:v>
                </c:pt>
                <c:pt idx="9679">
                  <c:v>201.64583333333334</c:v>
                </c:pt>
                <c:pt idx="9680">
                  <c:v>201.66666666666666</c:v>
                </c:pt>
                <c:pt idx="9681">
                  <c:v>201.6875</c:v>
                </c:pt>
                <c:pt idx="9682">
                  <c:v>201.70833333333334</c:v>
                </c:pt>
                <c:pt idx="9683">
                  <c:v>201.72916666666666</c:v>
                </c:pt>
                <c:pt idx="9684">
                  <c:v>201.75</c:v>
                </c:pt>
                <c:pt idx="9685">
                  <c:v>201.77083333333334</c:v>
                </c:pt>
                <c:pt idx="9686">
                  <c:v>201.79166666666666</c:v>
                </c:pt>
                <c:pt idx="9687">
                  <c:v>201.8125</c:v>
                </c:pt>
                <c:pt idx="9688">
                  <c:v>201.83333333333334</c:v>
                </c:pt>
                <c:pt idx="9689">
                  <c:v>201.85416666666666</c:v>
                </c:pt>
                <c:pt idx="9690">
                  <c:v>201.875</c:v>
                </c:pt>
                <c:pt idx="9691">
                  <c:v>201.89583333333334</c:v>
                </c:pt>
                <c:pt idx="9692">
                  <c:v>201.91666666666666</c:v>
                </c:pt>
                <c:pt idx="9693">
                  <c:v>201.9375</c:v>
                </c:pt>
                <c:pt idx="9694">
                  <c:v>201.95833333333334</c:v>
                </c:pt>
                <c:pt idx="9695">
                  <c:v>201.97916666666666</c:v>
                </c:pt>
                <c:pt idx="9696">
                  <c:v>202</c:v>
                </c:pt>
                <c:pt idx="9697">
                  <c:v>202.02083333333334</c:v>
                </c:pt>
                <c:pt idx="9698">
                  <c:v>202.04166666666666</c:v>
                </c:pt>
                <c:pt idx="9699">
                  <c:v>202.0625</c:v>
                </c:pt>
                <c:pt idx="9700">
                  <c:v>202.08333333333334</c:v>
                </c:pt>
                <c:pt idx="9701">
                  <c:v>202.10416666666666</c:v>
                </c:pt>
                <c:pt idx="9702">
                  <c:v>202.125</c:v>
                </c:pt>
                <c:pt idx="9703">
                  <c:v>202.14583333333334</c:v>
                </c:pt>
                <c:pt idx="9704">
                  <c:v>202.16666666666666</c:v>
                </c:pt>
                <c:pt idx="9705">
                  <c:v>202.1875</c:v>
                </c:pt>
                <c:pt idx="9706">
                  <c:v>202.20833333333334</c:v>
                </c:pt>
                <c:pt idx="9707">
                  <c:v>202.22916666666666</c:v>
                </c:pt>
                <c:pt idx="9708">
                  <c:v>202.25</c:v>
                </c:pt>
                <c:pt idx="9709">
                  <c:v>202.27083333333334</c:v>
                </c:pt>
                <c:pt idx="9710">
                  <c:v>202.29166666666666</c:v>
                </c:pt>
                <c:pt idx="9711">
                  <c:v>202.3125</c:v>
                </c:pt>
                <c:pt idx="9712">
                  <c:v>202.33333333333334</c:v>
                </c:pt>
                <c:pt idx="9713">
                  <c:v>202.35416666666666</c:v>
                </c:pt>
                <c:pt idx="9714">
                  <c:v>202.375</c:v>
                </c:pt>
                <c:pt idx="9715">
                  <c:v>202.39583333333334</c:v>
                </c:pt>
                <c:pt idx="9716">
                  <c:v>202.41666666666666</c:v>
                </c:pt>
                <c:pt idx="9717">
                  <c:v>202.4375</c:v>
                </c:pt>
                <c:pt idx="9718">
                  <c:v>202.45833333333334</c:v>
                </c:pt>
                <c:pt idx="9719">
                  <c:v>202.47916666666666</c:v>
                </c:pt>
                <c:pt idx="9720">
                  <c:v>202.5</c:v>
                </c:pt>
                <c:pt idx="9721">
                  <c:v>202.52083333333334</c:v>
                </c:pt>
                <c:pt idx="9722">
                  <c:v>202.54166666666666</c:v>
                </c:pt>
                <c:pt idx="9723">
                  <c:v>202.5625</c:v>
                </c:pt>
                <c:pt idx="9724">
                  <c:v>202.58333333333334</c:v>
                </c:pt>
                <c:pt idx="9725">
                  <c:v>202.60416666666666</c:v>
                </c:pt>
                <c:pt idx="9726">
                  <c:v>202.625</c:v>
                </c:pt>
                <c:pt idx="9727">
                  <c:v>202.64583333333334</c:v>
                </c:pt>
                <c:pt idx="9728">
                  <c:v>202.66666666666666</c:v>
                </c:pt>
                <c:pt idx="9729">
                  <c:v>202.6875</c:v>
                </c:pt>
                <c:pt idx="9730">
                  <c:v>202.70833333333334</c:v>
                </c:pt>
                <c:pt idx="9731">
                  <c:v>202.72916666666666</c:v>
                </c:pt>
                <c:pt idx="9732">
                  <c:v>202.75</c:v>
                </c:pt>
                <c:pt idx="9733">
                  <c:v>202.77083333333334</c:v>
                </c:pt>
                <c:pt idx="9734">
                  <c:v>202.79166666666666</c:v>
                </c:pt>
                <c:pt idx="9735">
                  <c:v>202.8125</c:v>
                </c:pt>
                <c:pt idx="9736">
                  <c:v>202.83333333333334</c:v>
                </c:pt>
                <c:pt idx="9737">
                  <c:v>202.85416666666666</c:v>
                </c:pt>
                <c:pt idx="9738">
                  <c:v>202.875</c:v>
                </c:pt>
                <c:pt idx="9739">
                  <c:v>202.89583333333334</c:v>
                </c:pt>
                <c:pt idx="9740">
                  <c:v>202.91666666666666</c:v>
                </c:pt>
                <c:pt idx="9741">
                  <c:v>202.9375</c:v>
                </c:pt>
                <c:pt idx="9742">
                  <c:v>202.95833333333334</c:v>
                </c:pt>
                <c:pt idx="9743">
                  <c:v>202.97916666666666</c:v>
                </c:pt>
                <c:pt idx="9744">
                  <c:v>203</c:v>
                </c:pt>
                <c:pt idx="9745">
                  <c:v>203.02083333333334</c:v>
                </c:pt>
                <c:pt idx="9746">
                  <c:v>203.04166666666666</c:v>
                </c:pt>
                <c:pt idx="9747">
                  <c:v>203.0625</c:v>
                </c:pt>
                <c:pt idx="9748">
                  <c:v>203.08333333333334</c:v>
                </c:pt>
                <c:pt idx="9749">
                  <c:v>203.10416666666666</c:v>
                </c:pt>
                <c:pt idx="9750">
                  <c:v>203.125</c:v>
                </c:pt>
                <c:pt idx="9751">
                  <c:v>203.14583333333334</c:v>
                </c:pt>
                <c:pt idx="9752">
                  <c:v>203.16666666666666</c:v>
                </c:pt>
                <c:pt idx="9753">
                  <c:v>203.1875</c:v>
                </c:pt>
                <c:pt idx="9754">
                  <c:v>203.20833333333334</c:v>
                </c:pt>
                <c:pt idx="9755">
                  <c:v>203.22916666666666</c:v>
                </c:pt>
                <c:pt idx="9756">
                  <c:v>203.25</c:v>
                </c:pt>
                <c:pt idx="9757">
                  <c:v>203.27083333333334</c:v>
                </c:pt>
                <c:pt idx="9758">
                  <c:v>203.29166666666666</c:v>
                </c:pt>
                <c:pt idx="9759">
                  <c:v>203.3125</c:v>
                </c:pt>
                <c:pt idx="9760">
                  <c:v>203.33333333333334</c:v>
                </c:pt>
                <c:pt idx="9761">
                  <c:v>203.35416666666666</c:v>
                </c:pt>
                <c:pt idx="9762">
                  <c:v>203.375</c:v>
                </c:pt>
                <c:pt idx="9763">
                  <c:v>203.39583333333334</c:v>
                </c:pt>
                <c:pt idx="9764">
                  <c:v>203.41666666666666</c:v>
                </c:pt>
                <c:pt idx="9765">
                  <c:v>203.4375</c:v>
                </c:pt>
                <c:pt idx="9766">
                  <c:v>203.45833333333334</c:v>
                </c:pt>
                <c:pt idx="9767">
                  <c:v>203.47916666666666</c:v>
                </c:pt>
                <c:pt idx="9768">
                  <c:v>203.5</c:v>
                </c:pt>
                <c:pt idx="9769">
                  <c:v>203.52083333333334</c:v>
                </c:pt>
                <c:pt idx="9770">
                  <c:v>203.54166666666666</c:v>
                </c:pt>
                <c:pt idx="9771">
                  <c:v>203.5625</c:v>
                </c:pt>
                <c:pt idx="9772">
                  <c:v>203.58333333333334</c:v>
                </c:pt>
                <c:pt idx="9773">
                  <c:v>203.60416666666666</c:v>
                </c:pt>
                <c:pt idx="9774">
                  <c:v>203.625</c:v>
                </c:pt>
                <c:pt idx="9775">
                  <c:v>203.64583333333334</c:v>
                </c:pt>
                <c:pt idx="9776">
                  <c:v>203.66666666666666</c:v>
                </c:pt>
                <c:pt idx="9777">
                  <c:v>203.6875</c:v>
                </c:pt>
                <c:pt idx="9778">
                  <c:v>203.70833333333334</c:v>
                </c:pt>
                <c:pt idx="9779">
                  <c:v>203.72916666666666</c:v>
                </c:pt>
                <c:pt idx="9780">
                  <c:v>203.75</c:v>
                </c:pt>
                <c:pt idx="9781">
                  <c:v>203.77083333333334</c:v>
                </c:pt>
                <c:pt idx="9782">
                  <c:v>203.79166666666666</c:v>
                </c:pt>
                <c:pt idx="9783">
                  <c:v>203.8125</c:v>
                </c:pt>
                <c:pt idx="9784">
                  <c:v>203.83333333333334</c:v>
                </c:pt>
                <c:pt idx="9785">
                  <c:v>203.85416666666666</c:v>
                </c:pt>
                <c:pt idx="9786">
                  <c:v>203.875</c:v>
                </c:pt>
                <c:pt idx="9787">
                  <c:v>203.89583333333334</c:v>
                </c:pt>
                <c:pt idx="9788">
                  <c:v>203.91666666666666</c:v>
                </c:pt>
                <c:pt idx="9789">
                  <c:v>203.9375</c:v>
                </c:pt>
                <c:pt idx="9790">
                  <c:v>203.95833333333334</c:v>
                </c:pt>
                <c:pt idx="9791">
                  <c:v>203.97916666666666</c:v>
                </c:pt>
                <c:pt idx="9792">
                  <c:v>204</c:v>
                </c:pt>
                <c:pt idx="9793">
                  <c:v>204.02083333333334</c:v>
                </c:pt>
                <c:pt idx="9794">
                  <c:v>204.04166666666666</c:v>
                </c:pt>
                <c:pt idx="9795">
                  <c:v>204.0625</c:v>
                </c:pt>
                <c:pt idx="9796">
                  <c:v>204.08333333333334</c:v>
                </c:pt>
                <c:pt idx="9797">
                  <c:v>204.10416666666666</c:v>
                </c:pt>
                <c:pt idx="9798">
                  <c:v>204.125</c:v>
                </c:pt>
                <c:pt idx="9799">
                  <c:v>204.14583333333334</c:v>
                </c:pt>
                <c:pt idx="9800">
                  <c:v>204.16666666666666</c:v>
                </c:pt>
                <c:pt idx="9801">
                  <c:v>204.1875</c:v>
                </c:pt>
                <c:pt idx="9802">
                  <c:v>204.20833333333334</c:v>
                </c:pt>
                <c:pt idx="9803">
                  <c:v>204.22916666666666</c:v>
                </c:pt>
                <c:pt idx="9804">
                  <c:v>204.25</c:v>
                </c:pt>
                <c:pt idx="9805">
                  <c:v>204.27083333333334</c:v>
                </c:pt>
                <c:pt idx="9806">
                  <c:v>204.29166666666666</c:v>
                </c:pt>
                <c:pt idx="9807">
                  <c:v>204.3125</c:v>
                </c:pt>
                <c:pt idx="9808">
                  <c:v>204.33333333333334</c:v>
                </c:pt>
                <c:pt idx="9809">
                  <c:v>204.35416666666666</c:v>
                </c:pt>
                <c:pt idx="9810">
                  <c:v>204.375</c:v>
                </c:pt>
                <c:pt idx="9811">
                  <c:v>204.39583333333334</c:v>
                </c:pt>
                <c:pt idx="9812">
                  <c:v>204.41666666666666</c:v>
                </c:pt>
                <c:pt idx="9813">
                  <c:v>204.4375</c:v>
                </c:pt>
                <c:pt idx="9814">
                  <c:v>204.45833333333334</c:v>
                </c:pt>
                <c:pt idx="9815">
                  <c:v>204.47916666666666</c:v>
                </c:pt>
                <c:pt idx="9816">
                  <c:v>204.5</c:v>
                </c:pt>
                <c:pt idx="9817">
                  <c:v>204.52083333333334</c:v>
                </c:pt>
                <c:pt idx="9818">
                  <c:v>204.54166666666666</c:v>
                </c:pt>
                <c:pt idx="9819">
                  <c:v>204.5625</c:v>
                </c:pt>
                <c:pt idx="9820">
                  <c:v>204.58333333333334</c:v>
                </c:pt>
                <c:pt idx="9821">
                  <c:v>204.60416666666666</c:v>
                </c:pt>
                <c:pt idx="9822">
                  <c:v>204.625</c:v>
                </c:pt>
                <c:pt idx="9823">
                  <c:v>204.64583333333334</c:v>
                </c:pt>
                <c:pt idx="9824">
                  <c:v>204.66666666666666</c:v>
                </c:pt>
                <c:pt idx="9825">
                  <c:v>204.6875</c:v>
                </c:pt>
                <c:pt idx="9826">
                  <c:v>204.70833333333334</c:v>
                </c:pt>
                <c:pt idx="9827">
                  <c:v>204.72916666666666</c:v>
                </c:pt>
                <c:pt idx="9828">
                  <c:v>204.75</c:v>
                </c:pt>
                <c:pt idx="9829">
                  <c:v>204.77083333333334</c:v>
                </c:pt>
                <c:pt idx="9830">
                  <c:v>204.79166666666666</c:v>
                </c:pt>
                <c:pt idx="9831">
                  <c:v>204.8125</c:v>
                </c:pt>
                <c:pt idx="9832">
                  <c:v>204.83333333333334</c:v>
                </c:pt>
                <c:pt idx="9833">
                  <c:v>204.85416666666666</c:v>
                </c:pt>
                <c:pt idx="9834">
                  <c:v>204.875</c:v>
                </c:pt>
                <c:pt idx="9835">
                  <c:v>204.89583333333334</c:v>
                </c:pt>
                <c:pt idx="9836">
                  <c:v>204.91666666666666</c:v>
                </c:pt>
                <c:pt idx="9837">
                  <c:v>204.9375</c:v>
                </c:pt>
                <c:pt idx="9838">
                  <c:v>204.95833333333334</c:v>
                </c:pt>
                <c:pt idx="9839">
                  <c:v>204.97916666666666</c:v>
                </c:pt>
                <c:pt idx="9840">
                  <c:v>205</c:v>
                </c:pt>
                <c:pt idx="9841">
                  <c:v>205.02083333333334</c:v>
                </c:pt>
                <c:pt idx="9842">
                  <c:v>205.04166666666666</c:v>
                </c:pt>
                <c:pt idx="9843">
                  <c:v>205.0625</c:v>
                </c:pt>
                <c:pt idx="9844">
                  <c:v>205.08333333333334</c:v>
                </c:pt>
                <c:pt idx="9845">
                  <c:v>205.10416666666666</c:v>
                </c:pt>
                <c:pt idx="9846">
                  <c:v>205.125</c:v>
                </c:pt>
                <c:pt idx="9847">
                  <c:v>205.14583333333334</c:v>
                </c:pt>
                <c:pt idx="9848">
                  <c:v>205.16666666666666</c:v>
                </c:pt>
                <c:pt idx="9849">
                  <c:v>205.1875</c:v>
                </c:pt>
                <c:pt idx="9850">
                  <c:v>205.20833333333334</c:v>
                </c:pt>
                <c:pt idx="9851">
                  <c:v>205.22916666666666</c:v>
                </c:pt>
                <c:pt idx="9852">
                  <c:v>205.25</c:v>
                </c:pt>
                <c:pt idx="9853">
                  <c:v>205.27083333333334</c:v>
                </c:pt>
                <c:pt idx="9854">
                  <c:v>205.29166666666666</c:v>
                </c:pt>
                <c:pt idx="9855">
                  <c:v>205.3125</c:v>
                </c:pt>
                <c:pt idx="9856">
                  <c:v>205.33333333333334</c:v>
                </c:pt>
                <c:pt idx="9857">
                  <c:v>205.35416666666666</c:v>
                </c:pt>
                <c:pt idx="9858">
                  <c:v>205.375</c:v>
                </c:pt>
                <c:pt idx="9859">
                  <c:v>205.39583333333334</c:v>
                </c:pt>
                <c:pt idx="9860">
                  <c:v>205.41666666666666</c:v>
                </c:pt>
                <c:pt idx="9861">
                  <c:v>205.4375</c:v>
                </c:pt>
                <c:pt idx="9862">
                  <c:v>205.45833333333334</c:v>
                </c:pt>
                <c:pt idx="9863">
                  <c:v>205.47916666666666</c:v>
                </c:pt>
                <c:pt idx="9864">
                  <c:v>205.5</c:v>
                </c:pt>
                <c:pt idx="9865">
                  <c:v>205.52083333333334</c:v>
                </c:pt>
                <c:pt idx="9866">
                  <c:v>205.54166666666666</c:v>
                </c:pt>
                <c:pt idx="9867">
                  <c:v>205.5625</c:v>
                </c:pt>
                <c:pt idx="9868">
                  <c:v>205.58333333333334</c:v>
                </c:pt>
                <c:pt idx="9869">
                  <c:v>205.60416666666666</c:v>
                </c:pt>
                <c:pt idx="9870">
                  <c:v>205.625</c:v>
                </c:pt>
                <c:pt idx="9871">
                  <c:v>205.64583333333334</c:v>
                </c:pt>
                <c:pt idx="9872">
                  <c:v>205.66666666666666</c:v>
                </c:pt>
                <c:pt idx="9873">
                  <c:v>205.6875</c:v>
                </c:pt>
                <c:pt idx="9874">
                  <c:v>205.70833333333334</c:v>
                </c:pt>
                <c:pt idx="9875">
                  <c:v>205.72916666666666</c:v>
                </c:pt>
                <c:pt idx="9876">
                  <c:v>205.75</c:v>
                </c:pt>
                <c:pt idx="9877">
                  <c:v>205.77083333333334</c:v>
                </c:pt>
                <c:pt idx="9878">
                  <c:v>205.79166666666666</c:v>
                </c:pt>
                <c:pt idx="9879">
                  <c:v>205.8125</c:v>
                </c:pt>
                <c:pt idx="9880">
                  <c:v>205.83333333333334</c:v>
                </c:pt>
                <c:pt idx="9881">
                  <c:v>205.85416666666666</c:v>
                </c:pt>
                <c:pt idx="9882">
                  <c:v>205.875</c:v>
                </c:pt>
                <c:pt idx="9883">
                  <c:v>205.89583333333334</c:v>
                </c:pt>
                <c:pt idx="9884">
                  <c:v>205.91666666666666</c:v>
                </c:pt>
                <c:pt idx="9885">
                  <c:v>205.9375</c:v>
                </c:pt>
                <c:pt idx="9886">
                  <c:v>205.95833333333334</c:v>
                </c:pt>
                <c:pt idx="9887">
                  <c:v>205.97916666666666</c:v>
                </c:pt>
                <c:pt idx="9888">
                  <c:v>206</c:v>
                </c:pt>
                <c:pt idx="9889">
                  <c:v>206.02083333333334</c:v>
                </c:pt>
                <c:pt idx="9890">
                  <c:v>206.04166666666666</c:v>
                </c:pt>
                <c:pt idx="9891">
                  <c:v>206.0625</c:v>
                </c:pt>
                <c:pt idx="9892">
                  <c:v>206.08333333333334</c:v>
                </c:pt>
                <c:pt idx="9893">
                  <c:v>206.10416666666666</c:v>
                </c:pt>
                <c:pt idx="9894">
                  <c:v>206.125</c:v>
                </c:pt>
                <c:pt idx="9895">
                  <c:v>206.14583333333334</c:v>
                </c:pt>
                <c:pt idx="9896">
                  <c:v>206.16666666666666</c:v>
                </c:pt>
                <c:pt idx="9897">
                  <c:v>206.1875</c:v>
                </c:pt>
                <c:pt idx="9898">
                  <c:v>206.20833333333334</c:v>
                </c:pt>
                <c:pt idx="9899">
                  <c:v>206.22916666666666</c:v>
                </c:pt>
                <c:pt idx="9900">
                  <c:v>206.25</c:v>
                </c:pt>
                <c:pt idx="9901">
                  <c:v>206.27083333333334</c:v>
                </c:pt>
                <c:pt idx="9902">
                  <c:v>206.29166666666666</c:v>
                </c:pt>
                <c:pt idx="9903">
                  <c:v>206.3125</c:v>
                </c:pt>
                <c:pt idx="9904">
                  <c:v>206.33333333333334</c:v>
                </c:pt>
                <c:pt idx="9905">
                  <c:v>206.35416666666666</c:v>
                </c:pt>
                <c:pt idx="9906">
                  <c:v>206.375</c:v>
                </c:pt>
                <c:pt idx="9907">
                  <c:v>206.39583333333334</c:v>
                </c:pt>
                <c:pt idx="9908">
                  <c:v>206.41666666666666</c:v>
                </c:pt>
                <c:pt idx="9909">
                  <c:v>206.4375</c:v>
                </c:pt>
                <c:pt idx="9910">
                  <c:v>206.45833333333334</c:v>
                </c:pt>
                <c:pt idx="9911">
                  <c:v>206.47916666666666</c:v>
                </c:pt>
                <c:pt idx="9912">
                  <c:v>206.5</c:v>
                </c:pt>
                <c:pt idx="9913">
                  <c:v>206.52083333333334</c:v>
                </c:pt>
                <c:pt idx="9914">
                  <c:v>206.54166666666666</c:v>
                </c:pt>
                <c:pt idx="9915">
                  <c:v>206.5625</c:v>
                </c:pt>
                <c:pt idx="9916">
                  <c:v>206.58333333333334</c:v>
                </c:pt>
                <c:pt idx="9917">
                  <c:v>206.60416666666666</c:v>
                </c:pt>
                <c:pt idx="9918">
                  <c:v>206.625</c:v>
                </c:pt>
                <c:pt idx="9919">
                  <c:v>206.64583333333334</c:v>
                </c:pt>
                <c:pt idx="9920">
                  <c:v>206.66666666666666</c:v>
                </c:pt>
                <c:pt idx="9921">
                  <c:v>206.6875</c:v>
                </c:pt>
                <c:pt idx="9922">
                  <c:v>206.70833333333334</c:v>
                </c:pt>
                <c:pt idx="9923">
                  <c:v>206.72916666666666</c:v>
                </c:pt>
                <c:pt idx="9924">
                  <c:v>206.75</c:v>
                </c:pt>
                <c:pt idx="9925">
                  <c:v>206.77083333333334</c:v>
                </c:pt>
                <c:pt idx="9926">
                  <c:v>206.79166666666666</c:v>
                </c:pt>
                <c:pt idx="9927">
                  <c:v>206.8125</c:v>
                </c:pt>
                <c:pt idx="9928">
                  <c:v>206.83333333333334</c:v>
                </c:pt>
                <c:pt idx="9929">
                  <c:v>206.85416666666666</c:v>
                </c:pt>
                <c:pt idx="9930">
                  <c:v>206.875</c:v>
                </c:pt>
                <c:pt idx="9931">
                  <c:v>206.89583333333334</c:v>
                </c:pt>
                <c:pt idx="9932">
                  <c:v>206.91666666666666</c:v>
                </c:pt>
                <c:pt idx="9933">
                  <c:v>206.9375</c:v>
                </c:pt>
                <c:pt idx="9934">
                  <c:v>206.95833333333334</c:v>
                </c:pt>
                <c:pt idx="9935">
                  <c:v>206.97916666666666</c:v>
                </c:pt>
                <c:pt idx="9936">
                  <c:v>207</c:v>
                </c:pt>
                <c:pt idx="9937">
                  <c:v>207.02083333333334</c:v>
                </c:pt>
                <c:pt idx="9938">
                  <c:v>207.04166666666666</c:v>
                </c:pt>
                <c:pt idx="9939">
                  <c:v>207.0625</c:v>
                </c:pt>
                <c:pt idx="9940">
                  <c:v>207.08333333333334</c:v>
                </c:pt>
                <c:pt idx="9941">
                  <c:v>207.10416666666666</c:v>
                </c:pt>
                <c:pt idx="9942">
                  <c:v>207.125</c:v>
                </c:pt>
                <c:pt idx="9943">
                  <c:v>207.14583333333334</c:v>
                </c:pt>
                <c:pt idx="9944">
                  <c:v>207.16666666666666</c:v>
                </c:pt>
                <c:pt idx="9945">
                  <c:v>207.1875</c:v>
                </c:pt>
                <c:pt idx="9946">
                  <c:v>207.20833333333334</c:v>
                </c:pt>
                <c:pt idx="9947">
                  <c:v>207.22916666666666</c:v>
                </c:pt>
                <c:pt idx="9948">
                  <c:v>207.25</c:v>
                </c:pt>
                <c:pt idx="9949">
                  <c:v>207.27083333333334</c:v>
                </c:pt>
                <c:pt idx="9950">
                  <c:v>207.29166666666666</c:v>
                </c:pt>
                <c:pt idx="9951">
                  <c:v>207.3125</c:v>
                </c:pt>
                <c:pt idx="9952">
                  <c:v>207.33333333333334</c:v>
                </c:pt>
                <c:pt idx="9953">
                  <c:v>207.35416666666666</c:v>
                </c:pt>
                <c:pt idx="9954">
                  <c:v>207.375</c:v>
                </c:pt>
                <c:pt idx="9955">
                  <c:v>207.39583333333334</c:v>
                </c:pt>
                <c:pt idx="9956">
                  <c:v>207.41666666666666</c:v>
                </c:pt>
                <c:pt idx="9957">
                  <c:v>207.4375</c:v>
                </c:pt>
                <c:pt idx="9958">
                  <c:v>207.45833333333334</c:v>
                </c:pt>
                <c:pt idx="9959">
                  <c:v>207.47916666666666</c:v>
                </c:pt>
                <c:pt idx="9960">
                  <c:v>207.5</c:v>
                </c:pt>
                <c:pt idx="9961">
                  <c:v>207.52083333333334</c:v>
                </c:pt>
                <c:pt idx="9962">
                  <c:v>207.54166666666666</c:v>
                </c:pt>
                <c:pt idx="9963">
                  <c:v>207.5625</c:v>
                </c:pt>
                <c:pt idx="9964">
                  <c:v>207.58333333333334</c:v>
                </c:pt>
                <c:pt idx="9965">
                  <c:v>207.60416666666666</c:v>
                </c:pt>
                <c:pt idx="9966">
                  <c:v>207.625</c:v>
                </c:pt>
                <c:pt idx="9967">
                  <c:v>207.64583333333334</c:v>
                </c:pt>
                <c:pt idx="9968">
                  <c:v>207.66666666666666</c:v>
                </c:pt>
                <c:pt idx="9969">
                  <c:v>207.6875</c:v>
                </c:pt>
                <c:pt idx="9970">
                  <c:v>207.70833333333334</c:v>
                </c:pt>
                <c:pt idx="9971">
                  <c:v>207.72916666666666</c:v>
                </c:pt>
                <c:pt idx="9972">
                  <c:v>207.75</c:v>
                </c:pt>
                <c:pt idx="9973">
                  <c:v>207.77083333333334</c:v>
                </c:pt>
                <c:pt idx="9974">
                  <c:v>207.79166666666666</c:v>
                </c:pt>
                <c:pt idx="9975">
                  <c:v>207.8125</c:v>
                </c:pt>
                <c:pt idx="9976">
                  <c:v>207.83333333333334</c:v>
                </c:pt>
                <c:pt idx="9977">
                  <c:v>207.85416666666666</c:v>
                </c:pt>
                <c:pt idx="9978">
                  <c:v>207.875</c:v>
                </c:pt>
                <c:pt idx="9979">
                  <c:v>207.89583333333334</c:v>
                </c:pt>
                <c:pt idx="9980">
                  <c:v>207.91666666666666</c:v>
                </c:pt>
                <c:pt idx="9981">
                  <c:v>207.9375</c:v>
                </c:pt>
                <c:pt idx="9982">
                  <c:v>207.95833333333334</c:v>
                </c:pt>
                <c:pt idx="9983">
                  <c:v>207.97916666666666</c:v>
                </c:pt>
                <c:pt idx="9984">
                  <c:v>208</c:v>
                </c:pt>
                <c:pt idx="9985">
                  <c:v>208.02083333333334</c:v>
                </c:pt>
                <c:pt idx="9986">
                  <c:v>208.04166666666666</c:v>
                </c:pt>
                <c:pt idx="9987">
                  <c:v>208.0625</c:v>
                </c:pt>
                <c:pt idx="9988">
                  <c:v>208.08333333333334</c:v>
                </c:pt>
                <c:pt idx="9989">
                  <c:v>208.10416666666666</c:v>
                </c:pt>
                <c:pt idx="9990">
                  <c:v>208.125</c:v>
                </c:pt>
                <c:pt idx="9991">
                  <c:v>208.14583333333334</c:v>
                </c:pt>
                <c:pt idx="9992">
                  <c:v>208.16666666666666</c:v>
                </c:pt>
                <c:pt idx="9993">
                  <c:v>208.1875</c:v>
                </c:pt>
                <c:pt idx="9994">
                  <c:v>208.20833333333334</c:v>
                </c:pt>
                <c:pt idx="9995">
                  <c:v>208.22916666666666</c:v>
                </c:pt>
                <c:pt idx="9996">
                  <c:v>208.25</c:v>
                </c:pt>
                <c:pt idx="9997">
                  <c:v>208.27083333333334</c:v>
                </c:pt>
                <c:pt idx="9998">
                  <c:v>208.29166666666666</c:v>
                </c:pt>
                <c:pt idx="9999">
                  <c:v>208.3125</c:v>
                </c:pt>
                <c:pt idx="10000">
                  <c:v>208.33333333333334</c:v>
                </c:pt>
                <c:pt idx="10001">
                  <c:v>208.35416666666666</c:v>
                </c:pt>
                <c:pt idx="10002">
                  <c:v>208.375</c:v>
                </c:pt>
                <c:pt idx="10003">
                  <c:v>208.39583333333334</c:v>
                </c:pt>
                <c:pt idx="10004">
                  <c:v>208.41666666666666</c:v>
                </c:pt>
                <c:pt idx="10005">
                  <c:v>208.4375</c:v>
                </c:pt>
                <c:pt idx="10006">
                  <c:v>208.45833333333334</c:v>
                </c:pt>
                <c:pt idx="10007">
                  <c:v>208.47916666666666</c:v>
                </c:pt>
                <c:pt idx="10008">
                  <c:v>208.5</c:v>
                </c:pt>
                <c:pt idx="10009">
                  <c:v>208.52083333333334</c:v>
                </c:pt>
                <c:pt idx="10010">
                  <c:v>208.54166666666666</c:v>
                </c:pt>
                <c:pt idx="10011">
                  <c:v>208.5625</c:v>
                </c:pt>
                <c:pt idx="10012">
                  <c:v>208.58333333333334</c:v>
                </c:pt>
                <c:pt idx="10013">
                  <c:v>208.60416666666666</c:v>
                </c:pt>
                <c:pt idx="10014">
                  <c:v>208.625</c:v>
                </c:pt>
                <c:pt idx="10015">
                  <c:v>208.64583333333334</c:v>
                </c:pt>
                <c:pt idx="10016">
                  <c:v>208.66666666666666</c:v>
                </c:pt>
                <c:pt idx="10017">
                  <c:v>208.6875</c:v>
                </c:pt>
                <c:pt idx="10018">
                  <c:v>208.70833333333334</c:v>
                </c:pt>
                <c:pt idx="10019">
                  <c:v>208.72916666666666</c:v>
                </c:pt>
                <c:pt idx="10020">
                  <c:v>208.75</c:v>
                </c:pt>
                <c:pt idx="10021">
                  <c:v>208.77083333333334</c:v>
                </c:pt>
                <c:pt idx="10022">
                  <c:v>208.79166666666666</c:v>
                </c:pt>
                <c:pt idx="10023">
                  <c:v>208.8125</c:v>
                </c:pt>
                <c:pt idx="10024">
                  <c:v>208.83333333333334</c:v>
                </c:pt>
                <c:pt idx="10025">
                  <c:v>208.85416666666666</c:v>
                </c:pt>
                <c:pt idx="10026">
                  <c:v>208.875</c:v>
                </c:pt>
                <c:pt idx="10027">
                  <c:v>208.89583333333334</c:v>
                </c:pt>
                <c:pt idx="10028">
                  <c:v>208.91666666666666</c:v>
                </c:pt>
                <c:pt idx="10029">
                  <c:v>208.9375</c:v>
                </c:pt>
                <c:pt idx="10030">
                  <c:v>208.95833333333334</c:v>
                </c:pt>
                <c:pt idx="10031">
                  <c:v>208.97916666666666</c:v>
                </c:pt>
                <c:pt idx="10032">
                  <c:v>209</c:v>
                </c:pt>
                <c:pt idx="10033">
                  <c:v>209.02083333333334</c:v>
                </c:pt>
                <c:pt idx="10034">
                  <c:v>209.04166666666666</c:v>
                </c:pt>
                <c:pt idx="10035">
                  <c:v>209.0625</c:v>
                </c:pt>
                <c:pt idx="10036">
                  <c:v>209.08333333333334</c:v>
                </c:pt>
                <c:pt idx="10037">
                  <c:v>209.10416666666666</c:v>
                </c:pt>
                <c:pt idx="10038">
                  <c:v>209.125</c:v>
                </c:pt>
                <c:pt idx="10039">
                  <c:v>209.14583333333334</c:v>
                </c:pt>
                <c:pt idx="10040">
                  <c:v>209.16666666666666</c:v>
                </c:pt>
                <c:pt idx="10041">
                  <c:v>209.1875</c:v>
                </c:pt>
                <c:pt idx="10042">
                  <c:v>209.20833333333334</c:v>
                </c:pt>
                <c:pt idx="10043">
                  <c:v>209.22916666666666</c:v>
                </c:pt>
                <c:pt idx="10044">
                  <c:v>209.25</c:v>
                </c:pt>
                <c:pt idx="10045">
                  <c:v>209.27083333333334</c:v>
                </c:pt>
                <c:pt idx="10046">
                  <c:v>209.29166666666666</c:v>
                </c:pt>
                <c:pt idx="10047">
                  <c:v>209.3125</c:v>
                </c:pt>
                <c:pt idx="10048">
                  <c:v>209.33333333333334</c:v>
                </c:pt>
                <c:pt idx="10049">
                  <c:v>209.35416666666666</c:v>
                </c:pt>
                <c:pt idx="10050">
                  <c:v>209.375</c:v>
                </c:pt>
                <c:pt idx="10051">
                  <c:v>209.39583333333334</c:v>
                </c:pt>
                <c:pt idx="10052">
                  <c:v>209.41666666666666</c:v>
                </c:pt>
                <c:pt idx="10053">
                  <c:v>209.4375</c:v>
                </c:pt>
                <c:pt idx="10054">
                  <c:v>209.45833333333334</c:v>
                </c:pt>
                <c:pt idx="10055">
                  <c:v>209.47916666666666</c:v>
                </c:pt>
                <c:pt idx="10056">
                  <c:v>209.5</c:v>
                </c:pt>
                <c:pt idx="10057">
                  <c:v>209.52083333333334</c:v>
                </c:pt>
                <c:pt idx="10058">
                  <c:v>209.54166666666666</c:v>
                </c:pt>
                <c:pt idx="10059">
                  <c:v>209.5625</c:v>
                </c:pt>
                <c:pt idx="10060">
                  <c:v>209.58333333333334</c:v>
                </c:pt>
                <c:pt idx="10061">
                  <c:v>209.60416666666666</c:v>
                </c:pt>
                <c:pt idx="10062">
                  <c:v>209.625</c:v>
                </c:pt>
                <c:pt idx="10063">
                  <c:v>209.64583333333334</c:v>
                </c:pt>
                <c:pt idx="10064">
                  <c:v>209.66666666666666</c:v>
                </c:pt>
                <c:pt idx="10065">
                  <c:v>209.6875</c:v>
                </c:pt>
                <c:pt idx="10066">
                  <c:v>209.70833333333334</c:v>
                </c:pt>
                <c:pt idx="10067">
                  <c:v>209.72916666666666</c:v>
                </c:pt>
                <c:pt idx="10068">
                  <c:v>209.75</c:v>
                </c:pt>
                <c:pt idx="10069">
                  <c:v>209.77083333333334</c:v>
                </c:pt>
                <c:pt idx="10070">
                  <c:v>209.79166666666666</c:v>
                </c:pt>
                <c:pt idx="10071">
                  <c:v>209.8125</c:v>
                </c:pt>
                <c:pt idx="10072">
                  <c:v>209.83333333333334</c:v>
                </c:pt>
                <c:pt idx="10073">
                  <c:v>209.85416666666666</c:v>
                </c:pt>
                <c:pt idx="10074">
                  <c:v>209.875</c:v>
                </c:pt>
                <c:pt idx="10075">
                  <c:v>209.89583333333334</c:v>
                </c:pt>
                <c:pt idx="10076">
                  <c:v>209.91666666666666</c:v>
                </c:pt>
                <c:pt idx="10077">
                  <c:v>209.9375</c:v>
                </c:pt>
                <c:pt idx="10078">
                  <c:v>209.95833333333334</c:v>
                </c:pt>
                <c:pt idx="10079">
                  <c:v>209.97916666666666</c:v>
                </c:pt>
                <c:pt idx="10080">
                  <c:v>210</c:v>
                </c:pt>
                <c:pt idx="10081">
                  <c:v>210.02083333333334</c:v>
                </c:pt>
                <c:pt idx="10082">
                  <c:v>210.04166666666666</c:v>
                </c:pt>
                <c:pt idx="10083">
                  <c:v>210.0625</c:v>
                </c:pt>
                <c:pt idx="10084">
                  <c:v>210.08333333333334</c:v>
                </c:pt>
                <c:pt idx="10085">
                  <c:v>210.10416666666666</c:v>
                </c:pt>
                <c:pt idx="10086">
                  <c:v>210.125</c:v>
                </c:pt>
                <c:pt idx="10087">
                  <c:v>210.14583333333334</c:v>
                </c:pt>
                <c:pt idx="10088">
                  <c:v>210.16666666666666</c:v>
                </c:pt>
                <c:pt idx="10089">
                  <c:v>210.1875</c:v>
                </c:pt>
                <c:pt idx="10090">
                  <c:v>210.20833333333334</c:v>
                </c:pt>
                <c:pt idx="10091">
                  <c:v>210.22916666666666</c:v>
                </c:pt>
                <c:pt idx="10092">
                  <c:v>210.25</c:v>
                </c:pt>
                <c:pt idx="10093">
                  <c:v>210.27083333333334</c:v>
                </c:pt>
                <c:pt idx="10094">
                  <c:v>210.29166666666666</c:v>
                </c:pt>
                <c:pt idx="10095">
                  <c:v>210.3125</c:v>
                </c:pt>
                <c:pt idx="10096">
                  <c:v>210.33333333333334</c:v>
                </c:pt>
                <c:pt idx="10097">
                  <c:v>210.35416666666666</c:v>
                </c:pt>
                <c:pt idx="10098">
                  <c:v>210.375</c:v>
                </c:pt>
                <c:pt idx="10099">
                  <c:v>210.39583333333334</c:v>
                </c:pt>
                <c:pt idx="10100">
                  <c:v>210.41666666666666</c:v>
                </c:pt>
                <c:pt idx="10101">
                  <c:v>210.4375</c:v>
                </c:pt>
                <c:pt idx="10102">
                  <c:v>210.45833333333334</c:v>
                </c:pt>
                <c:pt idx="10103">
                  <c:v>210.47916666666666</c:v>
                </c:pt>
                <c:pt idx="10104">
                  <c:v>210.5</c:v>
                </c:pt>
                <c:pt idx="10105">
                  <c:v>210.52083333333334</c:v>
                </c:pt>
                <c:pt idx="10106">
                  <c:v>210.54166666666666</c:v>
                </c:pt>
                <c:pt idx="10107">
                  <c:v>210.5625</c:v>
                </c:pt>
                <c:pt idx="10108">
                  <c:v>210.58333333333334</c:v>
                </c:pt>
                <c:pt idx="10109">
                  <c:v>210.60416666666666</c:v>
                </c:pt>
                <c:pt idx="10110">
                  <c:v>210.625</c:v>
                </c:pt>
                <c:pt idx="10111">
                  <c:v>210.64583333333334</c:v>
                </c:pt>
                <c:pt idx="10112">
                  <c:v>210.66666666666666</c:v>
                </c:pt>
                <c:pt idx="10113">
                  <c:v>210.6875</c:v>
                </c:pt>
                <c:pt idx="10114">
                  <c:v>210.70833333333334</c:v>
                </c:pt>
                <c:pt idx="10115">
                  <c:v>210.72916666666666</c:v>
                </c:pt>
                <c:pt idx="10116">
                  <c:v>210.75</c:v>
                </c:pt>
                <c:pt idx="10117">
                  <c:v>210.77083333333334</c:v>
                </c:pt>
                <c:pt idx="10118">
                  <c:v>210.79166666666666</c:v>
                </c:pt>
                <c:pt idx="10119">
                  <c:v>210.8125</c:v>
                </c:pt>
                <c:pt idx="10120">
                  <c:v>210.83333333333334</c:v>
                </c:pt>
                <c:pt idx="10121">
                  <c:v>210.85416666666666</c:v>
                </c:pt>
                <c:pt idx="10122">
                  <c:v>210.875</c:v>
                </c:pt>
                <c:pt idx="10123">
                  <c:v>210.89583333333334</c:v>
                </c:pt>
                <c:pt idx="10124">
                  <c:v>210.91666666666666</c:v>
                </c:pt>
                <c:pt idx="10125">
                  <c:v>210.9375</c:v>
                </c:pt>
                <c:pt idx="10126">
                  <c:v>210.95833333333334</c:v>
                </c:pt>
                <c:pt idx="10127">
                  <c:v>210.97916666666666</c:v>
                </c:pt>
                <c:pt idx="10128">
                  <c:v>211</c:v>
                </c:pt>
                <c:pt idx="10129">
                  <c:v>211.02083333333334</c:v>
                </c:pt>
                <c:pt idx="10130">
                  <c:v>211.04166666666666</c:v>
                </c:pt>
                <c:pt idx="10131">
                  <c:v>211.0625</c:v>
                </c:pt>
                <c:pt idx="10132">
                  <c:v>211.08333333333334</c:v>
                </c:pt>
                <c:pt idx="10133">
                  <c:v>211.10416666666666</c:v>
                </c:pt>
                <c:pt idx="10134">
                  <c:v>211.125</c:v>
                </c:pt>
                <c:pt idx="10135">
                  <c:v>211.14583333333334</c:v>
                </c:pt>
                <c:pt idx="10136">
                  <c:v>211.16666666666666</c:v>
                </c:pt>
                <c:pt idx="10137">
                  <c:v>211.1875</c:v>
                </c:pt>
                <c:pt idx="10138">
                  <c:v>211.20833333333334</c:v>
                </c:pt>
                <c:pt idx="10139">
                  <c:v>211.22916666666666</c:v>
                </c:pt>
                <c:pt idx="10140">
                  <c:v>211.25</c:v>
                </c:pt>
                <c:pt idx="10141">
                  <c:v>211.27083333333334</c:v>
                </c:pt>
                <c:pt idx="10142">
                  <c:v>211.29166666666666</c:v>
                </c:pt>
                <c:pt idx="10143">
                  <c:v>211.3125</c:v>
                </c:pt>
                <c:pt idx="10144">
                  <c:v>211.33333333333334</c:v>
                </c:pt>
                <c:pt idx="10145">
                  <c:v>211.35416666666666</c:v>
                </c:pt>
                <c:pt idx="10146">
                  <c:v>211.375</c:v>
                </c:pt>
                <c:pt idx="10147">
                  <c:v>211.39583333333334</c:v>
                </c:pt>
                <c:pt idx="10148">
                  <c:v>211.41666666666666</c:v>
                </c:pt>
                <c:pt idx="10149">
                  <c:v>211.4375</c:v>
                </c:pt>
                <c:pt idx="10150">
                  <c:v>211.45833333333334</c:v>
                </c:pt>
                <c:pt idx="10151">
                  <c:v>211.47916666666666</c:v>
                </c:pt>
                <c:pt idx="10152">
                  <c:v>211.5</c:v>
                </c:pt>
                <c:pt idx="10153">
                  <c:v>211.52083333333334</c:v>
                </c:pt>
                <c:pt idx="10154">
                  <c:v>211.54166666666666</c:v>
                </c:pt>
                <c:pt idx="10155">
                  <c:v>211.5625</c:v>
                </c:pt>
                <c:pt idx="10156">
                  <c:v>211.58333333333334</c:v>
                </c:pt>
                <c:pt idx="10157">
                  <c:v>211.60416666666666</c:v>
                </c:pt>
                <c:pt idx="10158">
                  <c:v>211.625</c:v>
                </c:pt>
                <c:pt idx="10159">
                  <c:v>211.64583333333334</c:v>
                </c:pt>
                <c:pt idx="10160">
                  <c:v>211.66666666666666</c:v>
                </c:pt>
                <c:pt idx="10161">
                  <c:v>211.6875</c:v>
                </c:pt>
                <c:pt idx="10162">
                  <c:v>211.70833333333334</c:v>
                </c:pt>
                <c:pt idx="10163">
                  <c:v>211.72916666666666</c:v>
                </c:pt>
                <c:pt idx="10164">
                  <c:v>211.75</c:v>
                </c:pt>
                <c:pt idx="10165">
                  <c:v>211.77083333333334</c:v>
                </c:pt>
                <c:pt idx="10166">
                  <c:v>211.79166666666666</c:v>
                </c:pt>
                <c:pt idx="10167">
                  <c:v>211.8125</c:v>
                </c:pt>
                <c:pt idx="10168">
                  <c:v>211.83333333333334</c:v>
                </c:pt>
                <c:pt idx="10169">
                  <c:v>211.85416666666666</c:v>
                </c:pt>
                <c:pt idx="10170">
                  <c:v>211.875</c:v>
                </c:pt>
                <c:pt idx="10171">
                  <c:v>211.89583333333334</c:v>
                </c:pt>
                <c:pt idx="10172">
                  <c:v>211.91666666666666</c:v>
                </c:pt>
                <c:pt idx="10173">
                  <c:v>211.9375</c:v>
                </c:pt>
                <c:pt idx="10174">
                  <c:v>211.95833333333334</c:v>
                </c:pt>
                <c:pt idx="10175">
                  <c:v>211.97916666666666</c:v>
                </c:pt>
                <c:pt idx="10176">
                  <c:v>212</c:v>
                </c:pt>
                <c:pt idx="10177">
                  <c:v>212.02083333333334</c:v>
                </c:pt>
                <c:pt idx="10178">
                  <c:v>212.04166666666666</c:v>
                </c:pt>
                <c:pt idx="10179">
                  <c:v>212.0625</c:v>
                </c:pt>
                <c:pt idx="10180">
                  <c:v>212.08333333333334</c:v>
                </c:pt>
                <c:pt idx="10181">
                  <c:v>212.10416666666666</c:v>
                </c:pt>
                <c:pt idx="10182">
                  <c:v>212.125</c:v>
                </c:pt>
                <c:pt idx="10183">
                  <c:v>212.14583333333334</c:v>
                </c:pt>
                <c:pt idx="10184">
                  <c:v>212.16666666666666</c:v>
                </c:pt>
                <c:pt idx="10185">
                  <c:v>212.1875</c:v>
                </c:pt>
                <c:pt idx="10186">
                  <c:v>212.20833333333334</c:v>
                </c:pt>
                <c:pt idx="10187">
                  <c:v>212.22916666666666</c:v>
                </c:pt>
                <c:pt idx="10188">
                  <c:v>212.25</c:v>
                </c:pt>
                <c:pt idx="10189">
                  <c:v>212.27083333333334</c:v>
                </c:pt>
                <c:pt idx="10190">
                  <c:v>212.29166666666666</c:v>
                </c:pt>
                <c:pt idx="10191">
                  <c:v>212.3125</c:v>
                </c:pt>
                <c:pt idx="10192">
                  <c:v>212.33333333333334</c:v>
                </c:pt>
                <c:pt idx="10193">
                  <c:v>212.35416666666666</c:v>
                </c:pt>
                <c:pt idx="10194">
                  <c:v>212.375</c:v>
                </c:pt>
                <c:pt idx="10195">
                  <c:v>212.39583333333334</c:v>
                </c:pt>
                <c:pt idx="10196">
                  <c:v>212.41666666666666</c:v>
                </c:pt>
                <c:pt idx="10197">
                  <c:v>212.4375</c:v>
                </c:pt>
                <c:pt idx="10198">
                  <c:v>212.45833333333334</c:v>
                </c:pt>
                <c:pt idx="10199">
                  <c:v>212.47916666666666</c:v>
                </c:pt>
                <c:pt idx="10200">
                  <c:v>212.5</c:v>
                </c:pt>
                <c:pt idx="10201">
                  <c:v>212.52083333333334</c:v>
                </c:pt>
                <c:pt idx="10202">
                  <c:v>212.54166666666666</c:v>
                </c:pt>
                <c:pt idx="10203">
                  <c:v>212.5625</c:v>
                </c:pt>
                <c:pt idx="10204">
                  <c:v>212.58333333333334</c:v>
                </c:pt>
                <c:pt idx="10205">
                  <c:v>212.60416666666666</c:v>
                </c:pt>
                <c:pt idx="10206">
                  <c:v>212.625</c:v>
                </c:pt>
                <c:pt idx="10207">
                  <c:v>212.64583333333334</c:v>
                </c:pt>
                <c:pt idx="10208">
                  <c:v>212.66666666666666</c:v>
                </c:pt>
                <c:pt idx="10209">
                  <c:v>212.6875</c:v>
                </c:pt>
                <c:pt idx="10210">
                  <c:v>212.70833333333334</c:v>
                </c:pt>
                <c:pt idx="10211">
                  <c:v>212.72916666666666</c:v>
                </c:pt>
                <c:pt idx="10212">
                  <c:v>212.75</c:v>
                </c:pt>
                <c:pt idx="10213">
                  <c:v>212.77083333333334</c:v>
                </c:pt>
                <c:pt idx="10214">
                  <c:v>212.79166666666666</c:v>
                </c:pt>
                <c:pt idx="10215">
                  <c:v>212.8125</c:v>
                </c:pt>
                <c:pt idx="10216">
                  <c:v>212.83333333333334</c:v>
                </c:pt>
                <c:pt idx="10217">
                  <c:v>212.85416666666666</c:v>
                </c:pt>
                <c:pt idx="10218">
                  <c:v>212.875</c:v>
                </c:pt>
                <c:pt idx="10219">
                  <c:v>212.89583333333334</c:v>
                </c:pt>
                <c:pt idx="10220">
                  <c:v>212.91666666666666</c:v>
                </c:pt>
                <c:pt idx="10221">
                  <c:v>212.9375</c:v>
                </c:pt>
                <c:pt idx="10222">
                  <c:v>212.95833333333334</c:v>
                </c:pt>
                <c:pt idx="10223">
                  <c:v>212.97916666666666</c:v>
                </c:pt>
                <c:pt idx="10224">
                  <c:v>213</c:v>
                </c:pt>
                <c:pt idx="10225">
                  <c:v>213.02083333333334</c:v>
                </c:pt>
                <c:pt idx="10226">
                  <c:v>213.04166666666666</c:v>
                </c:pt>
                <c:pt idx="10227">
                  <c:v>213.0625</c:v>
                </c:pt>
                <c:pt idx="10228">
                  <c:v>213.08333333333334</c:v>
                </c:pt>
                <c:pt idx="10229">
                  <c:v>213.10416666666666</c:v>
                </c:pt>
                <c:pt idx="10230">
                  <c:v>213.125</c:v>
                </c:pt>
                <c:pt idx="10231">
                  <c:v>213.14583333333334</c:v>
                </c:pt>
                <c:pt idx="10232">
                  <c:v>213.16666666666666</c:v>
                </c:pt>
                <c:pt idx="10233">
                  <c:v>213.1875</c:v>
                </c:pt>
                <c:pt idx="10234">
                  <c:v>213.20833333333334</c:v>
                </c:pt>
                <c:pt idx="10235">
                  <c:v>213.22916666666666</c:v>
                </c:pt>
                <c:pt idx="10236">
                  <c:v>213.25</c:v>
                </c:pt>
                <c:pt idx="10237">
                  <c:v>213.27083333333334</c:v>
                </c:pt>
                <c:pt idx="10238">
                  <c:v>213.29166666666666</c:v>
                </c:pt>
                <c:pt idx="10239">
                  <c:v>213.3125</c:v>
                </c:pt>
                <c:pt idx="10240">
                  <c:v>213.33333333333334</c:v>
                </c:pt>
                <c:pt idx="10241">
                  <c:v>213.35416666666666</c:v>
                </c:pt>
                <c:pt idx="10242">
                  <c:v>213.375</c:v>
                </c:pt>
                <c:pt idx="10243">
                  <c:v>213.39583333333334</c:v>
                </c:pt>
                <c:pt idx="10244">
                  <c:v>213.41666666666666</c:v>
                </c:pt>
                <c:pt idx="10245">
                  <c:v>213.4375</c:v>
                </c:pt>
                <c:pt idx="10246">
                  <c:v>213.45833333333334</c:v>
                </c:pt>
                <c:pt idx="10247">
                  <c:v>213.47916666666666</c:v>
                </c:pt>
                <c:pt idx="10248">
                  <c:v>213.5</c:v>
                </c:pt>
                <c:pt idx="10249">
                  <c:v>213.52083333333334</c:v>
                </c:pt>
                <c:pt idx="10250">
                  <c:v>213.54166666666666</c:v>
                </c:pt>
                <c:pt idx="10251">
                  <c:v>213.5625</c:v>
                </c:pt>
                <c:pt idx="10252">
                  <c:v>213.58333333333334</c:v>
                </c:pt>
                <c:pt idx="10253">
                  <c:v>213.60416666666666</c:v>
                </c:pt>
                <c:pt idx="10254">
                  <c:v>213.625</c:v>
                </c:pt>
                <c:pt idx="10255">
                  <c:v>213.64583333333334</c:v>
                </c:pt>
                <c:pt idx="10256">
                  <c:v>213.66666666666666</c:v>
                </c:pt>
                <c:pt idx="10257">
                  <c:v>213.6875</c:v>
                </c:pt>
                <c:pt idx="10258">
                  <c:v>213.70833333333334</c:v>
                </c:pt>
                <c:pt idx="10259">
                  <c:v>213.72916666666666</c:v>
                </c:pt>
                <c:pt idx="10260">
                  <c:v>213.75</c:v>
                </c:pt>
                <c:pt idx="10261">
                  <c:v>213.77083333333334</c:v>
                </c:pt>
                <c:pt idx="10262">
                  <c:v>213.79166666666666</c:v>
                </c:pt>
                <c:pt idx="10263">
                  <c:v>213.8125</c:v>
                </c:pt>
                <c:pt idx="10264">
                  <c:v>213.83333333333334</c:v>
                </c:pt>
                <c:pt idx="10265">
                  <c:v>213.85416666666666</c:v>
                </c:pt>
                <c:pt idx="10266">
                  <c:v>213.875</c:v>
                </c:pt>
                <c:pt idx="10267">
                  <c:v>213.89583333333334</c:v>
                </c:pt>
                <c:pt idx="10268">
                  <c:v>213.91666666666666</c:v>
                </c:pt>
                <c:pt idx="10269">
                  <c:v>213.9375</c:v>
                </c:pt>
                <c:pt idx="10270">
                  <c:v>213.95833333333334</c:v>
                </c:pt>
                <c:pt idx="10271">
                  <c:v>213.97916666666666</c:v>
                </c:pt>
                <c:pt idx="10272">
                  <c:v>214</c:v>
                </c:pt>
                <c:pt idx="10273">
                  <c:v>214.02083333333334</c:v>
                </c:pt>
                <c:pt idx="10274">
                  <c:v>214.04166666666666</c:v>
                </c:pt>
                <c:pt idx="10275">
                  <c:v>214.0625</c:v>
                </c:pt>
                <c:pt idx="10276">
                  <c:v>214.08333333333334</c:v>
                </c:pt>
                <c:pt idx="10277">
                  <c:v>214.10416666666666</c:v>
                </c:pt>
                <c:pt idx="10278">
                  <c:v>214.125</c:v>
                </c:pt>
                <c:pt idx="10279">
                  <c:v>214.14583333333334</c:v>
                </c:pt>
                <c:pt idx="10280">
                  <c:v>214.16666666666666</c:v>
                </c:pt>
                <c:pt idx="10281">
                  <c:v>214.1875</c:v>
                </c:pt>
                <c:pt idx="10282">
                  <c:v>214.20833333333334</c:v>
                </c:pt>
                <c:pt idx="10283">
                  <c:v>214.22916666666666</c:v>
                </c:pt>
                <c:pt idx="10284">
                  <c:v>214.25</c:v>
                </c:pt>
                <c:pt idx="10285">
                  <c:v>214.27083333333334</c:v>
                </c:pt>
                <c:pt idx="10286">
                  <c:v>214.29166666666666</c:v>
                </c:pt>
                <c:pt idx="10287">
                  <c:v>214.3125</c:v>
                </c:pt>
                <c:pt idx="10288">
                  <c:v>214.33333333333334</c:v>
                </c:pt>
                <c:pt idx="10289">
                  <c:v>214.35416666666666</c:v>
                </c:pt>
                <c:pt idx="10290">
                  <c:v>214.375</c:v>
                </c:pt>
                <c:pt idx="10291">
                  <c:v>214.39583333333334</c:v>
                </c:pt>
                <c:pt idx="10292">
                  <c:v>214.41666666666666</c:v>
                </c:pt>
                <c:pt idx="10293">
                  <c:v>214.4375</c:v>
                </c:pt>
                <c:pt idx="10294">
                  <c:v>214.45833333333334</c:v>
                </c:pt>
                <c:pt idx="10295">
                  <c:v>214.47916666666666</c:v>
                </c:pt>
                <c:pt idx="10296">
                  <c:v>214.5</c:v>
                </c:pt>
                <c:pt idx="10297">
                  <c:v>214.52083333333334</c:v>
                </c:pt>
                <c:pt idx="10298">
                  <c:v>214.54166666666666</c:v>
                </c:pt>
                <c:pt idx="10299">
                  <c:v>214.5625</c:v>
                </c:pt>
                <c:pt idx="10300">
                  <c:v>214.58333333333334</c:v>
                </c:pt>
                <c:pt idx="10301">
                  <c:v>214.60416666666666</c:v>
                </c:pt>
                <c:pt idx="10302">
                  <c:v>214.625</c:v>
                </c:pt>
                <c:pt idx="10303">
                  <c:v>214.64583333333334</c:v>
                </c:pt>
                <c:pt idx="10304">
                  <c:v>214.66666666666666</c:v>
                </c:pt>
                <c:pt idx="10305">
                  <c:v>214.6875</c:v>
                </c:pt>
                <c:pt idx="10306">
                  <c:v>214.70833333333334</c:v>
                </c:pt>
                <c:pt idx="10307">
                  <c:v>214.72916666666666</c:v>
                </c:pt>
                <c:pt idx="10308">
                  <c:v>214.75</c:v>
                </c:pt>
                <c:pt idx="10309">
                  <c:v>214.77083333333334</c:v>
                </c:pt>
                <c:pt idx="10310">
                  <c:v>214.79166666666666</c:v>
                </c:pt>
                <c:pt idx="10311">
                  <c:v>214.8125</c:v>
                </c:pt>
                <c:pt idx="10312">
                  <c:v>214.83333333333334</c:v>
                </c:pt>
                <c:pt idx="10313">
                  <c:v>214.85416666666666</c:v>
                </c:pt>
                <c:pt idx="10314">
                  <c:v>214.875</c:v>
                </c:pt>
                <c:pt idx="10315">
                  <c:v>214.89583333333334</c:v>
                </c:pt>
                <c:pt idx="10316">
                  <c:v>214.91666666666666</c:v>
                </c:pt>
                <c:pt idx="10317">
                  <c:v>214.9375</c:v>
                </c:pt>
                <c:pt idx="10318">
                  <c:v>214.95833333333334</c:v>
                </c:pt>
                <c:pt idx="10319">
                  <c:v>214.97916666666666</c:v>
                </c:pt>
                <c:pt idx="10320">
                  <c:v>215</c:v>
                </c:pt>
                <c:pt idx="10321">
                  <c:v>215.02083333333334</c:v>
                </c:pt>
                <c:pt idx="10322">
                  <c:v>215.04166666666666</c:v>
                </c:pt>
                <c:pt idx="10323">
                  <c:v>215.0625</c:v>
                </c:pt>
                <c:pt idx="10324">
                  <c:v>215.08333333333334</c:v>
                </c:pt>
                <c:pt idx="10325">
                  <c:v>215.10416666666666</c:v>
                </c:pt>
                <c:pt idx="10326">
                  <c:v>215.125</c:v>
                </c:pt>
                <c:pt idx="10327">
                  <c:v>215.14583333333334</c:v>
                </c:pt>
                <c:pt idx="10328">
                  <c:v>215.16666666666666</c:v>
                </c:pt>
                <c:pt idx="10329">
                  <c:v>215.1875</c:v>
                </c:pt>
                <c:pt idx="10330">
                  <c:v>215.20833333333334</c:v>
                </c:pt>
                <c:pt idx="10331">
                  <c:v>215.22916666666666</c:v>
                </c:pt>
                <c:pt idx="10332">
                  <c:v>215.25</c:v>
                </c:pt>
                <c:pt idx="10333">
                  <c:v>215.27083333333334</c:v>
                </c:pt>
                <c:pt idx="10334">
                  <c:v>215.29166666666666</c:v>
                </c:pt>
                <c:pt idx="10335">
                  <c:v>215.3125</c:v>
                </c:pt>
                <c:pt idx="10336">
                  <c:v>215.33333333333334</c:v>
                </c:pt>
                <c:pt idx="10337">
                  <c:v>215.35416666666666</c:v>
                </c:pt>
                <c:pt idx="10338">
                  <c:v>215.375</c:v>
                </c:pt>
                <c:pt idx="10339">
                  <c:v>215.39583333333334</c:v>
                </c:pt>
                <c:pt idx="10340">
                  <c:v>215.41666666666666</c:v>
                </c:pt>
                <c:pt idx="10341">
                  <c:v>215.4375</c:v>
                </c:pt>
                <c:pt idx="10342">
                  <c:v>215.45833333333334</c:v>
                </c:pt>
                <c:pt idx="10343">
                  <c:v>215.47916666666666</c:v>
                </c:pt>
                <c:pt idx="10344">
                  <c:v>215.5</c:v>
                </c:pt>
                <c:pt idx="10345">
                  <c:v>215.52083333333334</c:v>
                </c:pt>
                <c:pt idx="10346">
                  <c:v>215.54166666666666</c:v>
                </c:pt>
                <c:pt idx="10347">
                  <c:v>215.5625</c:v>
                </c:pt>
                <c:pt idx="10348">
                  <c:v>215.58333333333334</c:v>
                </c:pt>
                <c:pt idx="10349">
                  <c:v>215.60416666666666</c:v>
                </c:pt>
                <c:pt idx="10350">
                  <c:v>215.625</c:v>
                </c:pt>
                <c:pt idx="10351">
                  <c:v>215.64583333333334</c:v>
                </c:pt>
                <c:pt idx="10352">
                  <c:v>215.66666666666666</c:v>
                </c:pt>
                <c:pt idx="10353">
                  <c:v>215.6875</c:v>
                </c:pt>
                <c:pt idx="10354">
                  <c:v>215.70833333333334</c:v>
                </c:pt>
                <c:pt idx="10355">
                  <c:v>215.72916666666666</c:v>
                </c:pt>
                <c:pt idx="10356">
                  <c:v>215.75</c:v>
                </c:pt>
                <c:pt idx="10357">
                  <c:v>215.77083333333334</c:v>
                </c:pt>
                <c:pt idx="10358">
                  <c:v>215.79166666666666</c:v>
                </c:pt>
                <c:pt idx="10359">
                  <c:v>215.8125</c:v>
                </c:pt>
                <c:pt idx="10360">
                  <c:v>215.83333333333334</c:v>
                </c:pt>
                <c:pt idx="10361">
                  <c:v>215.85416666666666</c:v>
                </c:pt>
                <c:pt idx="10362">
                  <c:v>215.875</c:v>
                </c:pt>
                <c:pt idx="10363">
                  <c:v>215.89583333333334</c:v>
                </c:pt>
                <c:pt idx="10364">
                  <c:v>215.91666666666666</c:v>
                </c:pt>
                <c:pt idx="10365">
                  <c:v>215.9375</c:v>
                </c:pt>
                <c:pt idx="10366">
                  <c:v>215.95833333333334</c:v>
                </c:pt>
                <c:pt idx="10367">
                  <c:v>215.97916666666666</c:v>
                </c:pt>
                <c:pt idx="10368">
                  <c:v>216</c:v>
                </c:pt>
                <c:pt idx="10369">
                  <c:v>216.02083333333334</c:v>
                </c:pt>
                <c:pt idx="10370">
                  <c:v>216.04166666666666</c:v>
                </c:pt>
                <c:pt idx="10371">
                  <c:v>216.0625</c:v>
                </c:pt>
                <c:pt idx="10372">
                  <c:v>216.08333333333334</c:v>
                </c:pt>
                <c:pt idx="10373">
                  <c:v>216.10416666666666</c:v>
                </c:pt>
                <c:pt idx="10374">
                  <c:v>216.125</c:v>
                </c:pt>
                <c:pt idx="10375">
                  <c:v>216.14583333333334</c:v>
                </c:pt>
                <c:pt idx="10376">
                  <c:v>216.16666666666666</c:v>
                </c:pt>
                <c:pt idx="10377">
                  <c:v>216.1875</c:v>
                </c:pt>
                <c:pt idx="10378">
                  <c:v>216.20833333333334</c:v>
                </c:pt>
                <c:pt idx="10379">
                  <c:v>216.22916666666666</c:v>
                </c:pt>
                <c:pt idx="10380">
                  <c:v>216.25</c:v>
                </c:pt>
                <c:pt idx="10381">
                  <c:v>216.27083333333334</c:v>
                </c:pt>
                <c:pt idx="10382">
                  <c:v>216.29166666666666</c:v>
                </c:pt>
                <c:pt idx="10383">
                  <c:v>216.3125</c:v>
                </c:pt>
                <c:pt idx="10384">
                  <c:v>216.33333333333334</c:v>
                </c:pt>
                <c:pt idx="10385">
                  <c:v>216.35416666666666</c:v>
                </c:pt>
                <c:pt idx="10386">
                  <c:v>216.375</c:v>
                </c:pt>
                <c:pt idx="10387">
                  <c:v>216.39583333333334</c:v>
                </c:pt>
                <c:pt idx="10388">
                  <c:v>216.41666666666666</c:v>
                </c:pt>
                <c:pt idx="10389">
                  <c:v>216.4375</c:v>
                </c:pt>
                <c:pt idx="10390">
                  <c:v>216.45833333333334</c:v>
                </c:pt>
                <c:pt idx="10391">
                  <c:v>216.47916666666666</c:v>
                </c:pt>
                <c:pt idx="10392">
                  <c:v>216.5</c:v>
                </c:pt>
                <c:pt idx="10393">
                  <c:v>216.52083333333334</c:v>
                </c:pt>
                <c:pt idx="10394">
                  <c:v>216.54166666666666</c:v>
                </c:pt>
                <c:pt idx="10395">
                  <c:v>216.5625</c:v>
                </c:pt>
                <c:pt idx="10396">
                  <c:v>216.58333333333334</c:v>
                </c:pt>
                <c:pt idx="10397">
                  <c:v>216.60416666666666</c:v>
                </c:pt>
                <c:pt idx="10398">
                  <c:v>216.625</c:v>
                </c:pt>
                <c:pt idx="10399">
                  <c:v>216.64583333333334</c:v>
                </c:pt>
                <c:pt idx="10400">
                  <c:v>216.66666666666666</c:v>
                </c:pt>
                <c:pt idx="10401">
                  <c:v>216.6875</c:v>
                </c:pt>
                <c:pt idx="10402">
                  <c:v>216.70833333333334</c:v>
                </c:pt>
                <c:pt idx="10403">
                  <c:v>216.72916666666666</c:v>
                </c:pt>
                <c:pt idx="10404">
                  <c:v>216.75</c:v>
                </c:pt>
                <c:pt idx="10405">
                  <c:v>216.77083333333334</c:v>
                </c:pt>
                <c:pt idx="10406">
                  <c:v>216.79166666666666</c:v>
                </c:pt>
                <c:pt idx="10407">
                  <c:v>216.8125</c:v>
                </c:pt>
                <c:pt idx="10408">
                  <c:v>216.83333333333334</c:v>
                </c:pt>
                <c:pt idx="10409">
                  <c:v>216.85416666666666</c:v>
                </c:pt>
                <c:pt idx="10410">
                  <c:v>216.875</c:v>
                </c:pt>
                <c:pt idx="10411">
                  <c:v>216.89583333333334</c:v>
                </c:pt>
                <c:pt idx="10412">
                  <c:v>216.91666666666666</c:v>
                </c:pt>
                <c:pt idx="10413">
                  <c:v>216.9375</c:v>
                </c:pt>
                <c:pt idx="10414">
                  <c:v>216.95833333333334</c:v>
                </c:pt>
                <c:pt idx="10415">
                  <c:v>216.97916666666666</c:v>
                </c:pt>
                <c:pt idx="10416">
                  <c:v>217</c:v>
                </c:pt>
                <c:pt idx="10417">
                  <c:v>217.02083333333334</c:v>
                </c:pt>
                <c:pt idx="10418">
                  <c:v>217.04166666666666</c:v>
                </c:pt>
                <c:pt idx="10419">
                  <c:v>217.0625</c:v>
                </c:pt>
                <c:pt idx="10420">
                  <c:v>217.08333333333334</c:v>
                </c:pt>
                <c:pt idx="10421">
                  <c:v>217.10416666666666</c:v>
                </c:pt>
                <c:pt idx="10422">
                  <c:v>217.125</c:v>
                </c:pt>
                <c:pt idx="10423">
                  <c:v>217.14583333333334</c:v>
                </c:pt>
                <c:pt idx="10424">
                  <c:v>217.16666666666666</c:v>
                </c:pt>
                <c:pt idx="10425">
                  <c:v>217.1875</c:v>
                </c:pt>
                <c:pt idx="10426">
                  <c:v>217.20833333333334</c:v>
                </c:pt>
                <c:pt idx="10427">
                  <c:v>217.22916666666666</c:v>
                </c:pt>
                <c:pt idx="10428">
                  <c:v>217.25</c:v>
                </c:pt>
                <c:pt idx="10429">
                  <c:v>217.27083333333334</c:v>
                </c:pt>
                <c:pt idx="10430">
                  <c:v>217.29166666666666</c:v>
                </c:pt>
                <c:pt idx="10431">
                  <c:v>217.3125</c:v>
                </c:pt>
                <c:pt idx="10432">
                  <c:v>217.33333333333334</c:v>
                </c:pt>
                <c:pt idx="10433">
                  <c:v>217.35416666666666</c:v>
                </c:pt>
                <c:pt idx="10434">
                  <c:v>217.375</c:v>
                </c:pt>
                <c:pt idx="10435">
                  <c:v>217.39583333333334</c:v>
                </c:pt>
                <c:pt idx="10436">
                  <c:v>217.41666666666666</c:v>
                </c:pt>
                <c:pt idx="10437">
                  <c:v>217.4375</c:v>
                </c:pt>
                <c:pt idx="10438">
                  <c:v>217.45833333333334</c:v>
                </c:pt>
                <c:pt idx="10439">
                  <c:v>217.47916666666666</c:v>
                </c:pt>
                <c:pt idx="10440">
                  <c:v>217.5</c:v>
                </c:pt>
                <c:pt idx="10441">
                  <c:v>217.52083333333334</c:v>
                </c:pt>
                <c:pt idx="10442">
                  <c:v>217.54166666666666</c:v>
                </c:pt>
                <c:pt idx="10443">
                  <c:v>217.5625</c:v>
                </c:pt>
                <c:pt idx="10444">
                  <c:v>217.58333333333334</c:v>
                </c:pt>
                <c:pt idx="10445">
                  <c:v>217.60416666666666</c:v>
                </c:pt>
                <c:pt idx="10446">
                  <c:v>217.625</c:v>
                </c:pt>
                <c:pt idx="10447">
                  <c:v>217.64583333333334</c:v>
                </c:pt>
                <c:pt idx="10448">
                  <c:v>217.66666666666666</c:v>
                </c:pt>
                <c:pt idx="10449">
                  <c:v>217.6875</c:v>
                </c:pt>
                <c:pt idx="10450">
                  <c:v>217.70833333333334</c:v>
                </c:pt>
                <c:pt idx="10451">
                  <c:v>217.72916666666666</c:v>
                </c:pt>
                <c:pt idx="10452">
                  <c:v>217.75</c:v>
                </c:pt>
                <c:pt idx="10453">
                  <c:v>217.77083333333334</c:v>
                </c:pt>
                <c:pt idx="10454">
                  <c:v>217.79166666666666</c:v>
                </c:pt>
                <c:pt idx="10455">
                  <c:v>217.8125</c:v>
                </c:pt>
                <c:pt idx="10456">
                  <c:v>217.83333333333334</c:v>
                </c:pt>
                <c:pt idx="10457">
                  <c:v>217.85416666666666</c:v>
                </c:pt>
                <c:pt idx="10458">
                  <c:v>217.875</c:v>
                </c:pt>
                <c:pt idx="10459">
                  <c:v>217.89583333333334</c:v>
                </c:pt>
                <c:pt idx="10460">
                  <c:v>217.91666666666666</c:v>
                </c:pt>
                <c:pt idx="10461">
                  <c:v>217.9375</c:v>
                </c:pt>
                <c:pt idx="10462">
                  <c:v>217.95833333333334</c:v>
                </c:pt>
                <c:pt idx="10463">
                  <c:v>217.97916666666666</c:v>
                </c:pt>
                <c:pt idx="10464">
                  <c:v>218</c:v>
                </c:pt>
                <c:pt idx="10465">
                  <c:v>218.02083333333334</c:v>
                </c:pt>
                <c:pt idx="10466">
                  <c:v>218.04166666666666</c:v>
                </c:pt>
                <c:pt idx="10467">
                  <c:v>218.0625</c:v>
                </c:pt>
                <c:pt idx="10468">
                  <c:v>218.08333333333334</c:v>
                </c:pt>
                <c:pt idx="10469">
                  <c:v>218.10416666666666</c:v>
                </c:pt>
                <c:pt idx="10470">
                  <c:v>218.125</c:v>
                </c:pt>
                <c:pt idx="10471">
                  <c:v>218.14583333333334</c:v>
                </c:pt>
                <c:pt idx="10472">
                  <c:v>218.16666666666666</c:v>
                </c:pt>
                <c:pt idx="10473">
                  <c:v>218.1875</c:v>
                </c:pt>
                <c:pt idx="10474">
                  <c:v>218.20833333333334</c:v>
                </c:pt>
                <c:pt idx="10475">
                  <c:v>218.22916666666666</c:v>
                </c:pt>
                <c:pt idx="10476">
                  <c:v>218.25</c:v>
                </c:pt>
                <c:pt idx="10477">
                  <c:v>218.27083333333334</c:v>
                </c:pt>
                <c:pt idx="10478">
                  <c:v>218.29166666666666</c:v>
                </c:pt>
                <c:pt idx="10479">
                  <c:v>218.3125</c:v>
                </c:pt>
                <c:pt idx="10480">
                  <c:v>218.33333333333334</c:v>
                </c:pt>
                <c:pt idx="10481">
                  <c:v>218.35416666666666</c:v>
                </c:pt>
                <c:pt idx="10482">
                  <c:v>218.375</c:v>
                </c:pt>
                <c:pt idx="10483">
                  <c:v>218.39583333333334</c:v>
                </c:pt>
                <c:pt idx="10484">
                  <c:v>218.41666666666666</c:v>
                </c:pt>
                <c:pt idx="10485">
                  <c:v>218.4375</c:v>
                </c:pt>
                <c:pt idx="10486">
                  <c:v>218.45833333333334</c:v>
                </c:pt>
                <c:pt idx="10487">
                  <c:v>218.47916666666666</c:v>
                </c:pt>
                <c:pt idx="10488">
                  <c:v>218.5</c:v>
                </c:pt>
                <c:pt idx="10489">
                  <c:v>218.52083333333334</c:v>
                </c:pt>
                <c:pt idx="10490">
                  <c:v>218.54166666666666</c:v>
                </c:pt>
                <c:pt idx="10491">
                  <c:v>218.5625</c:v>
                </c:pt>
                <c:pt idx="10492">
                  <c:v>218.58333333333334</c:v>
                </c:pt>
                <c:pt idx="10493">
                  <c:v>218.60416666666666</c:v>
                </c:pt>
                <c:pt idx="10494">
                  <c:v>218.625</c:v>
                </c:pt>
                <c:pt idx="10495">
                  <c:v>218.64583333333334</c:v>
                </c:pt>
                <c:pt idx="10496">
                  <c:v>218.66666666666666</c:v>
                </c:pt>
                <c:pt idx="10497">
                  <c:v>218.6875</c:v>
                </c:pt>
                <c:pt idx="10498">
                  <c:v>218.70833333333334</c:v>
                </c:pt>
                <c:pt idx="10499">
                  <c:v>218.72916666666666</c:v>
                </c:pt>
                <c:pt idx="10500">
                  <c:v>218.75</c:v>
                </c:pt>
                <c:pt idx="10501">
                  <c:v>218.77083333333334</c:v>
                </c:pt>
                <c:pt idx="10502">
                  <c:v>218.79166666666666</c:v>
                </c:pt>
                <c:pt idx="10503">
                  <c:v>218.8125</c:v>
                </c:pt>
                <c:pt idx="10504">
                  <c:v>218.83333333333334</c:v>
                </c:pt>
                <c:pt idx="10505">
                  <c:v>218.85416666666666</c:v>
                </c:pt>
                <c:pt idx="10506">
                  <c:v>218.875</c:v>
                </c:pt>
                <c:pt idx="10507">
                  <c:v>218.89583333333334</c:v>
                </c:pt>
                <c:pt idx="10508">
                  <c:v>218.91666666666666</c:v>
                </c:pt>
                <c:pt idx="10509">
                  <c:v>218.9375</c:v>
                </c:pt>
                <c:pt idx="10510">
                  <c:v>218.95833333333334</c:v>
                </c:pt>
                <c:pt idx="10511">
                  <c:v>218.97916666666666</c:v>
                </c:pt>
                <c:pt idx="10512">
                  <c:v>219</c:v>
                </c:pt>
                <c:pt idx="10513">
                  <c:v>219.02083333333334</c:v>
                </c:pt>
                <c:pt idx="10514">
                  <c:v>219.04166666666666</c:v>
                </c:pt>
                <c:pt idx="10515">
                  <c:v>219.0625</c:v>
                </c:pt>
                <c:pt idx="10516">
                  <c:v>219.08333333333334</c:v>
                </c:pt>
                <c:pt idx="10517">
                  <c:v>219.10416666666666</c:v>
                </c:pt>
                <c:pt idx="10518">
                  <c:v>219.125</c:v>
                </c:pt>
                <c:pt idx="10519">
                  <c:v>219.14583333333334</c:v>
                </c:pt>
                <c:pt idx="10520">
                  <c:v>219.16666666666666</c:v>
                </c:pt>
                <c:pt idx="10521">
                  <c:v>219.1875</c:v>
                </c:pt>
                <c:pt idx="10522">
                  <c:v>219.20833333333334</c:v>
                </c:pt>
                <c:pt idx="10523">
                  <c:v>219.22916666666666</c:v>
                </c:pt>
                <c:pt idx="10524">
                  <c:v>219.25</c:v>
                </c:pt>
                <c:pt idx="10525">
                  <c:v>219.27083333333334</c:v>
                </c:pt>
                <c:pt idx="10526">
                  <c:v>219.29166666666666</c:v>
                </c:pt>
                <c:pt idx="10527">
                  <c:v>219.3125</c:v>
                </c:pt>
                <c:pt idx="10528">
                  <c:v>219.33333333333334</c:v>
                </c:pt>
                <c:pt idx="10529">
                  <c:v>219.35416666666666</c:v>
                </c:pt>
                <c:pt idx="10530">
                  <c:v>219.375</c:v>
                </c:pt>
                <c:pt idx="10531">
                  <c:v>219.39583333333334</c:v>
                </c:pt>
                <c:pt idx="10532">
                  <c:v>219.41666666666666</c:v>
                </c:pt>
                <c:pt idx="10533">
                  <c:v>219.4375</c:v>
                </c:pt>
                <c:pt idx="10534">
                  <c:v>219.45833333333334</c:v>
                </c:pt>
                <c:pt idx="10535">
                  <c:v>219.47916666666666</c:v>
                </c:pt>
                <c:pt idx="10536">
                  <c:v>219.5</c:v>
                </c:pt>
                <c:pt idx="10537">
                  <c:v>219.52083333333334</c:v>
                </c:pt>
                <c:pt idx="10538">
                  <c:v>219.54166666666666</c:v>
                </c:pt>
                <c:pt idx="10539">
                  <c:v>219.5625</c:v>
                </c:pt>
                <c:pt idx="10540">
                  <c:v>219.58333333333334</c:v>
                </c:pt>
                <c:pt idx="10541">
                  <c:v>219.60416666666666</c:v>
                </c:pt>
                <c:pt idx="10542">
                  <c:v>219.625</c:v>
                </c:pt>
                <c:pt idx="10543">
                  <c:v>219.64583333333334</c:v>
                </c:pt>
                <c:pt idx="10544">
                  <c:v>219.66666666666666</c:v>
                </c:pt>
                <c:pt idx="10545">
                  <c:v>219.6875</c:v>
                </c:pt>
                <c:pt idx="10546">
                  <c:v>219.70833333333334</c:v>
                </c:pt>
                <c:pt idx="10547">
                  <c:v>219.72916666666666</c:v>
                </c:pt>
                <c:pt idx="10548">
                  <c:v>219.75</c:v>
                </c:pt>
                <c:pt idx="10549">
                  <c:v>219.77083333333334</c:v>
                </c:pt>
                <c:pt idx="10550">
                  <c:v>219.79166666666666</c:v>
                </c:pt>
                <c:pt idx="10551">
                  <c:v>219.8125</c:v>
                </c:pt>
                <c:pt idx="10552">
                  <c:v>219.83333333333334</c:v>
                </c:pt>
                <c:pt idx="10553">
                  <c:v>219.85416666666666</c:v>
                </c:pt>
                <c:pt idx="10554">
                  <c:v>219.875</c:v>
                </c:pt>
                <c:pt idx="10555">
                  <c:v>219.89583333333334</c:v>
                </c:pt>
                <c:pt idx="10556">
                  <c:v>219.91666666666666</c:v>
                </c:pt>
                <c:pt idx="10557">
                  <c:v>219.9375</c:v>
                </c:pt>
                <c:pt idx="10558">
                  <c:v>219.95833333333334</c:v>
                </c:pt>
                <c:pt idx="10559">
                  <c:v>219.97916666666666</c:v>
                </c:pt>
                <c:pt idx="10560">
                  <c:v>220</c:v>
                </c:pt>
                <c:pt idx="10561">
                  <c:v>220.02083333333334</c:v>
                </c:pt>
                <c:pt idx="10562">
                  <c:v>220.04166666666666</c:v>
                </c:pt>
                <c:pt idx="10563">
                  <c:v>220.0625</c:v>
                </c:pt>
                <c:pt idx="10564">
                  <c:v>220.08333333333334</c:v>
                </c:pt>
                <c:pt idx="10565">
                  <c:v>220.10416666666666</c:v>
                </c:pt>
                <c:pt idx="10566">
                  <c:v>220.125</c:v>
                </c:pt>
                <c:pt idx="10567">
                  <c:v>220.14583333333334</c:v>
                </c:pt>
                <c:pt idx="10568">
                  <c:v>220.16666666666666</c:v>
                </c:pt>
                <c:pt idx="10569">
                  <c:v>220.1875</c:v>
                </c:pt>
                <c:pt idx="10570">
                  <c:v>220.20833333333334</c:v>
                </c:pt>
                <c:pt idx="10571">
                  <c:v>220.22916666666666</c:v>
                </c:pt>
                <c:pt idx="10572">
                  <c:v>220.25</c:v>
                </c:pt>
                <c:pt idx="10573">
                  <c:v>220.27083333333334</c:v>
                </c:pt>
                <c:pt idx="10574">
                  <c:v>220.29166666666666</c:v>
                </c:pt>
                <c:pt idx="10575">
                  <c:v>220.3125</c:v>
                </c:pt>
                <c:pt idx="10576">
                  <c:v>220.33333333333334</c:v>
                </c:pt>
                <c:pt idx="10577">
                  <c:v>220.35416666666666</c:v>
                </c:pt>
                <c:pt idx="10578">
                  <c:v>220.375</c:v>
                </c:pt>
                <c:pt idx="10579">
                  <c:v>220.39583333333334</c:v>
                </c:pt>
                <c:pt idx="10580">
                  <c:v>220.41666666666666</c:v>
                </c:pt>
                <c:pt idx="10581">
                  <c:v>220.4375</c:v>
                </c:pt>
                <c:pt idx="10582">
                  <c:v>220.45833333333334</c:v>
                </c:pt>
                <c:pt idx="10583">
                  <c:v>220.47916666666666</c:v>
                </c:pt>
                <c:pt idx="10584">
                  <c:v>220.5</c:v>
                </c:pt>
                <c:pt idx="10585">
                  <c:v>220.52083333333334</c:v>
                </c:pt>
                <c:pt idx="10586">
                  <c:v>220.54166666666666</c:v>
                </c:pt>
                <c:pt idx="10587">
                  <c:v>220.5625</c:v>
                </c:pt>
                <c:pt idx="10588">
                  <c:v>220.58333333333334</c:v>
                </c:pt>
                <c:pt idx="10589">
                  <c:v>220.60416666666666</c:v>
                </c:pt>
                <c:pt idx="10590">
                  <c:v>220.625</c:v>
                </c:pt>
                <c:pt idx="10591">
                  <c:v>220.64583333333334</c:v>
                </c:pt>
                <c:pt idx="10592">
                  <c:v>220.66666666666666</c:v>
                </c:pt>
                <c:pt idx="10593">
                  <c:v>220.6875</c:v>
                </c:pt>
                <c:pt idx="10594">
                  <c:v>220.70833333333334</c:v>
                </c:pt>
                <c:pt idx="10595">
                  <c:v>220.72916666666666</c:v>
                </c:pt>
                <c:pt idx="10596">
                  <c:v>220.75</c:v>
                </c:pt>
                <c:pt idx="10597">
                  <c:v>220.77083333333334</c:v>
                </c:pt>
                <c:pt idx="10598">
                  <c:v>220.79166666666666</c:v>
                </c:pt>
                <c:pt idx="10599">
                  <c:v>220.8125</c:v>
                </c:pt>
                <c:pt idx="10600">
                  <c:v>220.83333333333334</c:v>
                </c:pt>
                <c:pt idx="10601">
                  <c:v>220.85416666666666</c:v>
                </c:pt>
                <c:pt idx="10602">
                  <c:v>220.875</c:v>
                </c:pt>
                <c:pt idx="10603">
                  <c:v>220.89583333333334</c:v>
                </c:pt>
                <c:pt idx="10604">
                  <c:v>220.91666666666666</c:v>
                </c:pt>
                <c:pt idx="10605">
                  <c:v>220.9375</c:v>
                </c:pt>
                <c:pt idx="10606">
                  <c:v>220.95833333333334</c:v>
                </c:pt>
                <c:pt idx="10607">
                  <c:v>220.97916666666666</c:v>
                </c:pt>
                <c:pt idx="10608">
                  <c:v>221</c:v>
                </c:pt>
                <c:pt idx="10609">
                  <c:v>221.02083333333334</c:v>
                </c:pt>
                <c:pt idx="10610">
                  <c:v>221.04166666666666</c:v>
                </c:pt>
                <c:pt idx="10611">
                  <c:v>221.0625</c:v>
                </c:pt>
                <c:pt idx="10612">
                  <c:v>221.08333333333334</c:v>
                </c:pt>
                <c:pt idx="10613">
                  <c:v>221.10416666666666</c:v>
                </c:pt>
                <c:pt idx="10614">
                  <c:v>221.125</c:v>
                </c:pt>
                <c:pt idx="10615">
                  <c:v>221.14583333333334</c:v>
                </c:pt>
                <c:pt idx="10616">
                  <c:v>221.16666666666666</c:v>
                </c:pt>
                <c:pt idx="10617">
                  <c:v>221.1875</c:v>
                </c:pt>
                <c:pt idx="10618">
                  <c:v>221.20833333333334</c:v>
                </c:pt>
                <c:pt idx="10619">
                  <c:v>221.22916666666666</c:v>
                </c:pt>
                <c:pt idx="10620">
                  <c:v>221.25</c:v>
                </c:pt>
                <c:pt idx="10621">
                  <c:v>221.27083333333334</c:v>
                </c:pt>
                <c:pt idx="10622">
                  <c:v>221.29166666666666</c:v>
                </c:pt>
                <c:pt idx="10623">
                  <c:v>221.3125</c:v>
                </c:pt>
                <c:pt idx="10624">
                  <c:v>221.33333333333334</c:v>
                </c:pt>
                <c:pt idx="10625">
                  <c:v>221.35416666666666</c:v>
                </c:pt>
                <c:pt idx="10626">
                  <c:v>221.375</c:v>
                </c:pt>
                <c:pt idx="10627">
                  <c:v>221.39583333333334</c:v>
                </c:pt>
                <c:pt idx="10628">
                  <c:v>221.41666666666666</c:v>
                </c:pt>
                <c:pt idx="10629">
                  <c:v>221.4375</c:v>
                </c:pt>
                <c:pt idx="10630">
                  <c:v>221.45833333333334</c:v>
                </c:pt>
                <c:pt idx="10631">
                  <c:v>221.47916666666666</c:v>
                </c:pt>
                <c:pt idx="10632">
                  <c:v>221.5</c:v>
                </c:pt>
                <c:pt idx="10633">
                  <c:v>221.52083333333334</c:v>
                </c:pt>
                <c:pt idx="10634">
                  <c:v>221.54166666666666</c:v>
                </c:pt>
                <c:pt idx="10635">
                  <c:v>221.5625</c:v>
                </c:pt>
                <c:pt idx="10636">
                  <c:v>221.58333333333334</c:v>
                </c:pt>
                <c:pt idx="10637">
                  <c:v>221.60416666666666</c:v>
                </c:pt>
                <c:pt idx="10638">
                  <c:v>221.625</c:v>
                </c:pt>
                <c:pt idx="10639">
                  <c:v>221.64583333333334</c:v>
                </c:pt>
                <c:pt idx="10640">
                  <c:v>221.66666666666666</c:v>
                </c:pt>
                <c:pt idx="10641">
                  <c:v>221.6875</c:v>
                </c:pt>
                <c:pt idx="10642">
                  <c:v>221.70833333333334</c:v>
                </c:pt>
                <c:pt idx="10643">
                  <c:v>221.72916666666666</c:v>
                </c:pt>
                <c:pt idx="10644">
                  <c:v>221.75</c:v>
                </c:pt>
                <c:pt idx="10645">
                  <c:v>221.77083333333334</c:v>
                </c:pt>
                <c:pt idx="10646">
                  <c:v>221.79166666666666</c:v>
                </c:pt>
                <c:pt idx="10647">
                  <c:v>221.8125</c:v>
                </c:pt>
                <c:pt idx="10648">
                  <c:v>221.83333333333334</c:v>
                </c:pt>
                <c:pt idx="10649">
                  <c:v>221.85416666666666</c:v>
                </c:pt>
                <c:pt idx="10650">
                  <c:v>221.875</c:v>
                </c:pt>
                <c:pt idx="10651">
                  <c:v>221.89583333333334</c:v>
                </c:pt>
                <c:pt idx="10652">
                  <c:v>221.91666666666666</c:v>
                </c:pt>
                <c:pt idx="10653">
                  <c:v>221.9375</c:v>
                </c:pt>
                <c:pt idx="10654">
                  <c:v>221.95833333333334</c:v>
                </c:pt>
                <c:pt idx="10655">
                  <c:v>221.97916666666666</c:v>
                </c:pt>
                <c:pt idx="10656">
                  <c:v>222</c:v>
                </c:pt>
                <c:pt idx="10657">
                  <c:v>222.02083333333334</c:v>
                </c:pt>
                <c:pt idx="10658">
                  <c:v>222.04166666666666</c:v>
                </c:pt>
                <c:pt idx="10659">
                  <c:v>222.0625</c:v>
                </c:pt>
                <c:pt idx="10660">
                  <c:v>222.08333333333334</c:v>
                </c:pt>
                <c:pt idx="10661">
                  <c:v>222.10416666666666</c:v>
                </c:pt>
                <c:pt idx="10662">
                  <c:v>222.125</c:v>
                </c:pt>
                <c:pt idx="10663">
                  <c:v>222.14583333333334</c:v>
                </c:pt>
                <c:pt idx="10664">
                  <c:v>222.16666666666666</c:v>
                </c:pt>
                <c:pt idx="10665">
                  <c:v>222.1875</c:v>
                </c:pt>
                <c:pt idx="10666">
                  <c:v>222.20833333333334</c:v>
                </c:pt>
                <c:pt idx="10667">
                  <c:v>222.22916666666666</c:v>
                </c:pt>
                <c:pt idx="10668">
                  <c:v>222.25</c:v>
                </c:pt>
                <c:pt idx="10669">
                  <c:v>222.27083333333334</c:v>
                </c:pt>
                <c:pt idx="10670">
                  <c:v>222.29166666666666</c:v>
                </c:pt>
                <c:pt idx="10671">
                  <c:v>222.3125</c:v>
                </c:pt>
                <c:pt idx="10672">
                  <c:v>222.33333333333334</c:v>
                </c:pt>
                <c:pt idx="10673">
                  <c:v>222.35416666666666</c:v>
                </c:pt>
                <c:pt idx="10674">
                  <c:v>222.375</c:v>
                </c:pt>
                <c:pt idx="10675">
                  <c:v>222.39583333333334</c:v>
                </c:pt>
                <c:pt idx="10676">
                  <c:v>222.41666666666666</c:v>
                </c:pt>
                <c:pt idx="10677">
                  <c:v>222.4375</c:v>
                </c:pt>
                <c:pt idx="10678">
                  <c:v>222.45833333333334</c:v>
                </c:pt>
                <c:pt idx="10679">
                  <c:v>222.47916666666666</c:v>
                </c:pt>
                <c:pt idx="10680">
                  <c:v>222.5</c:v>
                </c:pt>
                <c:pt idx="10681">
                  <c:v>222.52083333333334</c:v>
                </c:pt>
                <c:pt idx="10682">
                  <c:v>222.54166666666666</c:v>
                </c:pt>
                <c:pt idx="10683">
                  <c:v>222.5625</c:v>
                </c:pt>
                <c:pt idx="10684">
                  <c:v>222.58333333333334</c:v>
                </c:pt>
                <c:pt idx="10685">
                  <c:v>222.60416666666666</c:v>
                </c:pt>
                <c:pt idx="10686">
                  <c:v>222.625</c:v>
                </c:pt>
                <c:pt idx="10687">
                  <c:v>222.64583333333334</c:v>
                </c:pt>
                <c:pt idx="10688">
                  <c:v>222.66666666666666</c:v>
                </c:pt>
                <c:pt idx="10689">
                  <c:v>222.6875</c:v>
                </c:pt>
                <c:pt idx="10690">
                  <c:v>222.70833333333334</c:v>
                </c:pt>
                <c:pt idx="10691">
                  <c:v>222.72916666666666</c:v>
                </c:pt>
                <c:pt idx="10692">
                  <c:v>222.75</c:v>
                </c:pt>
                <c:pt idx="10693">
                  <c:v>222.77083333333334</c:v>
                </c:pt>
                <c:pt idx="10694">
                  <c:v>222.79166666666666</c:v>
                </c:pt>
                <c:pt idx="10695">
                  <c:v>222.8125</c:v>
                </c:pt>
                <c:pt idx="10696">
                  <c:v>222.83333333333334</c:v>
                </c:pt>
                <c:pt idx="10697">
                  <c:v>222.85416666666666</c:v>
                </c:pt>
                <c:pt idx="10698">
                  <c:v>222.875</c:v>
                </c:pt>
                <c:pt idx="10699">
                  <c:v>222.89583333333334</c:v>
                </c:pt>
                <c:pt idx="10700">
                  <c:v>222.91666666666666</c:v>
                </c:pt>
                <c:pt idx="10701">
                  <c:v>222.9375</c:v>
                </c:pt>
                <c:pt idx="10702">
                  <c:v>222.95833333333334</c:v>
                </c:pt>
                <c:pt idx="10703">
                  <c:v>222.97916666666666</c:v>
                </c:pt>
                <c:pt idx="10704">
                  <c:v>223</c:v>
                </c:pt>
                <c:pt idx="10705">
                  <c:v>223.02083333333334</c:v>
                </c:pt>
                <c:pt idx="10706">
                  <c:v>223.04166666666666</c:v>
                </c:pt>
                <c:pt idx="10707">
                  <c:v>223.0625</c:v>
                </c:pt>
                <c:pt idx="10708">
                  <c:v>223.08333333333334</c:v>
                </c:pt>
                <c:pt idx="10709">
                  <c:v>223.10416666666666</c:v>
                </c:pt>
                <c:pt idx="10710">
                  <c:v>223.125</c:v>
                </c:pt>
                <c:pt idx="10711">
                  <c:v>223.14583333333334</c:v>
                </c:pt>
                <c:pt idx="10712">
                  <c:v>223.16666666666666</c:v>
                </c:pt>
                <c:pt idx="10713">
                  <c:v>223.1875</c:v>
                </c:pt>
                <c:pt idx="10714">
                  <c:v>223.20833333333334</c:v>
                </c:pt>
                <c:pt idx="10715">
                  <c:v>223.22916666666666</c:v>
                </c:pt>
                <c:pt idx="10716">
                  <c:v>223.25</c:v>
                </c:pt>
                <c:pt idx="10717">
                  <c:v>223.27083333333334</c:v>
                </c:pt>
                <c:pt idx="10718">
                  <c:v>223.29166666666666</c:v>
                </c:pt>
                <c:pt idx="10719">
                  <c:v>223.3125</c:v>
                </c:pt>
                <c:pt idx="10720">
                  <c:v>223.33333333333334</c:v>
                </c:pt>
                <c:pt idx="10721">
                  <c:v>223.35416666666666</c:v>
                </c:pt>
                <c:pt idx="10722">
                  <c:v>223.375</c:v>
                </c:pt>
                <c:pt idx="10723">
                  <c:v>223.39583333333334</c:v>
                </c:pt>
                <c:pt idx="10724">
                  <c:v>223.41666666666666</c:v>
                </c:pt>
                <c:pt idx="10725">
                  <c:v>223.4375</c:v>
                </c:pt>
                <c:pt idx="10726">
                  <c:v>223.45833333333334</c:v>
                </c:pt>
                <c:pt idx="10727">
                  <c:v>223.47916666666666</c:v>
                </c:pt>
                <c:pt idx="10728">
                  <c:v>223.5</c:v>
                </c:pt>
                <c:pt idx="10729">
                  <c:v>223.52083333333334</c:v>
                </c:pt>
                <c:pt idx="10730">
                  <c:v>223.54166666666666</c:v>
                </c:pt>
                <c:pt idx="10731">
                  <c:v>223.5625</c:v>
                </c:pt>
                <c:pt idx="10732">
                  <c:v>223.58333333333334</c:v>
                </c:pt>
                <c:pt idx="10733">
                  <c:v>223.60416666666666</c:v>
                </c:pt>
                <c:pt idx="10734">
                  <c:v>223.625</c:v>
                </c:pt>
                <c:pt idx="10735">
                  <c:v>223.64583333333334</c:v>
                </c:pt>
                <c:pt idx="10736">
                  <c:v>223.66666666666666</c:v>
                </c:pt>
                <c:pt idx="10737">
                  <c:v>223.6875</c:v>
                </c:pt>
                <c:pt idx="10738">
                  <c:v>223.70833333333334</c:v>
                </c:pt>
                <c:pt idx="10739">
                  <c:v>223.72916666666666</c:v>
                </c:pt>
                <c:pt idx="10740">
                  <c:v>223.75</c:v>
                </c:pt>
                <c:pt idx="10741">
                  <c:v>223.77083333333334</c:v>
                </c:pt>
                <c:pt idx="10742">
                  <c:v>223.79166666666666</c:v>
                </c:pt>
                <c:pt idx="10743">
                  <c:v>223.8125</c:v>
                </c:pt>
                <c:pt idx="10744">
                  <c:v>223.83333333333334</c:v>
                </c:pt>
                <c:pt idx="10745">
                  <c:v>223.85416666666666</c:v>
                </c:pt>
                <c:pt idx="10746">
                  <c:v>223.875</c:v>
                </c:pt>
                <c:pt idx="10747">
                  <c:v>223.89583333333334</c:v>
                </c:pt>
                <c:pt idx="10748">
                  <c:v>223.91666666666666</c:v>
                </c:pt>
                <c:pt idx="10749">
                  <c:v>223.9375</c:v>
                </c:pt>
                <c:pt idx="10750">
                  <c:v>223.95833333333334</c:v>
                </c:pt>
                <c:pt idx="10751">
                  <c:v>223.97916666666666</c:v>
                </c:pt>
                <c:pt idx="10752">
                  <c:v>224</c:v>
                </c:pt>
                <c:pt idx="10753">
                  <c:v>224.02083333333334</c:v>
                </c:pt>
                <c:pt idx="10754">
                  <c:v>224.04166666666666</c:v>
                </c:pt>
                <c:pt idx="10755">
                  <c:v>224.0625</c:v>
                </c:pt>
                <c:pt idx="10756">
                  <c:v>224.08333333333334</c:v>
                </c:pt>
                <c:pt idx="10757">
                  <c:v>224.10416666666666</c:v>
                </c:pt>
                <c:pt idx="10758">
                  <c:v>224.125</c:v>
                </c:pt>
                <c:pt idx="10759">
                  <c:v>224.14583333333334</c:v>
                </c:pt>
                <c:pt idx="10760">
                  <c:v>224.16666666666666</c:v>
                </c:pt>
                <c:pt idx="10761">
                  <c:v>224.1875</c:v>
                </c:pt>
                <c:pt idx="10762">
                  <c:v>224.20833333333334</c:v>
                </c:pt>
                <c:pt idx="10763">
                  <c:v>224.22916666666666</c:v>
                </c:pt>
                <c:pt idx="10764">
                  <c:v>224.25</c:v>
                </c:pt>
                <c:pt idx="10765">
                  <c:v>224.27083333333334</c:v>
                </c:pt>
                <c:pt idx="10766">
                  <c:v>224.29166666666666</c:v>
                </c:pt>
                <c:pt idx="10767">
                  <c:v>224.3125</c:v>
                </c:pt>
                <c:pt idx="10768">
                  <c:v>224.33333333333334</c:v>
                </c:pt>
                <c:pt idx="10769">
                  <c:v>224.35416666666666</c:v>
                </c:pt>
                <c:pt idx="10770">
                  <c:v>224.375</c:v>
                </c:pt>
                <c:pt idx="10771">
                  <c:v>224.39583333333334</c:v>
                </c:pt>
                <c:pt idx="10772">
                  <c:v>224.41666666666666</c:v>
                </c:pt>
                <c:pt idx="10773">
                  <c:v>224.4375</c:v>
                </c:pt>
                <c:pt idx="10774">
                  <c:v>224.45833333333334</c:v>
                </c:pt>
                <c:pt idx="10775">
                  <c:v>224.47916666666666</c:v>
                </c:pt>
                <c:pt idx="10776">
                  <c:v>224.5</c:v>
                </c:pt>
                <c:pt idx="10777">
                  <c:v>224.52083333333334</c:v>
                </c:pt>
                <c:pt idx="10778">
                  <c:v>224.54166666666666</c:v>
                </c:pt>
                <c:pt idx="10779">
                  <c:v>224.5625</c:v>
                </c:pt>
                <c:pt idx="10780">
                  <c:v>224.58333333333334</c:v>
                </c:pt>
                <c:pt idx="10781">
                  <c:v>224.60416666666666</c:v>
                </c:pt>
                <c:pt idx="10782">
                  <c:v>224.625</c:v>
                </c:pt>
                <c:pt idx="10783">
                  <c:v>224.64583333333334</c:v>
                </c:pt>
                <c:pt idx="10784">
                  <c:v>224.66666666666666</c:v>
                </c:pt>
                <c:pt idx="10785">
                  <c:v>224.6875</c:v>
                </c:pt>
                <c:pt idx="10786">
                  <c:v>224.70833333333334</c:v>
                </c:pt>
                <c:pt idx="10787">
                  <c:v>224.72916666666666</c:v>
                </c:pt>
                <c:pt idx="10788">
                  <c:v>224.75</c:v>
                </c:pt>
                <c:pt idx="10789">
                  <c:v>224.77083333333334</c:v>
                </c:pt>
                <c:pt idx="10790">
                  <c:v>224.79166666666666</c:v>
                </c:pt>
                <c:pt idx="10791">
                  <c:v>224.8125</c:v>
                </c:pt>
                <c:pt idx="10792">
                  <c:v>224.83333333333334</c:v>
                </c:pt>
                <c:pt idx="10793">
                  <c:v>224.85416666666666</c:v>
                </c:pt>
                <c:pt idx="10794">
                  <c:v>224.875</c:v>
                </c:pt>
                <c:pt idx="10795">
                  <c:v>224.89583333333334</c:v>
                </c:pt>
                <c:pt idx="10796">
                  <c:v>224.91666666666666</c:v>
                </c:pt>
                <c:pt idx="10797">
                  <c:v>224.9375</c:v>
                </c:pt>
                <c:pt idx="10798">
                  <c:v>224.95833333333334</c:v>
                </c:pt>
                <c:pt idx="10799">
                  <c:v>224.97916666666666</c:v>
                </c:pt>
                <c:pt idx="10800">
                  <c:v>225</c:v>
                </c:pt>
                <c:pt idx="10801">
                  <c:v>225.02083333333334</c:v>
                </c:pt>
                <c:pt idx="10802">
                  <c:v>225.04166666666666</c:v>
                </c:pt>
                <c:pt idx="10803">
                  <c:v>225.0625</c:v>
                </c:pt>
                <c:pt idx="10804">
                  <c:v>225.08333333333334</c:v>
                </c:pt>
                <c:pt idx="10805">
                  <c:v>225.10416666666666</c:v>
                </c:pt>
                <c:pt idx="10806">
                  <c:v>225.125</c:v>
                </c:pt>
                <c:pt idx="10807">
                  <c:v>225.14583333333334</c:v>
                </c:pt>
                <c:pt idx="10808">
                  <c:v>225.16666666666666</c:v>
                </c:pt>
                <c:pt idx="10809">
                  <c:v>225.1875</c:v>
                </c:pt>
                <c:pt idx="10810">
                  <c:v>225.20833333333334</c:v>
                </c:pt>
                <c:pt idx="10811">
                  <c:v>225.22916666666666</c:v>
                </c:pt>
                <c:pt idx="10812">
                  <c:v>225.25</c:v>
                </c:pt>
                <c:pt idx="10813">
                  <c:v>225.27083333333334</c:v>
                </c:pt>
                <c:pt idx="10814">
                  <c:v>225.29166666666666</c:v>
                </c:pt>
                <c:pt idx="10815">
                  <c:v>225.3125</c:v>
                </c:pt>
                <c:pt idx="10816">
                  <c:v>225.33333333333334</c:v>
                </c:pt>
                <c:pt idx="10817">
                  <c:v>225.35416666666666</c:v>
                </c:pt>
                <c:pt idx="10818">
                  <c:v>225.375</c:v>
                </c:pt>
                <c:pt idx="10819">
                  <c:v>225.39583333333334</c:v>
                </c:pt>
                <c:pt idx="10820">
                  <c:v>225.41666666666666</c:v>
                </c:pt>
                <c:pt idx="10821">
                  <c:v>225.4375</c:v>
                </c:pt>
                <c:pt idx="10822">
                  <c:v>225.45833333333334</c:v>
                </c:pt>
                <c:pt idx="10823">
                  <c:v>225.47916666666666</c:v>
                </c:pt>
                <c:pt idx="10824">
                  <c:v>225.5</c:v>
                </c:pt>
                <c:pt idx="10825">
                  <c:v>225.52083333333334</c:v>
                </c:pt>
                <c:pt idx="10826">
                  <c:v>225.54166666666666</c:v>
                </c:pt>
                <c:pt idx="10827">
                  <c:v>225.5625</c:v>
                </c:pt>
                <c:pt idx="10828">
                  <c:v>225.58333333333334</c:v>
                </c:pt>
                <c:pt idx="10829">
                  <c:v>225.60416666666666</c:v>
                </c:pt>
                <c:pt idx="10830">
                  <c:v>225.625</c:v>
                </c:pt>
                <c:pt idx="10831">
                  <c:v>225.64583333333334</c:v>
                </c:pt>
                <c:pt idx="10832">
                  <c:v>225.66666666666666</c:v>
                </c:pt>
                <c:pt idx="10833">
                  <c:v>225.6875</c:v>
                </c:pt>
                <c:pt idx="10834">
                  <c:v>225.70833333333334</c:v>
                </c:pt>
                <c:pt idx="10835">
                  <c:v>225.72916666666666</c:v>
                </c:pt>
                <c:pt idx="10836">
                  <c:v>225.75</c:v>
                </c:pt>
                <c:pt idx="10837">
                  <c:v>225.77083333333334</c:v>
                </c:pt>
                <c:pt idx="10838">
                  <c:v>225.79166666666666</c:v>
                </c:pt>
                <c:pt idx="10839">
                  <c:v>225.8125</c:v>
                </c:pt>
                <c:pt idx="10840">
                  <c:v>225.83333333333334</c:v>
                </c:pt>
                <c:pt idx="10841">
                  <c:v>225.85416666666666</c:v>
                </c:pt>
                <c:pt idx="10842">
                  <c:v>225.875</c:v>
                </c:pt>
                <c:pt idx="10843">
                  <c:v>225.89583333333334</c:v>
                </c:pt>
                <c:pt idx="10844">
                  <c:v>225.91666666666666</c:v>
                </c:pt>
                <c:pt idx="10845">
                  <c:v>225.9375</c:v>
                </c:pt>
                <c:pt idx="10846">
                  <c:v>225.95833333333334</c:v>
                </c:pt>
                <c:pt idx="10847">
                  <c:v>225.97916666666666</c:v>
                </c:pt>
                <c:pt idx="10848">
                  <c:v>226</c:v>
                </c:pt>
                <c:pt idx="10849">
                  <c:v>226.02083333333334</c:v>
                </c:pt>
                <c:pt idx="10850">
                  <c:v>226.04166666666666</c:v>
                </c:pt>
                <c:pt idx="10851">
                  <c:v>226.0625</c:v>
                </c:pt>
                <c:pt idx="10852">
                  <c:v>226.08333333333334</c:v>
                </c:pt>
                <c:pt idx="10853">
                  <c:v>226.10416666666666</c:v>
                </c:pt>
                <c:pt idx="10854">
                  <c:v>226.125</c:v>
                </c:pt>
                <c:pt idx="10855">
                  <c:v>226.14583333333334</c:v>
                </c:pt>
                <c:pt idx="10856">
                  <c:v>226.16666666666666</c:v>
                </c:pt>
                <c:pt idx="10857">
                  <c:v>226.1875</c:v>
                </c:pt>
                <c:pt idx="10858">
                  <c:v>226.20833333333334</c:v>
                </c:pt>
                <c:pt idx="10859">
                  <c:v>226.22916666666666</c:v>
                </c:pt>
                <c:pt idx="10860">
                  <c:v>226.25</c:v>
                </c:pt>
                <c:pt idx="10861">
                  <c:v>226.27083333333334</c:v>
                </c:pt>
                <c:pt idx="10862">
                  <c:v>226.29166666666666</c:v>
                </c:pt>
                <c:pt idx="10863">
                  <c:v>226.3125</c:v>
                </c:pt>
                <c:pt idx="10864">
                  <c:v>226.33333333333334</c:v>
                </c:pt>
                <c:pt idx="10865">
                  <c:v>226.35416666666666</c:v>
                </c:pt>
                <c:pt idx="10866">
                  <c:v>226.375</c:v>
                </c:pt>
                <c:pt idx="10867">
                  <c:v>226.39583333333334</c:v>
                </c:pt>
                <c:pt idx="10868">
                  <c:v>226.41666666666666</c:v>
                </c:pt>
                <c:pt idx="10869">
                  <c:v>226.4375</c:v>
                </c:pt>
                <c:pt idx="10870">
                  <c:v>226.45833333333334</c:v>
                </c:pt>
                <c:pt idx="10871">
                  <c:v>226.47916666666666</c:v>
                </c:pt>
                <c:pt idx="10872">
                  <c:v>226.5</c:v>
                </c:pt>
                <c:pt idx="10873">
                  <c:v>226.52083333333334</c:v>
                </c:pt>
                <c:pt idx="10874">
                  <c:v>226.54166666666666</c:v>
                </c:pt>
                <c:pt idx="10875">
                  <c:v>226.5625</c:v>
                </c:pt>
                <c:pt idx="10876">
                  <c:v>226.58333333333334</c:v>
                </c:pt>
                <c:pt idx="10877">
                  <c:v>226.60416666666666</c:v>
                </c:pt>
                <c:pt idx="10878">
                  <c:v>226.625</c:v>
                </c:pt>
                <c:pt idx="10879">
                  <c:v>226.64583333333334</c:v>
                </c:pt>
                <c:pt idx="10880">
                  <c:v>226.66666666666666</c:v>
                </c:pt>
                <c:pt idx="10881">
                  <c:v>226.6875</c:v>
                </c:pt>
                <c:pt idx="10882">
                  <c:v>226.70833333333334</c:v>
                </c:pt>
                <c:pt idx="10883">
                  <c:v>226.72916666666666</c:v>
                </c:pt>
                <c:pt idx="10884">
                  <c:v>226.75</c:v>
                </c:pt>
                <c:pt idx="10885">
                  <c:v>226.77083333333334</c:v>
                </c:pt>
                <c:pt idx="10886">
                  <c:v>226.79166666666666</c:v>
                </c:pt>
                <c:pt idx="10887">
                  <c:v>226.8125</c:v>
                </c:pt>
                <c:pt idx="10888">
                  <c:v>226.83333333333334</c:v>
                </c:pt>
                <c:pt idx="10889">
                  <c:v>226.85416666666666</c:v>
                </c:pt>
                <c:pt idx="10890">
                  <c:v>226.875</c:v>
                </c:pt>
                <c:pt idx="10891">
                  <c:v>226.89583333333334</c:v>
                </c:pt>
                <c:pt idx="10892">
                  <c:v>226.91666666666666</c:v>
                </c:pt>
                <c:pt idx="10893">
                  <c:v>226.9375</c:v>
                </c:pt>
                <c:pt idx="10894">
                  <c:v>226.95833333333334</c:v>
                </c:pt>
                <c:pt idx="10895">
                  <c:v>226.97916666666666</c:v>
                </c:pt>
                <c:pt idx="10896">
                  <c:v>227</c:v>
                </c:pt>
                <c:pt idx="10897">
                  <c:v>227.02083333333334</c:v>
                </c:pt>
                <c:pt idx="10898">
                  <c:v>227.04166666666666</c:v>
                </c:pt>
                <c:pt idx="10899">
                  <c:v>227.0625</c:v>
                </c:pt>
                <c:pt idx="10900">
                  <c:v>227.08333333333334</c:v>
                </c:pt>
                <c:pt idx="10901">
                  <c:v>227.10416666666666</c:v>
                </c:pt>
                <c:pt idx="10902">
                  <c:v>227.125</c:v>
                </c:pt>
                <c:pt idx="10903">
                  <c:v>227.14583333333334</c:v>
                </c:pt>
                <c:pt idx="10904">
                  <c:v>227.16666666666666</c:v>
                </c:pt>
                <c:pt idx="10905">
                  <c:v>227.1875</c:v>
                </c:pt>
                <c:pt idx="10906">
                  <c:v>227.20833333333334</c:v>
                </c:pt>
                <c:pt idx="10907">
                  <c:v>227.22916666666666</c:v>
                </c:pt>
                <c:pt idx="10908">
                  <c:v>227.25</c:v>
                </c:pt>
                <c:pt idx="10909">
                  <c:v>227.27083333333334</c:v>
                </c:pt>
                <c:pt idx="10910">
                  <c:v>227.29166666666666</c:v>
                </c:pt>
                <c:pt idx="10911">
                  <c:v>227.3125</c:v>
                </c:pt>
                <c:pt idx="10912">
                  <c:v>227.33333333333334</c:v>
                </c:pt>
                <c:pt idx="10913">
                  <c:v>227.35416666666666</c:v>
                </c:pt>
                <c:pt idx="10914">
                  <c:v>227.375</c:v>
                </c:pt>
                <c:pt idx="10915">
                  <c:v>227.39583333333334</c:v>
                </c:pt>
                <c:pt idx="10916">
                  <c:v>227.41666666666666</c:v>
                </c:pt>
                <c:pt idx="10917">
                  <c:v>227.4375</c:v>
                </c:pt>
                <c:pt idx="10918">
                  <c:v>227.45833333333334</c:v>
                </c:pt>
                <c:pt idx="10919">
                  <c:v>227.47916666666666</c:v>
                </c:pt>
                <c:pt idx="10920">
                  <c:v>227.5</c:v>
                </c:pt>
                <c:pt idx="10921">
                  <c:v>227.52083333333334</c:v>
                </c:pt>
                <c:pt idx="10922">
                  <c:v>227.54166666666666</c:v>
                </c:pt>
                <c:pt idx="10923">
                  <c:v>227.5625</c:v>
                </c:pt>
                <c:pt idx="10924">
                  <c:v>227.58333333333334</c:v>
                </c:pt>
                <c:pt idx="10925">
                  <c:v>227.60416666666666</c:v>
                </c:pt>
                <c:pt idx="10926">
                  <c:v>227.625</c:v>
                </c:pt>
                <c:pt idx="10927">
                  <c:v>227.64583333333334</c:v>
                </c:pt>
                <c:pt idx="10928">
                  <c:v>227.66666666666666</c:v>
                </c:pt>
                <c:pt idx="10929">
                  <c:v>227.6875</c:v>
                </c:pt>
                <c:pt idx="10930">
                  <c:v>227.70833333333334</c:v>
                </c:pt>
                <c:pt idx="10931">
                  <c:v>227.72916666666666</c:v>
                </c:pt>
                <c:pt idx="10932">
                  <c:v>227.75</c:v>
                </c:pt>
                <c:pt idx="10933">
                  <c:v>227.77083333333334</c:v>
                </c:pt>
                <c:pt idx="10934">
                  <c:v>227.79166666666666</c:v>
                </c:pt>
                <c:pt idx="10935">
                  <c:v>227.8125</c:v>
                </c:pt>
                <c:pt idx="10936">
                  <c:v>227.83333333333334</c:v>
                </c:pt>
                <c:pt idx="10937">
                  <c:v>227.85416666666666</c:v>
                </c:pt>
                <c:pt idx="10938">
                  <c:v>227.875</c:v>
                </c:pt>
                <c:pt idx="10939">
                  <c:v>227.89583333333334</c:v>
                </c:pt>
                <c:pt idx="10940">
                  <c:v>227.91666666666666</c:v>
                </c:pt>
                <c:pt idx="10941">
                  <c:v>227.9375</c:v>
                </c:pt>
                <c:pt idx="10942">
                  <c:v>227.95833333333334</c:v>
                </c:pt>
                <c:pt idx="10943">
                  <c:v>227.97916666666666</c:v>
                </c:pt>
                <c:pt idx="10944">
                  <c:v>228</c:v>
                </c:pt>
                <c:pt idx="10945">
                  <c:v>228.02083333333334</c:v>
                </c:pt>
                <c:pt idx="10946">
                  <c:v>228.04166666666666</c:v>
                </c:pt>
                <c:pt idx="10947">
                  <c:v>228.0625</c:v>
                </c:pt>
                <c:pt idx="10948">
                  <c:v>228.08333333333334</c:v>
                </c:pt>
                <c:pt idx="10949">
                  <c:v>228.10416666666666</c:v>
                </c:pt>
                <c:pt idx="10950">
                  <c:v>228.125</c:v>
                </c:pt>
                <c:pt idx="10951">
                  <c:v>228.14583333333334</c:v>
                </c:pt>
                <c:pt idx="10952">
                  <c:v>228.16666666666666</c:v>
                </c:pt>
                <c:pt idx="10953">
                  <c:v>228.1875</c:v>
                </c:pt>
                <c:pt idx="10954">
                  <c:v>228.20833333333334</c:v>
                </c:pt>
                <c:pt idx="10955">
                  <c:v>228.22916666666666</c:v>
                </c:pt>
                <c:pt idx="10956">
                  <c:v>228.25</c:v>
                </c:pt>
                <c:pt idx="10957">
                  <c:v>228.27083333333334</c:v>
                </c:pt>
                <c:pt idx="10958">
                  <c:v>228.29166666666666</c:v>
                </c:pt>
                <c:pt idx="10959">
                  <c:v>228.3125</c:v>
                </c:pt>
                <c:pt idx="10960">
                  <c:v>228.33333333333334</c:v>
                </c:pt>
                <c:pt idx="10961">
                  <c:v>228.35416666666666</c:v>
                </c:pt>
                <c:pt idx="10962">
                  <c:v>228.375</c:v>
                </c:pt>
                <c:pt idx="10963">
                  <c:v>228.39583333333334</c:v>
                </c:pt>
                <c:pt idx="10964">
                  <c:v>228.41666666666666</c:v>
                </c:pt>
                <c:pt idx="10965">
                  <c:v>228.4375</c:v>
                </c:pt>
                <c:pt idx="10966">
                  <c:v>228.45833333333334</c:v>
                </c:pt>
                <c:pt idx="10967">
                  <c:v>228.47916666666666</c:v>
                </c:pt>
                <c:pt idx="10968">
                  <c:v>228.5</c:v>
                </c:pt>
                <c:pt idx="10969">
                  <c:v>228.52083333333334</c:v>
                </c:pt>
                <c:pt idx="10970">
                  <c:v>228.54166666666666</c:v>
                </c:pt>
                <c:pt idx="10971">
                  <c:v>228.5625</c:v>
                </c:pt>
                <c:pt idx="10972">
                  <c:v>228.58333333333334</c:v>
                </c:pt>
                <c:pt idx="10973">
                  <c:v>228.60416666666666</c:v>
                </c:pt>
                <c:pt idx="10974">
                  <c:v>228.625</c:v>
                </c:pt>
                <c:pt idx="10975">
                  <c:v>228.64583333333334</c:v>
                </c:pt>
                <c:pt idx="10976">
                  <c:v>228.66666666666666</c:v>
                </c:pt>
                <c:pt idx="10977">
                  <c:v>228.6875</c:v>
                </c:pt>
                <c:pt idx="10978">
                  <c:v>228.70833333333334</c:v>
                </c:pt>
                <c:pt idx="10979">
                  <c:v>228.72916666666666</c:v>
                </c:pt>
                <c:pt idx="10980">
                  <c:v>228.75</c:v>
                </c:pt>
                <c:pt idx="10981">
                  <c:v>228.77083333333334</c:v>
                </c:pt>
                <c:pt idx="10982">
                  <c:v>228.79166666666666</c:v>
                </c:pt>
                <c:pt idx="10983">
                  <c:v>228.8125</c:v>
                </c:pt>
                <c:pt idx="10984">
                  <c:v>228.83333333333334</c:v>
                </c:pt>
                <c:pt idx="10985">
                  <c:v>228.85416666666666</c:v>
                </c:pt>
                <c:pt idx="10986">
                  <c:v>228.875</c:v>
                </c:pt>
                <c:pt idx="10987">
                  <c:v>228.89583333333334</c:v>
                </c:pt>
                <c:pt idx="10988">
                  <c:v>228.91666666666666</c:v>
                </c:pt>
                <c:pt idx="10989">
                  <c:v>228.9375</c:v>
                </c:pt>
                <c:pt idx="10990">
                  <c:v>228.95833333333334</c:v>
                </c:pt>
                <c:pt idx="10991">
                  <c:v>228.97916666666666</c:v>
                </c:pt>
                <c:pt idx="10992">
                  <c:v>229</c:v>
                </c:pt>
                <c:pt idx="10993">
                  <c:v>229.02083333333334</c:v>
                </c:pt>
                <c:pt idx="10994">
                  <c:v>229.04166666666666</c:v>
                </c:pt>
                <c:pt idx="10995">
                  <c:v>229.0625</c:v>
                </c:pt>
                <c:pt idx="10996">
                  <c:v>229.08333333333334</c:v>
                </c:pt>
                <c:pt idx="10997">
                  <c:v>229.10416666666666</c:v>
                </c:pt>
                <c:pt idx="10998">
                  <c:v>229.125</c:v>
                </c:pt>
                <c:pt idx="10999">
                  <c:v>229.14583333333334</c:v>
                </c:pt>
                <c:pt idx="11000">
                  <c:v>229.16666666666666</c:v>
                </c:pt>
                <c:pt idx="11001">
                  <c:v>229.1875</c:v>
                </c:pt>
                <c:pt idx="11002">
                  <c:v>229.20833333333334</c:v>
                </c:pt>
                <c:pt idx="11003">
                  <c:v>229.22916666666666</c:v>
                </c:pt>
                <c:pt idx="11004">
                  <c:v>229.25</c:v>
                </c:pt>
                <c:pt idx="11005">
                  <c:v>229.27083333333334</c:v>
                </c:pt>
                <c:pt idx="11006">
                  <c:v>229.29166666666666</c:v>
                </c:pt>
                <c:pt idx="11007">
                  <c:v>229.3125</c:v>
                </c:pt>
                <c:pt idx="11008">
                  <c:v>229.33333333333334</c:v>
                </c:pt>
                <c:pt idx="11009">
                  <c:v>229.35416666666666</c:v>
                </c:pt>
                <c:pt idx="11010">
                  <c:v>229.375</c:v>
                </c:pt>
                <c:pt idx="11011">
                  <c:v>229.39583333333334</c:v>
                </c:pt>
                <c:pt idx="11012">
                  <c:v>229.41666666666666</c:v>
                </c:pt>
                <c:pt idx="11013">
                  <c:v>229.4375</c:v>
                </c:pt>
                <c:pt idx="11014">
                  <c:v>229.45833333333334</c:v>
                </c:pt>
                <c:pt idx="11015">
                  <c:v>229.47916666666666</c:v>
                </c:pt>
                <c:pt idx="11016">
                  <c:v>229.5</c:v>
                </c:pt>
                <c:pt idx="11017">
                  <c:v>229.52083333333334</c:v>
                </c:pt>
                <c:pt idx="11018">
                  <c:v>229.54166666666666</c:v>
                </c:pt>
                <c:pt idx="11019">
                  <c:v>229.5625</c:v>
                </c:pt>
                <c:pt idx="11020">
                  <c:v>229.58333333333334</c:v>
                </c:pt>
                <c:pt idx="11021">
                  <c:v>229.60416666666666</c:v>
                </c:pt>
                <c:pt idx="11022">
                  <c:v>229.625</c:v>
                </c:pt>
                <c:pt idx="11023">
                  <c:v>229.64583333333334</c:v>
                </c:pt>
                <c:pt idx="11024">
                  <c:v>229.66666666666666</c:v>
                </c:pt>
                <c:pt idx="11025">
                  <c:v>229.6875</c:v>
                </c:pt>
                <c:pt idx="11026">
                  <c:v>229.70833333333334</c:v>
                </c:pt>
                <c:pt idx="11027">
                  <c:v>229.72916666666666</c:v>
                </c:pt>
                <c:pt idx="11028">
                  <c:v>229.75</c:v>
                </c:pt>
                <c:pt idx="11029">
                  <c:v>229.77083333333334</c:v>
                </c:pt>
                <c:pt idx="11030">
                  <c:v>229.79166666666666</c:v>
                </c:pt>
                <c:pt idx="11031">
                  <c:v>229.8125</c:v>
                </c:pt>
                <c:pt idx="11032">
                  <c:v>229.83333333333334</c:v>
                </c:pt>
                <c:pt idx="11033">
                  <c:v>229.85416666666666</c:v>
                </c:pt>
                <c:pt idx="11034">
                  <c:v>229.875</c:v>
                </c:pt>
                <c:pt idx="11035">
                  <c:v>229.89583333333334</c:v>
                </c:pt>
                <c:pt idx="11036">
                  <c:v>229.91666666666666</c:v>
                </c:pt>
                <c:pt idx="11037">
                  <c:v>229.9375</c:v>
                </c:pt>
                <c:pt idx="11038">
                  <c:v>229.95833333333334</c:v>
                </c:pt>
                <c:pt idx="11039">
                  <c:v>229.97916666666666</c:v>
                </c:pt>
                <c:pt idx="11040">
                  <c:v>230</c:v>
                </c:pt>
                <c:pt idx="11041">
                  <c:v>230.02083333333334</c:v>
                </c:pt>
                <c:pt idx="11042">
                  <c:v>230.04166666666666</c:v>
                </c:pt>
                <c:pt idx="11043">
                  <c:v>230.0625</c:v>
                </c:pt>
                <c:pt idx="11044">
                  <c:v>230.08333333333334</c:v>
                </c:pt>
                <c:pt idx="11045">
                  <c:v>230.10416666666666</c:v>
                </c:pt>
                <c:pt idx="11046">
                  <c:v>230.125</c:v>
                </c:pt>
                <c:pt idx="11047">
                  <c:v>230.14583333333334</c:v>
                </c:pt>
                <c:pt idx="11048">
                  <c:v>230.16666666666666</c:v>
                </c:pt>
                <c:pt idx="11049">
                  <c:v>230.1875</c:v>
                </c:pt>
                <c:pt idx="11050">
                  <c:v>230.20833333333334</c:v>
                </c:pt>
                <c:pt idx="11051">
                  <c:v>230.22916666666666</c:v>
                </c:pt>
                <c:pt idx="11052">
                  <c:v>230.25</c:v>
                </c:pt>
                <c:pt idx="11053">
                  <c:v>230.27083333333334</c:v>
                </c:pt>
                <c:pt idx="11054">
                  <c:v>230.29166666666666</c:v>
                </c:pt>
                <c:pt idx="11055">
                  <c:v>230.3125</c:v>
                </c:pt>
                <c:pt idx="11056">
                  <c:v>230.33333333333334</c:v>
                </c:pt>
                <c:pt idx="11057">
                  <c:v>230.35416666666666</c:v>
                </c:pt>
                <c:pt idx="11058">
                  <c:v>230.375</c:v>
                </c:pt>
                <c:pt idx="11059">
                  <c:v>230.39583333333334</c:v>
                </c:pt>
                <c:pt idx="11060">
                  <c:v>230.41666666666666</c:v>
                </c:pt>
                <c:pt idx="11061">
                  <c:v>230.4375</c:v>
                </c:pt>
                <c:pt idx="11062">
                  <c:v>230.45833333333334</c:v>
                </c:pt>
                <c:pt idx="11063">
                  <c:v>230.47916666666666</c:v>
                </c:pt>
                <c:pt idx="11064">
                  <c:v>230.5</c:v>
                </c:pt>
                <c:pt idx="11065">
                  <c:v>230.52083333333334</c:v>
                </c:pt>
                <c:pt idx="11066">
                  <c:v>230.54166666666666</c:v>
                </c:pt>
                <c:pt idx="11067">
                  <c:v>230.5625</c:v>
                </c:pt>
                <c:pt idx="11068">
                  <c:v>230.58333333333334</c:v>
                </c:pt>
                <c:pt idx="11069">
                  <c:v>230.60416666666666</c:v>
                </c:pt>
                <c:pt idx="11070">
                  <c:v>230.625</c:v>
                </c:pt>
                <c:pt idx="11071">
                  <c:v>230.64583333333334</c:v>
                </c:pt>
                <c:pt idx="11072">
                  <c:v>230.66666666666666</c:v>
                </c:pt>
                <c:pt idx="11073">
                  <c:v>230.6875</c:v>
                </c:pt>
                <c:pt idx="11074">
                  <c:v>230.70833333333334</c:v>
                </c:pt>
                <c:pt idx="11075">
                  <c:v>230.72916666666666</c:v>
                </c:pt>
                <c:pt idx="11076">
                  <c:v>230.75</c:v>
                </c:pt>
                <c:pt idx="11077">
                  <c:v>230.77083333333334</c:v>
                </c:pt>
                <c:pt idx="11078">
                  <c:v>230.79166666666666</c:v>
                </c:pt>
                <c:pt idx="11079">
                  <c:v>230.8125</c:v>
                </c:pt>
                <c:pt idx="11080">
                  <c:v>230.83333333333334</c:v>
                </c:pt>
                <c:pt idx="11081">
                  <c:v>230.85416666666666</c:v>
                </c:pt>
                <c:pt idx="11082">
                  <c:v>230.875</c:v>
                </c:pt>
                <c:pt idx="11083">
                  <c:v>230.89583333333334</c:v>
                </c:pt>
                <c:pt idx="11084">
                  <c:v>230.91666666666666</c:v>
                </c:pt>
                <c:pt idx="11085">
                  <c:v>230.9375</c:v>
                </c:pt>
                <c:pt idx="11086">
                  <c:v>230.95833333333334</c:v>
                </c:pt>
                <c:pt idx="11087">
                  <c:v>230.97916666666666</c:v>
                </c:pt>
                <c:pt idx="11088">
                  <c:v>231</c:v>
                </c:pt>
                <c:pt idx="11089">
                  <c:v>231.02083333333334</c:v>
                </c:pt>
                <c:pt idx="11090">
                  <c:v>231.04166666666666</c:v>
                </c:pt>
                <c:pt idx="11091">
                  <c:v>231.0625</c:v>
                </c:pt>
                <c:pt idx="11092">
                  <c:v>231.08333333333334</c:v>
                </c:pt>
                <c:pt idx="11093">
                  <c:v>231.10416666666666</c:v>
                </c:pt>
                <c:pt idx="11094">
                  <c:v>231.125</c:v>
                </c:pt>
                <c:pt idx="11095">
                  <c:v>231.14583333333334</c:v>
                </c:pt>
                <c:pt idx="11096">
                  <c:v>231.16666666666666</c:v>
                </c:pt>
                <c:pt idx="11097">
                  <c:v>231.1875</c:v>
                </c:pt>
                <c:pt idx="11098">
                  <c:v>231.20833333333334</c:v>
                </c:pt>
                <c:pt idx="11099">
                  <c:v>231.22916666666666</c:v>
                </c:pt>
                <c:pt idx="11100">
                  <c:v>231.25</c:v>
                </c:pt>
                <c:pt idx="11101">
                  <c:v>231.27083333333334</c:v>
                </c:pt>
                <c:pt idx="11102">
                  <c:v>231.29166666666666</c:v>
                </c:pt>
                <c:pt idx="11103">
                  <c:v>231.3125</c:v>
                </c:pt>
                <c:pt idx="11104">
                  <c:v>231.33333333333334</c:v>
                </c:pt>
                <c:pt idx="11105">
                  <c:v>231.35416666666666</c:v>
                </c:pt>
                <c:pt idx="11106">
                  <c:v>231.375</c:v>
                </c:pt>
                <c:pt idx="11107">
                  <c:v>231.39583333333334</c:v>
                </c:pt>
                <c:pt idx="11108">
                  <c:v>231.41666666666666</c:v>
                </c:pt>
                <c:pt idx="11109">
                  <c:v>231.4375</c:v>
                </c:pt>
                <c:pt idx="11110">
                  <c:v>231.45833333333334</c:v>
                </c:pt>
                <c:pt idx="11111">
                  <c:v>231.47916666666666</c:v>
                </c:pt>
                <c:pt idx="11112">
                  <c:v>231.5</c:v>
                </c:pt>
                <c:pt idx="11113">
                  <c:v>231.52083333333334</c:v>
                </c:pt>
                <c:pt idx="11114">
                  <c:v>231.54166666666666</c:v>
                </c:pt>
                <c:pt idx="11115">
                  <c:v>231.5625</c:v>
                </c:pt>
                <c:pt idx="11116">
                  <c:v>231.58333333333334</c:v>
                </c:pt>
                <c:pt idx="11117">
                  <c:v>231.60416666666666</c:v>
                </c:pt>
                <c:pt idx="11118">
                  <c:v>231.625</c:v>
                </c:pt>
                <c:pt idx="11119">
                  <c:v>231.64583333333334</c:v>
                </c:pt>
                <c:pt idx="11120">
                  <c:v>231.66666666666666</c:v>
                </c:pt>
                <c:pt idx="11121">
                  <c:v>231.6875</c:v>
                </c:pt>
                <c:pt idx="11122">
                  <c:v>231.70833333333334</c:v>
                </c:pt>
                <c:pt idx="11123">
                  <c:v>231.72916666666666</c:v>
                </c:pt>
                <c:pt idx="11124">
                  <c:v>231.75</c:v>
                </c:pt>
                <c:pt idx="11125">
                  <c:v>231.77083333333334</c:v>
                </c:pt>
                <c:pt idx="11126">
                  <c:v>231.79166666666666</c:v>
                </c:pt>
                <c:pt idx="11127">
                  <c:v>231.8125</c:v>
                </c:pt>
                <c:pt idx="11128">
                  <c:v>231.83333333333334</c:v>
                </c:pt>
                <c:pt idx="11129">
                  <c:v>231.85416666666666</c:v>
                </c:pt>
                <c:pt idx="11130">
                  <c:v>231.875</c:v>
                </c:pt>
                <c:pt idx="11131">
                  <c:v>231.89583333333334</c:v>
                </c:pt>
                <c:pt idx="11132">
                  <c:v>231.91666666666666</c:v>
                </c:pt>
                <c:pt idx="11133">
                  <c:v>231.9375</c:v>
                </c:pt>
                <c:pt idx="11134">
                  <c:v>231.95833333333334</c:v>
                </c:pt>
                <c:pt idx="11135">
                  <c:v>231.97916666666666</c:v>
                </c:pt>
                <c:pt idx="11136">
                  <c:v>232</c:v>
                </c:pt>
                <c:pt idx="11137">
                  <c:v>232.02083333333334</c:v>
                </c:pt>
                <c:pt idx="11138">
                  <c:v>232.04166666666666</c:v>
                </c:pt>
                <c:pt idx="11139">
                  <c:v>232.0625</c:v>
                </c:pt>
                <c:pt idx="11140">
                  <c:v>232.08333333333334</c:v>
                </c:pt>
                <c:pt idx="11141">
                  <c:v>232.10416666666666</c:v>
                </c:pt>
                <c:pt idx="11142">
                  <c:v>232.125</c:v>
                </c:pt>
                <c:pt idx="11143">
                  <c:v>232.14583333333334</c:v>
                </c:pt>
                <c:pt idx="11144">
                  <c:v>232.16666666666666</c:v>
                </c:pt>
                <c:pt idx="11145">
                  <c:v>232.1875</c:v>
                </c:pt>
                <c:pt idx="11146">
                  <c:v>232.20833333333334</c:v>
                </c:pt>
                <c:pt idx="11147">
                  <c:v>232.22916666666666</c:v>
                </c:pt>
                <c:pt idx="11148">
                  <c:v>232.25</c:v>
                </c:pt>
                <c:pt idx="11149">
                  <c:v>232.27083333333334</c:v>
                </c:pt>
                <c:pt idx="11150">
                  <c:v>232.29166666666666</c:v>
                </c:pt>
                <c:pt idx="11151">
                  <c:v>232.3125</c:v>
                </c:pt>
                <c:pt idx="11152">
                  <c:v>232.33333333333334</c:v>
                </c:pt>
                <c:pt idx="11153">
                  <c:v>232.35416666666666</c:v>
                </c:pt>
                <c:pt idx="11154">
                  <c:v>232.375</c:v>
                </c:pt>
                <c:pt idx="11155">
                  <c:v>232.39583333333334</c:v>
                </c:pt>
                <c:pt idx="11156">
                  <c:v>232.41666666666666</c:v>
                </c:pt>
                <c:pt idx="11157">
                  <c:v>232.4375</c:v>
                </c:pt>
                <c:pt idx="11158">
                  <c:v>232.45833333333334</c:v>
                </c:pt>
                <c:pt idx="11159">
                  <c:v>232.47916666666666</c:v>
                </c:pt>
                <c:pt idx="11160">
                  <c:v>232.5</c:v>
                </c:pt>
                <c:pt idx="11161">
                  <c:v>232.52083333333334</c:v>
                </c:pt>
                <c:pt idx="11162">
                  <c:v>232.54166666666666</c:v>
                </c:pt>
                <c:pt idx="11163">
                  <c:v>232.5625</c:v>
                </c:pt>
                <c:pt idx="11164">
                  <c:v>232.58333333333334</c:v>
                </c:pt>
                <c:pt idx="11165">
                  <c:v>232.60416666666666</c:v>
                </c:pt>
                <c:pt idx="11166">
                  <c:v>232.625</c:v>
                </c:pt>
                <c:pt idx="11167">
                  <c:v>232.64583333333334</c:v>
                </c:pt>
                <c:pt idx="11168">
                  <c:v>232.66666666666666</c:v>
                </c:pt>
                <c:pt idx="11169">
                  <c:v>232.6875</c:v>
                </c:pt>
                <c:pt idx="11170">
                  <c:v>232.70833333333334</c:v>
                </c:pt>
                <c:pt idx="11171">
                  <c:v>232.72916666666666</c:v>
                </c:pt>
                <c:pt idx="11172">
                  <c:v>232.75</c:v>
                </c:pt>
                <c:pt idx="11173">
                  <c:v>232.77083333333334</c:v>
                </c:pt>
                <c:pt idx="11174">
                  <c:v>232.79166666666666</c:v>
                </c:pt>
                <c:pt idx="11175">
                  <c:v>232.8125</c:v>
                </c:pt>
                <c:pt idx="11176">
                  <c:v>232.83333333333334</c:v>
                </c:pt>
                <c:pt idx="11177">
                  <c:v>232.85416666666666</c:v>
                </c:pt>
                <c:pt idx="11178">
                  <c:v>232.875</c:v>
                </c:pt>
                <c:pt idx="11179">
                  <c:v>232.89583333333334</c:v>
                </c:pt>
                <c:pt idx="11180">
                  <c:v>232.91666666666666</c:v>
                </c:pt>
                <c:pt idx="11181">
                  <c:v>232.9375</c:v>
                </c:pt>
                <c:pt idx="11182">
                  <c:v>232.95833333333334</c:v>
                </c:pt>
                <c:pt idx="11183">
                  <c:v>232.97916666666666</c:v>
                </c:pt>
                <c:pt idx="11184">
                  <c:v>233</c:v>
                </c:pt>
                <c:pt idx="11185">
                  <c:v>233.02083333333334</c:v>
                </c:pt>
                <c:pt idx="11186">
                  <c:v>233.04166666666666</c:v>
                </c:pt>
                <c:pt idx="11187">
                  <c:v>233.0625</c:v>
                </c:pt>
                <c:pt idx="11188">
                  <c:v>233.08333333333334</c:v>
                </c:pt>
                <c:pt idx="11189">
                  <c:v>233.10416666666666</c:v>
                </c:pt>
                <c:pt idx="11190">
                  <c:v>233.125</c:v>
                </c:pt>
                <c:pt idx="11191">
                  <c:v>233.14583333333334</c:v>
                </c:pt>
                <c:pt idx="11192">
                  <c:v>233.16666666666666</c:v>
                </c:pt>
                <c:pt idx="11193">
                  <c:v>233.1875</c:v>
                </c:pt>
                <c:pt idx="11194">
                  <c:v>233.20833333333334</c:v>
                </c:pt>
                <c:pt idx="11195">
                  <c:v>233.22916666666666</c:v>
                </c:pt>
                <c:pt idx="11196">
                  <c:v>233.25</c:v>
                </c:pt>
                <c:pt idx="11197">
                  <c:v>233.27083333333334</c:v>
                </c:pt>
                <c:pt idx="11198">
                  <c:v>233.29166666666666</c:v>
                </c:pt>
                <c:pt idx="11199">
                  <c:v>233.3125</c:v>
                </c:pt>
                <c:pt idx="11200">
                  <c:v>233.33333333333334</c:v>
                </c:pt>
                <c:pt idx="11201">
                  <c:v>233.35416666666666</c:v>
                </c:pt>
                <c:pt idx="11202">
                  <c:v>233.375</c:v>
                </c:pt>
                <c:pt idx="11203">
                  <c:v>233.39583333333334</c:v>
                </c:pt>
                <c:pt idx="11204">
                  <c:v>233.41666666666666</c:v>
                </c:pt>
                <c:pt idx="11205">
                  <c:v>233.4375</c:v>
                </c:pt>
                <c:pt idx="11206">
                  <c:v>233.45833333333334</c:v>
                </c:pt>
                <c:pt idx="11207">
                  <c:v>233.47916666666666</c:v>
                </c:pt>
                <c:pt idx="11208">
                  <c:v>233.5</c:v>
                </c:pt>
                <c:pt idx="11209">
                  <c:v>233.52083333333334</c:v>
                </c:pt>
                <c:pt idx="11210">
                  <c:v>233.54166666666666</c:v>
                </c:pt>
                <c:pt idx="11211">
                  <c:v>233.5625</c:v>
                </c:pt>
                <c:pt idx="11212">
                  <c:v>233.58333333333334</c:v>
                </c:pt>
                <c:pt idx="11213">
                  <c:v>233.60416666666666</c:v>
                </c:pt>
                <c:pt idx="11214">
                  <c:v>233.625</c:v>
                </c:pt>
                <c:pt idx="11215">
                  <c:v>233.64583333333334</c:v>
                </c:pt>
                <c:pt idx="11216">
                  <c:v>233.66666666666666</c:v>
                </c:pt>
                <c:pt idx="11217">
                  <c:v>233.6875</c:v>
                </c:pt>
                <c:pt idx="11218">
                  <c:v>233.70833333333334</c:v>
                </c:pt>
                <c:pt idx="11219">
                  <c:v>233.72916666666666</c:v>
                </c:pt>
                <c:pt idx="11220">
                  <c:v>233.75</c:v>
                </c:pt>
                <c:pt idx="11221">
                  <c:v>233.77083333333334</c:v>
                </c:pt>
                <c:pt idx="11222">
                  <c:v>233.79166666666666</c:v>
                </c:pt>
                <c:pt idx="11223">
                  <c:v>233.8125</c:v>
                </c:pt>
                <c:pt idx="11224">
                  <c:v>233.83333333333334</c:v>
                </c:pt>
                <c:pt idx="11225">
                  <c:v>233.85416666666666</c:v>
                </c:pt>
                <c:pt idx="11226">
                  <c:v>233.875</c:v>
                </c:pt>
                <c:pt idx="11227">
                  <c:v>233.89583333333334</c:v>
                </c:pt>
                <c:pt idx="11228">
                  <c:v>233.91666666666666</c:v>
                </c:pt>
                <c:pt idx="11229">
                  <c:v>233.9375</c:v>
                </c:pt>
                <c:pt idx="11230">
                  <c:v>233.95833333333334</c:v>
                </c:pt>
                <c:pt idx="11231">
                  <c:v>233.97916666666666</c:v>
                </c:pt>
                <c:pt idx="11232">
                  <c:v>234</c:v>
                </c:pt>
                <c:pt idx="11233">
                  <c:v>234.02083333333334</c:v>
                </c:pt>
                <c:pt idx="11234">
                  <c:v>234.04166666666666</c:v>
                </c:pt>
                <c:pt idx="11235">
                  <c:v>234.0625</c:v>
                </c:pt>
                <c:pt idx="11236">
                  <c:v>234.08333333333334</c:v>
                </c:pt>
                <c:pt idx="11237">
                  <c:v>234.10416666666666</c:v>
                </c:pt>
                <c:pt idx="11238">
                  <c:v>234.125</c:v>
                </c:pt>
                <c:pt idx="11239">
                  <c:v>234.14583333333334</c:v>
                </c:pt>
                <c:pt idx="11240">
                  <c:v>234.16666666666666</c:v>
                </c:pt>
                <c:pt idx="11241">
                  <c:v>234.1875</c:v>
                </c:pt>
                <c:pt idx="11242">
                  <c:v>234.20833333333334</c:v>
                </c:pt>
                <c:pt idx="11243">
                  <c:v>234.22916666666666</c:v>
                </c:pt>
                <c:pt idx="11244">
                  <c:v>234.25</c:v>
                </c:pt>
                <c:pt idx="11245">
                  <c:v>234.27083333333334</c:v>
                </c:pt>
                <c:pt idx="11246">
                  <c:v>234.29166666666666</c:v>
                </c:pt>
                <c:pt idx="11247">
                  <c:v>234.3125</c:v>
                </c:pt>
                <c:pt idx="11248">
                  <c:v>234.33333333333334</c:v>
                </c:pt>
                <c:pt idx="11249">
                  <c:v>234.35416666666666</c:v>
                </c:pt>
                <c:pt idx="11250">
                  <c:v>234.375</c:v>
                </c:pt>
                <c:pt idx="11251">
                  <c:v>234.39583333333334</c:v>
                </c:pt>
                <c:pt idx="11252">
                  <c:v>234.41666666666666</c:v>
                </c:pt>
                <c:pt idx="11253">
                  <c:v>234.4375</c:v>
                </c:pt>
                <c:pt idx="11254">
                  <c:v>234.45833333333334</c:v>
                </c:pt>
                <c:pt idx="11255">
                  <c:v>234.47916666666666</c:v>
                </c:pt>
                <c:pt idx="11256">
                  <c:v>234.5</c:v>
                </c:pt>
                <c:pt idx="11257">
                  <c:v>234.52083333333334</c:v>
                </c:pt>
                <c:pt idx="11258">
                  <c:v>234.54166666666666</c:v>
                </c:pt>
                <c:pt idx="11259">
                  <c:v>234.5625</c:v>
                </c:pt>
                <c:pt idx="11260">
                  <c:v>234.58333333333334</c:v>
                </c:pt>
                <c:pt idx="11261">
                  <c:v>234.60416666666666</c:v>
                </c:pt>
                <c:pt idx="11262">
                  <c:v>234.625</c:v>
                </c:pt>
                <c:pt idx="11263">
                  <c:v>234.64583333333334</c:v>
                </c:pt>
                <c:pt idx="11264">
                  <c:v>234.66666666666666</c:v>
                </c:pt>
                <c:pt idx="11265">
                  <c:v>234.6875</c:v>
                </c:pt>
                <c:pt idx="11266">
                  <c:v>234.70833333333334</c:v>
                </c:pt>
                <c:pt idx="11267">
                  <c:v>234.72916666666666</c:v>
                </c:pt>
                <c:pt idx="11268">
                  <c:v>234.75</c:v>
                </c:pt>
                <c:pt idx="11269">
                  <c:v>234.77083333333334</c:v>
                </c:pt>
                <c:pt idx="11270">
                  <c:v>234.79166666666666</c:v>
                </c:pt>
                <c:pt idx="11271">
                  <c:v>234.8125</c:v>
                </c:pt>
                <c:pt idx="11272">
                  <c:v>234.83333333333334</c:v>
                </c:pt>
                <c:pt idx="11273">
                  <c:v>234.85416666666666</c:v>
                </c:pt>
                <c:pt idx="11274">
                  <c:v>234.875</c:v>
                </c:pt>
                <c:pt idx="11275">
                  <c:v>234.89583333333334</c:v>
                </c:pt>
                <c:pt idx="11276">
                  <c:v>234.91666666666666</c:v>
                </c:pt>
                <c:pt idx="11277">
                  <c:v>234.9375</c:v>
                </c:pt>
                <c:pt idx="11278">
                  <c:v>234.95833333333334</c:v>
                </c:pt>
                <c:pt idx="11279">
                  <c:v>234.97916666666666</c:v>
                </c:pt>
                <c:pt idx="11280">
                  <c:v>235</c:v>
                </c:pt>
                <c:pt idx="11281">
                  <c:v>235.02083333333334</c:v>
                </c:pt>
                <c:pt idx="11282">
                  <c:v>235.04166666666666</c:v>
                </c:pt>
                <c:pt idx="11283">
                  <c:v>235.0625</c:v>
                </c:pt>
                <c:pt idx="11284">
                  <c:v>235.08333333333334</c:v>
                </c:pt>
                <c:pt idx="11285">
                  <c:v>235.10416666666666</c:v>
                </c:pt>
                <c:pt idx="11286">
                  <c:v>235.125</c:v>
                </c:pt>
                <c:pt idx="11287">
                  <c:v>235.14583333333334</c:v>
                </c:pt>
                <c:pt idx="11288">
                  <c:v>235.16666666666666</c:v>
                </c:pt>
                <c:pt idx="11289">
                  <c:v>235.1875</c:v>
                </c:pt>
                <c:pt idx="11290">
                  <c:v>235.20833333333334</c:v>
                </c:pt>
                <c:pt idx="11291">
                  <c:v>235.22916666666666</c:v>
                </c:pt>
                <c:pt idx="11292">
                  <c:v>235.25</c:v>
                </c:pt>
                <c:pt idx="11293">
                  <c:v>235.27083333333334</c:v>
                </c:pt>
                <c:pt idx="11294">
                  <c:v>235.29166666666666</c:v>
                </c:pt>
                <c:pt idx="11295">
                  <c:v>235.3125</c:v>
                </c:pt>
                <c:pt idx="11296">
                  <c:v>235.33333333333334</c:v>
                </c:pt>
                <c:pt idx="11297">
                  <c:v>235.35416666666666</c:v>
                </c:pt>
                <c:pt idx="11298">
                  <c:v>235.375</c:v>
                </c:pt>
                <c:pt idx="11299">
                  <c:v>235.39583333333334</c:v>
                </c:pt>
                <c:pt idx="11300">
                  <c:v>235.41666666666666</c:v>
                </c:pt>
                <c:pt idx="11301">
                  <c:v>235.4375</c:v>
                </c:pt>
                <c:pt idx="11302">
                  <c:v>235.45833333333334</c:v>
                </c:pt>
                <c:pt idx="11303">
                  <c:v>235.47916666666666</c:v>
                </c:pt>
                <c:pt idx="11304">
                  <c:v>235.5</c:v>
                </c:pt>
                <c:pt idx="11305">
                  <c:v>235.52083333333334</c:v>
                </c:pt>
                <c:pt idx="11306">
                  <c:v>235.54166666666666</c:v>
                </c:pt>
                <c:pt idx="11307">
                  <c:v>235.5625</c:v>
                </c:pt>
                <c:pt idx="11308">
                  <c:v>235.58333333333334</c:v>
                </c:pt>
                <c:pt idx="11309">
                  <c:v>235.60416666666666</c:v>
                </c:pt>
                <c:pt idx="11310">
                  <c:v>235.625</c:v>
                </c:pt>
                <c:pt idx="11311">
                  <c:v>235.64583333333334</c:v>
                </c:pt>
                <c:pt idx="11312">
                  <c:v>235.66666666666666</c:v>
                </c:pt>
                <c:pt idx="11313">
                  <c:v>235.6875</c:v>
                </c:pt>
                <c:pt idx="11314">
                  <c:v>235.70833333333334</c:v>
                </c:pt>
                <c:pt idx="11315">
                  <c:v>235.72916666666666</c:v>
                </c:pt>
                <c:pt idx="11316">
                  <c:v>235.75</c:v>
                </c:pt>
                <c:pt idx="11317">
                  <c:v>235.77083333333334</c:v>
                </c:pt>
                <c:pt idx="11318">
                  <c:v>235.79166666666666</c:v>
                </c:pt>
                <c:pt idx="11319">
                  <c:v>235.8125</c:v>
                </c:pt>
                <c:pt idx="11320">
                  <c:v>235.83333333333334</c:v>
                </c:pt>
                <c:pt idx="11321">
                  <c:v>235.85416666666666</c:v>
                </c:pt>
                <c:pt idx="11322">
                  <c:v>235.875</c:v>
                </c:pt>
                <c:pt idx="11323">
                  <c:v>235.89583333333334</c:v>
                </c:pt>
                <c:pt idx="11324">
                  <c:v>235.91666666666666</c:v>
                </c:pt>
                <c:pt idx="11325">
                  <c:v>235.9375</c:v>
                </c:pt>
                <c:pt idx="11326">
                  <c:v>235.95833333333334</c:v>
                </c:pt>
                <c:pt idx="11327">
                  <c:v>235.97916666666666</c:v>
                </c:pt>
                <c:pt idx="11328">
                  <c:v>236</c:v>
                </c:pt>
                <c:pt idx="11329">
                  <c:v>236.02083333333334</c:v>
                </c:pt>
                <c:pt idx="11330">
                  <c:v>236.04166666666666</c:v>
                </c:pt>
                <c:pt idx="11331">
                  <c:v>236.0625</c:v>
                </c:pt>
                <c:pt idx="11332">
                  <c:v>236.08333333333334</c:v>
                </c:pt>
                <c:pt idx="11333">
                  <c:v>236.10416666666666</c:v>
                </c:pt>
                <c:pt idx="11334">
                  <c:v>236.125</c:v>
                </c:pt>
                <c:pt idx="11335">
                  <c:v>236.14583333333334</c:v>
                </c:pt>
                <c:pt idx="11336">
                  <c:v>236.16666666666666</c:v>
                </c:pt>
                <c:pt idx="11337">
                  <c:v>236.1875</c:v>
                </c:pt>
                <c:pt idx="11338">
                  <c:v>236.20833333333334</c:v>
                </c:pt>
                <c:pt idx="11339">
                  <c:v>236.22916666666666</c:v>
                </c:pt>
                <c:pt idx="11340">
                  <c:v>236.25</c:v>
                </c:pt>
                <c:pt idx="11341">
                  <c:v>236.27083333333334</c:v>
                </c:pt>
                <c:pt idx="11342">
                  <c:v>236.29166666666666</c:v>
                </c:pt>
                <c:pt idx="11343">
                  <c:v>236.3125</c:v>
                </c:pt>
                <c:pt idx="11344">
                  <c:v>236.33333333333334</c:v>
                </c:pt>
                <c:pt idx="11345">
                  <c:v>236.35416666666666</c:v>
                </c:pt>
                <c:pt idx="11346">
                  <c:v>236.375</c:v>
                </c:pt>
                <c:pt idx="11347">
                  <c:v>236.39583333333334</c:v>
                </c:pt>
                <c:pt idx="11348">
                  <c:v>236.41666666666666</c:v>
                </c:pt>
                <c:pt idx="11349">
                  <c:v>236.4375</c:v>
                </c:pt>
                <c:pt idx="11350">
                  <c:v>236.45833333333334</c:v>
                </c:pt>
                <c:pt idx="11351">
                  <c:v>236.47916666666666</c:v>
                </c:pt>
                <c:pt idx="11352">
                  <c:v>236.5</c:v>
                </c:pt>
                <c:pt idx="11353">
                  <c:v>236.52083333333334</c:v>
                </c:pt>
                <c:pt idx="11354">
                  <c:v>236.54166666666666</c:v>
                </c:pt>
                <c:pt idx="11355">
                  <c:v>236.5625</c:v>
                </c:pt>
                <c:pt idx="11356">
                  <c:v>236.58333333333334</c:v>
                </c:pt>
                <c:pt idx="11357">
                  <c:v>236.60416666666666</c:v>
                </c:pt>
                <c:pt idx="11358">
                  <c:v>236.625</c:v>
                </c:pt>
                <c:pt idx="11359">
                  <c:v>236.64583333333334</c:v>
                </c:pt>
                <c:pt idx="11360">
                  <c:v>236.66666666666666</c:v>
                </c:pt>
                <c:pt idx="11361">
                  <c:v>236.6875</c:v>
                </c:pt>
                <c:pt idx="11362">
                  <c:v>236.70833333333334</c:v>
                </c:pt>
                <c:pt idx="11363">
                  <c:v>236.72916666666666</c:v>
                </c:pt>
                <c:pt idx="11364">
                  <c:v>236.75</c:v>
                </c:pt>
                <c:pt idx="11365">
                  <c:v>236.77083333333334</c:v>
                </c:pt>
                <c:pt idx="11366">
                  <c:v>236.79166666666666</c:v>
                </c:pt>
                <c:pt idx="11367">
                  <c:v>236.8125</c:v>
                </c:pt>
                <c:pt idx="11368">
                  <c:v>236.83333333333334</c:v>
                </c:pt>
                <c:pt idx="11369">
                  <c:v>236.85416666666666</c:v>
                </c:pt>
                <c:pt idx="11370">
                  <c:v>236.875</c:v>
                </c:pt>
                <c:pt idx="11371">
                  <c:v>236.89583333333334</c:v>
                </c:pt>
                <c:pt idx="11372">
                  <c:v>236.91666666666666</c:v>
                </c:pt>
                <c:pt idx="11373">
                  <c:v>236.9375</c:v>
                </c:pt>
                <c:pt idx="11374">
                  <c:v>236.95833333333334</c:v>
                </c:pt>
                <c:pt idx="11375">
                  <c:v>236.97916666666666</c:v>
                </c:pt>
                <c:pt idx="11376">
                  <c:v>237</c:v>
                </c:pt>
                <c:pt idx="11377">
                  <c:v>237.02083333333334</c:v>
                </c:pt>
                <c:pt idx="11378">
                  <c:v>237.04166666666666</c:v>
                </c:pt>
                <c:pt idx="11379">
                  <c:v>237.0625</c:v>
                </c:pt>
                <c:pt idx="11380">
                  <c:v>237.08333333333334</c:v>
                </c:pt>
                <c:pt idx="11381">
                  <c:v>237.10416666666666</c:v>
                </c:pt>
                <c:pt idx="11382">
                  <c:v>237.125</c:v>
                </c:pt>
                <c:pt idx="11383">
                  <c:v>237.14583333333334</c:v>
                </c:pt>
                <c:pt idx="11384">
                  <c:v>237.16666666666666</c:v>
                </c:pt>
                <c:pt idx="11385">
                  <c:v>237.1875</c:v>
                </c:pt>
                <c:pt idx="11386">
                  <c:v>237.20833333333334</c:v>
                </c:pt>
                <c:pt idx="11387">
                  <c:v>237.22916666666666</c:v>
                </c:pt>
                <c:pt idx="11388">
                  <c:v>237.25</c:v>
                </c:pt>
                <c:pt idx="11389">
                  <c:v>237.27083333333334</c:v>
                </c:pt>
                <c:pt idx="11390">
                  <c:v>237.29166666666666</c:v>
                </c:pt>
                <c:pt idx="11391">
                  <c:v>237.3125</c:v>
                </c:pt>
                <c:pt idx="11392">
                  <c:v>237.33333333333334</c:v>
                </c:pt>
                <c:pt idx="11393">
                  <c:v>237.35416666666666</c:v>
                </c:pt>
                <c:pt idx="11394">
                  <c:v>237.375</c:v>
                </c:pt>
                <c:pt idx="11395">
                  <c:v>237.39583333333334</c:v>
                </c:pt>
                <c:pt idx="11396">
                  <c:v>237.41666666666666</c:v>
                </c:pt>
                <c:pt idx="11397">
                  <c:v>237.4375</c:v>
                </c:pt>
                <c:pt idx="11398">
                  <c:v>237.45833333333334</c:v>
                </c:pt>
                <c:pt idx="11399">
                  <c:v>237.47916666666666</c:v>
                </c:pt>
                <c:pt idx="11400">
                  <c:v>237.5</c:v>
                </c:pt>
                <c:pt idx="11401">
                  <c:v>237.52083333333334</c:v>
                </c:pt>
                <c:pt idx="11402">
                  <c:v>237.54166666666666</c:v>
                </c:pt>
                <c:pt idx="11403">
                  <c:v>237.5625</c:v>
                </c:pt>
                <c:pt idx="11404">
                  <c:v>237.58333333333334</c:v>
                </c:pt>
                <c:pt idx="11405">
                  <c:v>237.60416666666666</c:v>
                </c:pt>
                <c:pt idx="11406">
                  <c:v>237.625</c:v>
                </c:pt>
                <c:pt idx="11407">
                  <c:v>237.64583333333334</c:v>
                </c:pt>
                <c:pt idx="11408">
                  <c:v>237.66666666666666</c:v>
                </c:pt>
                <c:pt idx="11409">
                  <c:v>237.6875</c:v>
                </c:pt>
                <c:pt idx="11410">
                  <c:v>237.70833333333334</c:v>
                </c:pt>
                <c:pt idx="11411">
                  <c:v>237.72916666666666</c:v>
                </c:pt>
                <c:pt idx="11412">
                  <c:v>237.75</c:v>
                </c:pt>
                <c:pt idx="11413">
                  <c:v>237.77083333333334</c:v>
                </c:pt>
                <c:pt idx="11414">
                  <c:v>237.79166666666666</c:v>
                </c:pt>
                <c:pt idx="11415">
                  <c:v>237.8125</c:v>
                </c:pt>
                <c:pt idx="11416">
                  <c:v>237.83333333333334</c:v>
                </c:pt>
                <c:pt idx="11417">
                  <c:v>237.85416666666666</c:v>
                </c:pt>
                <c:pt idx="11418">
                  <c:v>237.875</c:v>
                </c:pt>
                <c:pt idx="11419">
                  <c:v>237.89583333333334</c:v>
                </c:pt>
                <c:pt idx="11420">
                  <c:v>237.91666666666666</c:v>
                </c:pt>
                <c:pt idx="11421">
                  <c:v>237.9375</c:v>
                </c:pt>
                <c:pt idx="11422">
                  <c:v>237.95833333333334</c:v>
                </c:pt>
                <c:pt idx="11423">
                  <c:v>237.97916666666666</c:v>
                </c:pt>
                <c:pt idx="11424">
                  <c:v>238</c:v>
                </c:pt>
                <c:pt idx="11425">
                  <c:v>238.02083333333334</c:v>
                </c:pt>
                <c:pt idx="11426">
                  <c:v>238.04166666666666</c:v>
                </c:pt>
                <c:pt idx="11427">
                  <c:v>238.0625</c:v>
                </c:pt>
                <c:pt idx="11428">
                  <c:v>238.08333333333334</c:v>
                </c:pt>
                <c:pt idx="11429">
                  <c:v>238.10416666666666</c:v>
                </c:pt>
                <c:pt idx="11430">
                  <c:v>238.125</c:v>
                </c:pt>
                <c:pt idx="11431">
                  <c:v>238.14583333333334</c:v>
                </c:pt>
                <c:pt idx="11432">
                  <c:v>238.16666666666666</c:v>
                </c:pt>
                <c:pt idx="11433">
                  <c:v>238.1875</c:v>
                </c:pt>
                <c:pt idx="11434">
                  <c:v>238.20833333333334</c:v>
                </c:pt>
                <c:pt idx="11435">
                  <c:v>238.22916666666666</c:v>
                </c:pt>
                <c:pt idx="11436">
                  <c:v>238.25</c:v>
                </c:pt>
                <c:pt idx="11437">
                  <c:v>238.27083333333334</c:v>
                </c:pt>
                <c:pt idx="11438">
                  <c:v>238.29166666666666</c:v>
                </c:pt>
                <c:pt idx="11439">
                  <c:v>238.3125</c:v>
                </c:pt>
                <c:pt idx="11440">
                  <c:v>238.33333333333334</c:v>
                </c:pt>
                <c:pt idx="11441">
                  <c:v>238.35416666666666</c:v>
                </c:pt>
                <c:pt idx="11442">
                  <c:v>238.375</c:v>
                </c:pt>
                <c:pt idx="11443">
                  <c:v>238.39583333333334</c:v>
                </c:pt>
                <c:pt idx="11444">
                  <c:v>238.41666666666666</c:v>
                </c:pt>
                <c:pt idx="11445">
                  <c:v>238.4375</c:v>
                </c:pt>
                <c:pt idx="11446">
                  <c:v>238.45833333333334</c:v>
                </c:pt>
                <c:pt idx="11447">
                  <c:v>238.47916666666666</c:v>
                </c:pt>
                <c:pt idx="11448">
                  <c:v>238.5</c:v>
                </c:pt>
                <c:pt idx="11449">
                  <c:v>238.52083333333334</c:v>
                </c:pt>
                <c:pt idx="11450">
                  <c:v>238.54166666666666</c:v>
                </c:pt>
                <c:pt idx="11451">
                  <c:v>238.5625</c:v>
                </c:pt>
                <c:pt idx="11452">
                  <c:v>238.58333333333334</c:v>
                </c:pt>
                <c:pt idx="11453">
                  <c:v>238.60416666666666</c:v>
                </c:pt>
                <c:pt idx="11454">
                  <c:v>238.625</c:v>
                </c:pt>
                <c:pt idx="11455">
                  <c:v>238.64583333333334</c:v>
                </c:pt>
                <c:pt idx="11456">
                  <c:v>238.66666666666666</c:v>
                </c:pt>
                <c:pt idx="11457">
                  <c:v>238.6875</c:v>
                </c:pt>
                <c:pt idx="11458">
                  <c:v>238.70833333333334</c:v>
                </c:pt>
                <c:pt idx="11459">
                  <c:v>238.72916666666666</c:v>
                </c:pt>
                <c:pt idx="11460">
                  <c:v>238.75</c:v>
                </c:pt>
                <c:pt idx="11461">
                  <c:v>238.77083333333334</c:v>
                </c:pt>
                <c:pt idx="11462">
                  <c:v>238.79166666666666</c:v>
                </c:pt>
                <c:pt idx="11463">
                  <c:v>238.8125</c:v>
                </c:pt>
                <c:pt idx="11464">
                  <c:v>238.83333333333334</c:v>
                </c:pt>
                <c:pt idx="11465">
                  <c:v>238.85416666666666</c:v>
                </c:pt>
                <c:pt idx="11466">
                  <c:v>238.875</c:v>
                </c:pt>
                <c:pt idx="11467">
                  <c:v>238.89583333333334</c:v>
                </c:pt>
                <c:pt idx="11468">
                  <c:v>238.91666666666666</c:v>
                </c:pt>
                <c:pt idx="11469">
                  <c:v>238.9375</c:v>
                </c:pt>
                <c:pt idx="11470">
                  <c:v>238.95833333333334</c:v>
                </c:pt>
                <c:pt idx="11471">
                  <c:v>238.97916666666666</c:v>
                </c:pt>
                <c:pt idx="11472">
                  <c:v>239</c:v>
                </c:pt>
                <c:pt idx="11473">
                  <c:v>239.02083333333334</c:v>
                </c:pt>
                <c:pt idx="11474">
                  <c:v>239.04166666666666</c:v>
                </c:pt>
                <c:pt idx="11475">
                  <c:v>239.0625</c:v>
                </c:pt>
                <c:pt idx="11476">
                  <c:v>239.08333333333334</c:v>
                </c:pt>
                <c:pt idx="11477">
                  <c:v>239.10416666666666</c:v>
                </c:pt>
                <c:pt idx="11478">
                  <c:v>239.125</c:v>
                </c:pt>
                <c:pt idx="11479">
                  <c:v>239.14583333333334</c:v>
                </c:pt>
                <c:pt idx="11480">
                  <c:v>239.16666666666666</c:v>
                </c:pt>
                <c:pt idx="11481">
                  <c:v>239.1875</c:v>
                </c:pt>
                <c:pt idx="11482">
                  <c:v>239.20833333333334</c:v>
                </c:pt>
                <c:pt idx="11483">
                  <c:v>239.22916666666666</c:v>
                </c:pt>
                <c:pt idx="11484">
                  <c:v>239.25</c:v>
                </c:pt>
                <c:pt idx="11485">
                  <c:v>239.27083333333334</c:v>
                </c:pt>
                <c:pt idx="11486">
                  <c:v>239.29166666666666</c:v>
                </c:pt>
                <c:pt idx="11487">
                  <c:v>239.3125</c:v>
                </c:pt>
                <c:pt idx="11488">
                  <c:v>239.33333333333334</c:v>
                </c:pt>
                <c:pt idx="11489">
                  <c:v>239.35416666666666</c:v>
                </c:pt>
                <c:pt idx="11490">
                  <c:v>239.375</c:v>
                </c:pt>
                <c:pt idx="11491">
                  <c:v>239.39583333333334</c:v>
                </c:pt>
                <c:pt idx="11492">
                  <c:v>239.41666666666666</c:v>
                </c:pt>
                <c:pt idx="11493">
                  <c:v>239.4375</c:v>
                </c:pt>
                <c:pt idx="11494">
                  <c:v>239.45833333333334</c:v>
                </c:pt>
                <c:pt idx="11495">
                  <c:v>239.47916666666666</c:v>
                </c:pt>
                <c:pt idx="11496">
                  <c:v>239.5</c:v>
                </c:pt>
                <c:pt idx="11497">
                  <c:v>239.52083333333334</c:v>
                </c:pt>
                <c:pt idx="11498">
                  <c:v>239.54166666666666</c:v>
                </c:pt>
                <c:pt idx="11499">
                  <c:v>239.5625</c:v>
                </c:pt>
                <c:pt idx="11500">
                  <c:v>239.58333333333334</c:v>
                </c:pt>
                <c:pt idx="11501">
                  <c:v>239.60416666666666</c:v>
                </c:pt>
                <c:pt idx="11502">
                  <c:v>239.625</c:v>
                </c:pt>
                <c:pt idx="11503">
                  <c:v>239.64583333333334</c:v>
                </c:pt>
                <c:pt idx="11504">
                  <c:v>239.66666666666666</c:v>
                </c:pt>
                <c:pt idx="11505">
                  <c:v>239.6875</c:v>
                </c:pt>
                <c:pt idx="11506">
                  <c:v>239.70833333333334</c:v>
                </c:pt>
                <c:pt idx="11507">
                  <c:v>239.72916666666666</c:v>
                </c:pt>
                <c:pt idx="11508">
                  <c:v>239.75</c:v>
                </c:pt>
                <c:pt idx="11509">
                  <c:v>239.77083333333334</c:v>
                </c:pt>
                <c:pt idx="11510">
                  <c:v>239.79166666666666</c:v>
                </c:pt>
                <c:pt idx="11511">
                  <c:v>239.8125</c:v>
                </c:pt>
                <c:pt idx="11512">
                  <c:v>239.83333333333334</c:v>
                </c:pt>
                <c:pt idx="11513">
                  <c:v>239.85416666666666</c:v>
                </c:pt>
                <c:pt idx="11514">
                  <c:v>239.875</c:v>
                </c:pt>
                <c:pt idx="11515">
                  <c:v>239.89583333333334</c:v>
                </c:pt>
                <c:pt idx="11516">
                  <c:v>239.91666666666666</c:v>
                </c:pt>
                <c:pt idx="11517">
                  <c:v>239.9375</c:v>
                </c:pt>
                <c:pt idx="11518">
                  <c:v>239.95833333333334</c:v>
                </c:pt>
                <c:pt idx="11519">
                  <c:v>239.97916666666666</c:v>
                </c:pt>
                <c:pt idx="11520">
                  <c:v>240</c:v>
                </c:pt>
                <c:pt idx="11521">
                  <c:v>240.02083333333334</c:v>
                </c:pt>
                <c:pt idx="11522">
                  <c:v>240.04166666666666</c:v>
                </c:pt>
                <c:pt idx="11523">
                  <c:v>240.0625</c:v>
                </c:pt>
                <c:pt idx="11524">
                  <c:v>240.08333333333334</c:v>
                </c:pt>
                <c:pt idx="11525">
                  <c:v>240.10416666666666</c:v>
                </c:pt>
                <c:pt idx="11526">
                  <c:v>240.125</c:v>
                </c:pt>
                <c:pt idx="11527">
                  <c:v>240.14583333333334</c:v>
                </c:pt>
                <c:pt idx="11528">
                  <c:v>240.16666666666666</c:v>
                </c:pt>
                <c:pt idx="11529">
                  <c:v>240.1875</c:v>
                </c:pt>
                <c:pt idx="11530">
                  <c:v>240.20833333333334</c:v>
                </c:pt>
                <c:pt idx="11531">
                  <c:v>240.22916666666666</c:v>
                </c:pt>
                <c:pt idx="11532">
                  <c:v>240.25</c:v>
                </c:pt>
                <c:pt idx="11533">
                  <c:v>240.27083333333334</c:v>
                </c:pt>
                <c:pt idx="11534">
                  <c:v>240.29166666666666</c:v>
                </c:pt>
                <c:pt idx="11535">
                  <c:v>240.3125</c:v>
                </c:pt>
                <c:pt idx="11536">
                  <c:v>240.33333333333334</c:v>
                </c:pt>
                <c:pt idx="11537">
                  <c:v>240.35416666666666</c:v>
                </c:pt>
                <c:pt idx="11538">
                  <c:v>240.375</c:v>
                </c:pt>
                <c:pt idx="11539">
                  <c:v>240.39583333333334</c:v>
                </c:pt>
                <c:pt idx="11540">
                  <c:v>240.41666666666666</c:v>
                </c:pt>
                <c:pt idx="11541">
                  <c:v>240.4375</c:v>
                </c:pt>
                <c:pt idx="11542">
                  <c:v>240.45833333333334</c:v>
                </c:pt>
                <c:pt idx="11543">
                  <c:v>240.47916666666666</c:v>
                </c:pt>
                <c:pt idx="11544">
                  <c:v>240.5</c:v>
                </c:pt>
                <c:pt idx="11545">
                  <c:v>240.52083333333334</c:v>
                </c:pt>
                <c:pt idx="11546">
                  <c:v>240.54166666666666</c:v>
                </c:pt>
                <c:pt idx="11547">
                  <c:v>240.5625</c:v>
                </c:pt>
                <c:pt idx="11548">
                  <c:v>240.58333333333334</c:v>
                </c:pt>
                <c:pt idx="11549">
                  <c:v>240.60416666666666</c:v>
                </c:pt>
                <c:pt idx="11550">
                  <c:v>240.625</c:v>
                </c:pt>
                <c:pt idx="11551">
                  <c:v>240.64583333333334</c:v>
                </c:pt>
                <c:pt idx="11552">
                  <c:v>240.66666666666666</c:v>
                </c:pt>
                <c:pt idx="11553">
                  <c:v>240.6875</c:v>
                </c:pt>
                <c:pt idx="11554">
                  <c:v>240.70833333333334</c:v>
                </c:pt>
                <c:pt idx="11555">
                  <c:v>240.72916666666666</c:v>
                </c:pt>
                <c:pt idx="11556">
                  <c:v>240.75</c:v>
                </c:pt>
                <c:pt idx="11557">
                  <c:v>240.77083333333334</c:v>
                </c:pt>
                <c:pt idx="11558">
                  <c:v>240.79166666666666</c:v>
                </c:pt>
                <c:pt idx="11559">
                  <c:v>240.8125</c:v>
                </c:pt>
                <c:pt idx="11560">
                  <c:v>240.83333333333334</c:v>
                </c:pt>
                <c:pt idx="11561">
                  <c:v>240.85416666666666</c:v>
                </c:pt>
                <c:pt idx="11562">
                  <c:v>240.875</c:v>
                </c:pt>
                <c:pt idx="11563">
                  <c:v>240.89583333333334</c:v>
                </c:pt>
                <c:pt idx="11564">
                  <c:v>240.91666666666666</c:v>
                </c:pt>
                <c:pt idx="11565">
                  <c:v>240.9375</c:v>
                </c:pt>
                <c:pt idx="11566">
                  <c:v>240.95833333333334</c:v>
                </c:pt>
                <c:pt idx="11567">
                  <c:v>240.97916666666666</c:v>
                </c:pt>
                <c:pt idx="11568">
                  <c:v>241</c:v>
                </c:pt>
                <c:pt idx="11569">
                  <c:v>241.02083333333334</c:v>
                </c:pt>
                <c:pt idx="11570">
                  <c:v>241.04166666666666</c:v>
                </c:pt>
                <c:pt idx="11571">
                  <c:v>241.0625</c:v>
                </c:pt>
                <c:pt idx="11572">
                  <c:v>241.08333333333334</c:v>
                </c:pt>
                <c:pt idx="11573">
                  <c:v>241.10416666666666</c:v>
                </c:pt>
                <c:pt idx="11574">
                  <c:v>241.125</c:v>
                </c:pt>
                <c:pt idx="11575">
                  <c:v>241.14583333333334</c:v>
                </c:pt>
                <c:pt idx="11576">
                  <c:v>241.16666666666666</c:v>
                </c:pt>
                <c:pt idx="11577">
                  <c:v>241.1875</c:v>
                </c:pt>
                <c:pt idx="11578">
                  <c:v>241.20833333333334</c:v>
                </c:pt>
                <c:pt idx="11579">
                  <c:v>241.22916666666666</c:v>
                </c:pt>
                <c:pt idx="11580">
                  <c:v>241.25</c:v>
                </c:pt>
                <c:pt idx="11581">
                  <c:v>241.27083333333334</c:v>
                </c:pt>
                <c:pt idx="11582">
                  <c:v>241.29166666666666</c:v>
                </c:pt>
                <c:pt idx="11583">
                  <c:v>241.3125</c:v>
                </c:pt>
                <c:pt idx="11584">
                  <c:v>241.33333333333334</c:v>
                </c:pt>
                <c:pt idx="11585">
                  <c:v>241.35416666666666</c:v>
                </c:pt>
                <c:pt idx="11586">
                  <c:v>241.375</c:v>
                </c:pt>
                <c:pt idx="11587">
                  <c:v>241.39583333333334</c:v>
                </c:pt>
                <c:pt idx="11588">
                  <c:v>241.41666666666666</c:v>
                </c:pt>
                <c:pt idx="11589">
                  <c:v>241.4375</c:v>
                </c:pt>
                <c:pt idx="11590">
                  <c:v>241.45833333333334</c:v>
                </c:pt>
                <c:pt idx="11591">
                  <c:v>241.47916666666666</c:v>
                </c:pt>
                <c:pt idx="11592">
                  <c:v>241.5</c:v>
                </c:pt>
                <c:pt idx="11593">
                  <c:v>241.52083333333334</c:v>
                </c:pt>
                <c:pt idx="11594">
                  <c:v>241.54166666666666</c:v>
                </c:pt>
                <c:pt idx="11595">
                  <c:v>241.5625</c:v>
                </c:pt>
                <c:pt idx="11596">
                  <c:v>241.58333333333334</c:v>
                </c:pt>
                <c:pt idx="11597">
                  <c:v>241.60416666666666</c:v>
                </c:pt>
                <c:pt idx="11598">
                  <c:v>241.625</c:v>
                </c:pt>
                <c:pt idx="11599">
                  <c:v>241.64583333333334</c:v>
                </c:pt>
                <c:pt idx="11600">
                  <c:v>241.66666666666666</c:v>
                </c:pt>
                <c:pt idx="11601">
                  <c:v>241.6875</c:v>
                </c:pt>
                <c:pt idx="11602">
                  <c:v>241.70833333333334</c:v>
                </c:pt>
                <c:pt idx="11603">
                  <c:v>241.72916666666666</c:v>
                </c:pt>
                <c:pt idx="11604">
                  <c:v>241.75</c:v>
                </c:pt>
                <c:pt idx="11605">
                  <c:v>241.77083333333334</c:v>
                </c:pt>
                <c:pt idx="11606">
                  <c:v>241.79166666666666</c:v>
                </c:pt>
                <c:pt idx="11607">
                  <c:v>241.8125</c:v>
                </c:pt>
                <c:pt idx="11608">
                  <c:v>241.83333333333334</c:v>
                </c:pt>
                <c:pt idx="11609">
                  <c:v>241.85416666666666</c:v>
                </c:pt>
                <c:pt idx="11610">
                  <c:v>241.875</c:v>
                </c:pt>
                <c:pt idx="11611">
                  <c:v>241.89583333333334</c:v>
                </c:pt>
                <c:pt idx="11612">
                  <c:v>241.91666666666666</c:v>
                </c:pt>
                <c:pt idx="11613">
                  <c:v>241.9375</c:v>
                </c:pt>
                <c:pt idx="11614">
                  <c:v>241.95833333333334</c:v>
                </c:pt>
                <c:pt idx="11615">
                  <c:v>241.97916666666666</c:v>
                </c:pt>
                <c:pt idx="11616">
                  <c:v>242</c:v>
                </c:pt>
                <c:pt idx="11617">
                  <c:v>242.02083333333334</c:v>
                </c:pt>
                <c:pt idx="11618">
                  <c:v>242.04166666666666</c:v>
                </c:pt>
                <c:pt idx="11619">
                  <c:v>242.0625</c:v>
                </c:pt>
                <c:pt idx="11620">
                  <c:v>242.08333333333334</c:v>
                </c:pt>
                <c:pt idx="11621">
                  <c:v>242.10416666666666</c:v>
                </c:pt>
                <c:pt idx="11622">
                  <c:v>242.125</c:v>
                </c:pt>
                <c:pt idx="11623">
                  <c:v>242.14583333333334</c:v>
                </c:pt>
                <c:pt idx="11624">
                  <c:v>242.16666666666666</c:v>
                </c:pt>
                <c:pt idx="11625">
                  <c:v>242.1875</c:v>
                </c:pt>
                <c:pt idx="11626">
                  <c:v>242.20833333333334</c:v>
                </c:pt>
                <c:pt idx="11627">
                  <c:v>242.22916666666666</c:v>
                </c:pt>
                <c:pt idx="11628">
                  <c:v>242.25</c:v>
                </c:pt>
                <c:pt idx="11629">
                  <c:v>242.27083333333334</c:v>
                </c:pt>
                <c:pt idx="11630">
                  <c:v>242.29166666666666</c:v>
                </c:pt>
                <c:pt idx="11631">
                  <c:v>242.3125</c:v>
                </c:pt>
                <c:pt idx="11632">
                  <c:v>242.33333333333334</c:v>
                </c:pt>
                <c:pt idx="11633">
                  <c:v>242.35416666666666</c:v>
                </c:pt>
                <c:pt idx="11634">
                  <c:v>242.375</c:v>
                </c:pt>
                <c:pt idx="11635">
                  <c:v>242.39583333333334</c:v>
                </c:pt>
                <c:pt idx="11636">
                  <c:v>242.41666666666666</c:v>
                </c:pt>
                <c:pt idx="11637">
                  <c:v>242.4375</c:v>
                </c:pt>
                <c:pt idx="11638">
                  <c:v>242.45833333333334</c:v>
                </c:pt>
                <c:pt idx="11639">
                  <c:v>242.47916666666666</c:v>
                </c:pt>
                <c:pt idx="11640">
                  <c:v>242.5</c:v>
                </c:pt>
                <c:pt idx="11641">
                  <c:v>242.52083333333334</c:v>
                </c:pt>
                <c:pt idx="11642">
                  <c:v>242.54166666666666</c:v>
                </c:pt>
                <c:pt idx="11643">
                  <c:v>242.5625</c:v>
                </c:pt>
                <c:pt idx="11644">
                  <c:v>242.58333333333334</c:v>
                </c:pt>
                <c:pt idx="11645">
                  <c:v>242.60416666666666</c:v>
                </c:pt>
                <c:pt idx="11646">
                  <c:v>242.625</c:v>
                </c:pt>
                <c:pt idx="11647">
                  <c:v>242.64583333333334</c:v>
                </c:pt>
                <c:pt idx="11648">
                  <c:v>242.66666666666666</c:v>
                </c:pt>
                <c:pt idx="11649">
                  <c:v>242.6875</c:v>
                </c:pt>
                <c:pt idx="11650">
                  <c:v>242.70833333333334</c:v>
                </c:pt>
                <c:pt idx="11651">
                  <c:v>242.72916666666666</c:v>
                </c:pt>
                <c:pt idx="11652">
                  <c:v>242.75</c:v>
                </c:pt>
                <c:pt idx="11653">
                  <c:v>242.77083333333334</c:v>
                </c:pt>
                <c:pt idx="11654">
                  <c:v>242.79166666666666</c:v>
                </c:pt>
                <c:pt idx="11655">
                  <c:v>242.8125</c:v>
                </c:pt>
                <c:pt idx="11656">
                  <c:v>242.83333333333334</c:v>
                </c:pt>
                <c:pt idx="11657">
                  <c:v>242.85416666666666</c:v>
                </c:pt>
                <c:pt idx="11658">
                  <c:v>242.875</c:v>
                </c:pt>
                <c:pt idx="11659">
                  <c:v>242.89583333333334</c:v>
                </c:pt>
                <c:pt idx="11660">
                  <c:v>242.91666666666666</c:v>
                </c:pt>
                <c:pt idx="11661">
                  <c:v>242.9375</c:v>
                </c:pt>
                <c:pt idx="11662">
                  <c:v>242.95833333333334</c:v>
                </c:pt>
                <c:pt idx="11663">
                  <c:v>242.97916666666666</c:v>
                </c:pt>
                <c:pt idx="11664">
                  <c:v>243</c:v>
                </c:pt>
                <c:pt idx="11665">
                  <c:v>243.02083333333334</c:v>
                </c:pt>
                <c:pt idx="11666">
                  <c:v>243.04166666666666</c:v>
                </c:pt>
                <c:pt idx="11667">
                  <c:v>243.0625</c:v>
                </c:pt>
                <c:pt idx="11668">
                  <c:v>243.08333333333334</c:v>
                </c:pt>
                <c:pt idx="11669">
                  <c:v>243.10416666666666</c:v>
                </c:pt>
                <c:pt idx="11670">
                  <c:v>243.125</c:v>
                </c:pt>
                <c:pt idx="11671">
                  <c:v>243.14583333333334</c:v>
                </c:pt>
                <c:pt idx="11672">
                  <c:v>243.16666666666666</c:v>
                </c:pt>
                <c:pt idx="11673">
                  <c:v>243.1875</c:v>
                </c:pt>
                <c:pt idx="11674">
                  <c:v>243.20833333333334</c:v>
                </c:pt>
                <c:pt idx="11675">
                  <c:v>243.22916666666666</c:v>
                </c:pt>
                <c:pt idx="11676">
                  <c:v>243.25</c:v>
                </c:pt>
                <c:pt idx="11677">
                  <c:v>243.27083333333334</c:v>
                </c:pt>
                <c:pt idx="11678">
                  <c:v>243.29166666666666</c:v>
                </c:pt>
                <c:pt idx="11679">
                  <c:v>243.3125</c:v>
                </c:pt>
                <c:pt idx="11680">
                  <c:v>243.33333333333334</c:v>
                </c:pt>
                <c:pt idx="11681">
                  <c:v>243.35416666666666</c:v>
                </c:pt>
                <c:pt idx="11682">
                  <c:v>243.375</c:v>
                </c:pt>
                <c:pt idx="11683">
                  <c:v>243.39583333333334</c:v>
                </c:pt>
                <c:pt idx="11684">
                  <c:v>243.41666666666666</c:v>
                </c:pt>
                <c:pt idx="11685">
                  <c:v>243.4375</c:v>
                </c:pt>
                <c:pt idx="11686">
                  <c:v>243.45833333333334</c:v>
                </c:pt>
                <c:pt idx="11687">
                  <c:v>243.47916666666666</c:v>
                </c:pt>
                <c:pt idx="11688">
                  <c:v>243.5</c:v>
                </c:pt>
                <c:pt idx="11689">
                  <c:v>243.52083333333334</c:v>
                </c:pt>
                <c:pt idx="11690">
                  <c:v>243.54166666666666</c:v>
                </c:pt>
                <c:pt idx="11691">
                  <c:v>243.5625</c:v>
                </c:pt>
                <c:pt idx="11692">
                  <c:v>243.58333333333334</c:v>
                </c:pt>
                <c:pt idx="11693">
                  <c:v>243.60416666666666</c:v>
                </c:pt>
                <c:pt idx="11694">
                  <c:v>243.625</c:v>
                </c:pt>
                <c:pt idx="11695">
                  <c:v>243.64583333333334</c:v>
                </c:pt>
                <c:pt idx="11696">
                  <c:v>243.66666666666666</c:v>
                </c:pt>
                <c:pt idx="11697">
                  <c:v>243.6875</c:v>
                </c:pt>
                <c:pt idx="11698">
                  <c:v>243.70833333333334</c:v>
                </c:pt>
                <c:pt idx="11699">
                  <c:v>243.72916666666666</c:v>
                </c:pt>
                <c:pt idx="11700">
                  <c:v>243.75</c:v>
                </c:pt>
                <c:pt idx="11701">
                  <c:v>243.77083333333334</c:v>
                </c:pt>
                <c:pt idx="11702">
                  <c:v>243.79166666666666</c:v>
                </c:pt>
                <c:pt idx="11703">
                  <c:v>243.8125</c:v>
                </c:pt>
                <c:pt idx="11704">
                  <c:v>243.83333333333334</c:v>
                </c:pt>
                <c:pt idx="11705">
                  <c:v>243.85416666666666</c:v>
                </c:pt>
                <c:pt idx="11706">
                  <c:v>243.875</c:v>
                </c:pt>
                <c:pt idx="11707">
                  <c:v>243.89583333333334</c:v>
                </c:pt>
                <c:pt idx="11708">
                  <c:v>243.91666666666666</c:v>
                </c:pt>
                <c:pt idx="11709">
                  <c:v>243.9375</c:v>
                </c:pt>
                <c:pt idx="11710">
                  <c:v>243.95833333333334</c:v>
                </c:pt>
                <c:pt idx="11711">
                  <c:v>243.97916666666666</c:v>
                </c:pt>
                <c:pt idx="11712">
                  <c:v>244</c:v>
                </c:pt>
                <c:pt idx="11713">
                  <c:v>244.02083333333334</c:v>
                </c:pt>
                <c:pt idx="11714">
                  <c:v>244.04166666666666</c:v>
                </c:pt>
                <c:pt idx="11715">
                  <c:v>244.0625</c:v>
                </c:pt>
                <c:pt idx="11716">
                  <c:v>244.08333333333334</c:v>
                </c:pt>
                <c:pt idx="11717">
                  <c:v>244.10416666666666</c:v>
                </c:pt>
                <c:pt idx="11718">
                  <c:v>244.125</c:v>
                </c:pt>
                <c:pt idx="11719">
                  <c:v>244.14583333333334</c:v>
                </c:pt>
                <c:pt idx="11720">
                  <c:v>244.16666666666666</c:v>
                </c:pt>
                <c:pt idx="11721">
                  <c:v>244.1875</c:v>
                </c:pt>
                <c:pt idx="11722">
                  <c:v>244.20833333333334</c:v>
                </c:pt>
                <c:pt idx="11723">
                  <c:v>244.22916666666666</c:v>
                </c:pt>
                <c:pt idx="11724">
                  <c:v>244.25</c:v>
                </c:pt>
                <c:pt idx="11725">
                  <c:v>244.27083333333334</c:v>
                </c:pt>
                <c:pt idx="11726">
                  <c:v>244.29166666666666</c:v>
                </c:pt>
                <c:pt idx="11727">
                  <c:v>244.3125</c:v>
                </c:pt>
                <c:pt idx="11728">
                  <c:v>244.33333333333334</c:v>
                </c:pt>
                <c:pt idx="11729">
                  <c:v>244.35416666666666</c:v>
                </c:pt>
                <c:pt idx="11730">
                  <c:v>244.375</c:v>
                </c:pt>
                <c:pt idx="11731">
                  <c:v>244.39583333333334</c:v>
                </c:pt>
                <c:pt idx="11732">
                  <c:v>244.41666666666666</c:v>
                </c:pt>
                <c:pt idx="11733">
                  <c:v>244.4375</c:v>
                </c:pt>
                <c:pt idx="11734">
                  <c:v>244.45833333333334</c:v>
                </c:pt>
                <c:pt idx="11735">
                  <c:v>244.47916666666666</c:v>
                </c:pt>
                <c:pt idx="11736">
                  <c:v>244.5</c:v>
                </c:pt>
                <c:pt idx="11737">
                  <c:v>244.52083333333334</c:v>
                </c:pt>
                <c:pt idx="11738">
                  <c:v>244.54166666666666</c:v>
                </c:pt>
                <c:pt idx="11739">
                  <c:v>244.5625</c:v>
                </c:pt>
                <c:pt idx="11740">
                  <c:v>244.58333333333334</c:v>
                </c:pt>
                <c:pt idx="11741">
                  <c:v>244.60416666666666</c:v>
                </c:pt>
                <c:pt idx="11742">
                  <c:v>244.625</c:v>
                </c:pt>
                <c:pt idx="11743">
                  <c:v>244.64583333333334</c:v>
                </c:pt>
                <c:pt idx="11744">
                  <c:v>244.66666666666666</c:v>
                </c:pt>
                <c:pt idx="11745">
                  <c:v>244.6875</c:v>
                </c:pt>
                <c:pt idx="11746">
                  <c:v>244.70833333333334</c:v>
                </c:pt>
                <c:pt idx="11747">
                  <c:v>244.72916666666666</c:v>
                </c:pt>
                <c:pt idx="11748">
                  <c:v>244.75</c:v>
                </c:pt>
                <c:pt idx="11749">
                  <c:v>244.77083333333334</c:v>
                </c:pt>
                <c:pt idx="11750">
                  <c:v>244.79166666666666</c:v>
                </c:pt>
                <c:pt idx="11751">
                  <c:v>244.8125</c:v>
                </c:pt>
                <c:pt idx="11752">
                  <c:v>244.83333333333334</c:v>
                </c:pt>
                <c:pt idx="11753">
                  <c:v>244.85416666666666</c:v>
                </c:pt>
                <c:pt idx="11754">
                  <c:v>244.875</c:v>
                </c:pt>
                <c:pt idx="11755">
                  <c:v>244.89583333333334</c:v>
                </c:pt>
                <c:pt idx="11756">
                  <c:v>244.91666666666666</c:v>
                </c:pt>
                <c:pt idx="11757">
                  <c:v>244.9375</c:v>
                </c:pt>
                <c:pt idx="11758">
                  <c:v>244.95833333333334</c:v>
                </c:pt>
                <c:pt idx="11759">
                  <c:v>244.97916666666666</c:v>
                </c:pt>
                <c:pt idx="11760">
                  <c:v>245</c:v>
                </c:pt>
                <c:pt idx="11761">
                  <c:v>245.02083333333334</c:v>
                </c:pt>
                <c:pt idx="11762">
                  <c:v>245.04166666666666</c:v>
                </c:pt>
                <c:pt idx="11763">
                  <c:v>245.0625</c:v>
                </c:pt>
                <c:pt idx="11764">
                  <c:v>245.08333333333334</c:v>
                </c:pt>
                <c:pt idx="11765">
                  <c:v>245.10416666666666</c:v>
                </c:pt>
                <c:pt idx="11766">
                  <c:v>245.125</c:v>
                </c:pt>
                <c:pt idx="11767">
                  <c:v>245.14583333333334</c:v>
                </c:pt>
                <c:pt idx="11768">
                  <c:v>245.16666666666666</c:v>
                </c:pt>
                <c:pt idx="11769">
                  <c:v>245.1875</c:v>
                </c:pt>
                <c:pt idx="11770">
                  <c:v>245.20833333333334</c:v>
                </c:pt>
                <c:pt idx="11771">
                  <c:v>245.22916666666666</c:v>
                </c:pt>
                <c:pt idx="11772">
                  <c:v>245.25</c:v>
                </c:pt>
                <c:pt idx="11773">
                  <c:v>245.27083333333334</c:v>
                </c:pt>
                <c:pt idx="11774">
                  <c:v>245.29166666666666</c:v>
                </c:pt>
                <c:pt idx="11775">
                  <c:v>245.3125</c:v>
                </c:pt>
                <c:pt idx="11776">
                  <c:v>245.33333333333334</c:v>
                </c:pt>
                <c:pt idx="11777">
                  <c:v>245.35416666666666</c:v>
                </c:pt>
                <c:pt idx="11778">
                  <c:v>245.375</c:v>
                </c:pt>
                <c:pt idx="11779">
                  <c:v>245.39583333333334</c:v>
                </c:pt>
                <c:pt idx="11780">
                  <c:v>245.41666666666666</c:v>
                </c:pt>
                <c:pt idx="11781">
                  <c:v>245.4375</c:v>
                </c:pt>
                <c:pt idx="11782">
                  <c:v>245.45833333333334</c:v>
                </c:pt>
                <c:pt idx="11783">
                  <c:v>245.47916666666666</c:v>
                </c:pt>
                <c:pt idx="11784">
                  <c:v>245.5</c:v>
                </c:pt>
                <c:pt idx="11785">
                  <c:v>245.52083333333334</c:v>
                </c:pt>
                <c:pt idx="11786">
                  <c:v>245.54166666666666</c:v>
                </c:pt>
                <c:pt idx="11787">
                  <c:v>245.5625</c:v>
                </c:pt>
                <c:pt idx="11788">
                  <c:v>245.58333333333334</c:v>
                </c:pt>
                <c:pt idx="11789">
                  <c:v>245.60416666666666</c:v>
                </c:pt>
                <c:pt idx="11790">
                  <c:v>245.625</c:v>
                </c:pt>
                <c:pt idx="11791">
                  <c:v>245.64583333333334</c:v>
                </c:pt>
                <c:pt idx="11792">
                  <c:v>245.66666666666666</c:v>
                </c:pt>
                <c:pt idx="11793">
                  <c:v>245.6875</c:v>
                </c:pt>
                <c:pt idx="11794">
                  <c:v>245.70833333333334</c:v>
                </c:pt>
                <c:pt idx="11795">
                  <c:v>245.72916666666666</c:v>
                </c:pt>
                <c:pt idx="11796">
                  <c:v>245.75</c:v>
                </c:pt>
                <c:pt idx="11797">
                  <c:v>245.77083333333334</c:v>
                </c:pt>
                <c:pt idx="11798">
                  <c:v>245.79166666666666</c:v>
                </c:pt>
                <c:pt idx="11799">
                  <c:v>245.8125</c:v>
                </c:pt>
                <c:pt idx="11800">
                  <c:v>245.83333333333334</c:v>
                </c:pt>
                <c:pt idx="11801">
                  <c:v>245.85416666666666</c:v>
                </c:pt>
                <c:pt idx="11802">
                  <c:v>245.875</c:v>
                </c:pt>
                <c:pt idx="11803">
                  <c:v>245.89583333333334</c:v>
                </c:pt>
                <c:pt idx="11804">
                  <c:v>245.91666666666666</c:v>
                </c:pt>
                <c:pt idx="11805">
                  <c:v>245.9375</c:v>
                </c:pt>
                <c:pt idx="11806">
                  <c:v>245.95833333333334</c:v>
                </c:pt>
                <c:pt idx="11807">
                  <c:v>245.97916666666666</c:v>
                </c:pt>
                <c:pt idx="11808">
                  <c:v>246</c:v>
                </c:pt>
                <c:pt idx="11809">
                  <c:v>246.02083333333334</c:v>
                </c:pt>
                <c:pt idx="11810">
                  <c:v>246.04166666666666</c:v>
                </c:pt>
                <c:pt idx="11811">
                  <c:v>246.0625</c:v>
                </c:pt>
                <c:pt idx="11812">
                  <c:v>246.08333333333334</c:v>
                </c:pt>
                <c:pt idx="11813">
                  <c:v>246.10416666666666</c:v>
                </c:pt>
                <c:pt idx="11814">
                  <c:v>246.125</c:v>
                </c:pt>
                <c:pt idx="11815">
                  <c:v>246.14583333333334</c:v>
                </c:pt>
                <c:pt idx="11816">
                  <c:v>246.16666666666666</c:v>
                </c:pt>
                <c:pt idx="11817">
                  <c:v>246.1875</c:v>
                </c:pt>
                <c:pt idx="11818">
                  <c:v>246.20833333333334</c:v>
                </c:pt>
                <c:pt idx="11819">
                  <c:v>246.22916666666666</c:v>
                </c:pt>
                <c:pt idx="11820">
                  <c:v>246.25</c:v>
                </c:pt>
                <c:pt idx="11821">
                  <c:v>246.27083333333334</c:v>
                </c:pt>
                <c:pt idx="11822">
                  <c:v>246.29166666666666</c:v>
                </c:pt>
                <c:pt idx="11823">
                  <c:v>246.3125</c:v>
                </c:pt>
                <c:pt idx="11824">
                  <c:v>246.33333333333334</c:v>
                </c:pt>
                <c:pt idx="11825">
                  <c:v>246.35416666666666</c:v>
                </c:pt>
                <c:pt idx="11826">
                  <c:v>246.375</c:v>
                </c:pt>
                <c:pt idx="11827">
                  <c:v>246.39583333333334</c:v>
                </c:pt>
                <c:pt idx="11828">
                  <c:v>246.41666666666666</c:v>
                </c:pt>
                <c:pt idx="11829">
                  <c:v>246.4375</c:v>
                </c:pt>
                <c:pt idx="11830">
                  <c:v>246.45833333333334</c:v>
                </c:pt>
                <c:pt idx="11831">
                  <c:v>246.47916666666666</c:v>
                </c:pt>
                <c:pt idx="11832">
                  <c:v>246.5</c:v>
                </c:pt>
                <c:pt idx="11833">
                  <c:v>246.52083333333334</c:v>
                </c:pt>
                <c:pt idx="11834">
                  <c:v>246.54166666666666</c:v>
                </c:pt>
                <c:pt idx="11835">
                  <c:v>246.5625</c:v>
                </c:pt>
                <c:pt idx="11836">
                  <c:v>246.58333333333334</c:v>
                </c:pt>
                <c:pt idx="11837">
                  <c:v>246.60416666666666</c:v>
                </c:pt>
                <c:pt idx="11838">
                  <c:v>246.625</c:v>
                </c:pt>
                <c:pt idx="11839">
                  <c:v>246.64583333333334</c:v>
                </c:pt>
                <c:pt idx="11840">
                  <c:v>246.66666666666666</c:v>
                </c:pt>
                <c:pt idx="11841">
                  <c:v>246.6875</c:v>
                </c:pt>
                <c:pt idx="11842">
                  <c:v>246.70833333333334</c:v>
                </c:pt>
                <c:pt idx="11843">
                  <c:v>246.72916666666666</c:v>
                </c:pt>
                <c:pt idx="11844">
                  <c:v>246.75</c:v>
                </c:pt>
                <c:pt idx="11845">
                  <c:v>246.77083333333334</c:v>
                </c:pt>
                <c:pt idx="11846">
                  <c:v>246.79166666666666</c:v>
                </c:pt>
                <c:pt idx="11847">
                  <c:v>246.8125</c:v>
                </c:pt>
                <c:pt idx="11848">
                  <c:v>246.83333333333334</c:v>
                </c:pt>
                <c:pt idx="11849">
                  <c:v>246.85416666666666</c:v>
                </c:pt>
                <c:pt idx="11850">
                  <c:v>246.875</c:v>
                </c:pt>
                <c:pt idx="11851">
                  <c:v>246.89583333333334</c:v>
                </c:pt>
                <c:pt idx="11852">
                  <c:v>246.91666666666666</c:v>
                </c:pt>
                <c:pt idx="11853">
                  <c:v>246.9375</c:v>
                </c:pt>
                <c:pt idx="11854">
                  <c:v>246.95833333333334</c:v>
                </c:pt>
                <c:pt idx="11855">
                  <c:v>246.97916666666666</c:v>
                </c:pt>
                <c:pt idx="11856">
                  <c:v>247</c:v>
                </c:pt>
                <c:pt idx="11857">
                  <c:v>247.02083333333334</c:v>
                </c:pt>
                <c:pt idx="11858">
                  <c:v>247.04166666666666</c:v>
                </c:pt>
                <c:pt idx="11859">
                  <c:v>247.0625</c:v>
                </c:pt>
                <c:pt idx="11860">
                  <c:v>247.08333333333334</c:v>
                </c:pt>
                <c:pt idx="11861">
                  <c:v>247.10416666666666</c:v>
                </c:pt>
                <c:pt idx="11862">
                  <c:v>247.125</c:v>
                </c:pt>
                <c:pt idx="11863">
                  <c:v>247.14583333333334</c:v>
                </c:pt>
                <c:pt idx="11864">
                  <c:v>247.16666666666666</c:v>
                </c:pt>
                <c:pt idx="11865">
                  <c:v>247.1875</c:v>
                </c:pt>
                <c:pt idx="11866">
                  <c:v>247.20833333333334</c:v>
                </c:pt>
                <c:pt idx="11867">
                  <c:v>247.22916666666666</c:v>
                </c:pt>
                <c:pt idx="11868">
                  <c:v>247.25</c:v>
                </c:pt>
                <c:pt idx="11869">
                  <c:v>247.27083333333334</c:v>
                </c:pt>
                <c:pt idx="11870">
                  <c:v>247.29166666666666</c:v>
                </c:pt>
                <c:pt idx="11871">
                  <c:v>247.3125</c:v>
                </c:pt>
                <c:pt idx="11872">
                  <c:v>247.33333333333334</c:v>
                </c:pt>
                <c:pt idx="11873">
                  <c:v>247.35416666666666</c:v>
                </c:pt>
                <c:pt idx="11874">
                  <c:v>247.375</c:v>
                </c:pt>
                <c:pt idx="11875">
                  <c:v>247.39583333333334</c:v>
                </c:pt>
                <c:pt idx="11876">
                  <c:v>247.41666666666666</c:v>
                </c:pt>
                <c:pt idx="11877">
                  <c:v>247.4375</c:v>
                </c:pt>
                <c:pt idx="11878">
                  <c:v>247.45833333333334</c:v>
                </c:pt>
                <c:pt idx="11879">
                  <c:v>247.47916666666666</c:v>
                </c:pt>
                <c:pt idx="11880">
                  <c:v>247.5</c:v>
                </c:pt>
                <c:pt idx="11881">
                  <c:v>247.52083333333334</c:v>
                </c:pt>
                <c:pt idx="11882">
                  <c:v>247.54166666666666</c:v>
                </c:pt>
                <c:pt idx="11883">
                  <c:v>247.5625</c:v>
                </c:pt>
                <c:pt idx="11884">
                  <c:v>247.58333333333334</c:v>
                </c:pt>
                <c:pt idx="11885">
                  <c:v>247.60416666666666</c:v>
                </c:pt>
                <c:pt idx="11886">
                  <c:v>247.625</c:v>
                </c:pt>
                <c:pt idx="11887">
                  <c:v>247.64583333333334</c:v>
                </c:pt>
                <c:pt idx="11888">
                  <c:v>247.66666666666666</c:v>
                </c:pt>
                <c:pt idx="11889">
                  <c:v>247.6875</c:v>
                </c:pt>
                <c:pt idx="11890">
                  <c:v>247.70833333333334</c:v>
                </c:pt>
                <c:pt idx="11891">
                  <c:v>247.72916666666666</c:v>
                </c:pt>
                <c:pt idx="11892">
                  <c:v>247.75</c:v>
                </c:pt>
                <c:pt idx="11893">
                  <c:v>247.77083333333334</c:v>
                </c:pt>
                <c:pt idx="11894">
                  <c:v>247.79166666666666</c:v>
                </c:pt>
                <c:pt idx="11895">
                  <c:v>247.8125</c:v>
                </c:pt>
                <c:pt idx="11896">
                  <c:v>247.83333333333334</c:v>
                </c:pt>
                <c:pt idx="11897">
                  <c:v>247.85416666666666</c:v>
                </c:pt>
                <c:pt idx="11898">
                  <c:v>247.875</c:v>
                </c:pt>
                <c:pt idx="11899">
                  <c:v>247.89583333333334</c:v>
                </c:pt>
                <c:pt idx="11900">
                  <c:v>247.91666666666666</c:v>
                </c:pt>
                <c:pt idx="11901">
                  <c:v>247.9375</c:v>
                </c:pt>
                <c:pt idx="11902">
                  <c:v>247.95833333333334</c:v>
                </c:pt>
                <c:pt idx="11903">
                  <c:v>247.97916666666666</c:v>
                </c:pt>
                <c:pt idx="11904">
                  <c:v>248</c:v>
                </c:pt>
                <c:pt idx="11905">
                  <c:v>248.02083333333334</c:v>
                </c:pt>
                <c:pt idx="11906">
                  <c:v>248.04166666666666</c:v>
                </c:pt>
                <c:pt idx="11907">
                  <c:v>248.0625</c:v>
                </c:pt>
                <c:pt idx="11908">
                  <c:v>248.08333333333334</c:v>
                </c:pt>
                <c:pt idx="11909">
                  <c:v>248.10416666666666</c:v>
                </c:pt>
                <c:pt idx="11910">
                  <c:v>248.125</c:v>
                </c:pt>
                <c:pt idx="11911">
                  <c:v>248.14583333333334</c:v>
                </c:pt>
                <c:pt idx="11912">
                  <c:v>248.16666666666666</c:v>
                </c:pt>
                <c:pt idx="11913">
                  <c:v>248.1875</c:v>
                </c:pt>
                <c:pt idx="11914">
                  <c:v>248.20833333333334</c:v>
                </c:pt>
                <c:pt idx="11915">
                  <c:v>248.22916666666666</c:v>
                </c:pt>
                <c:pt idx="11916">
                  <c:v>248.25</c:v>
                </c:pt>
                <c:pt idx="11917">
                  <c:v>248.27083333333334</c:v>
                </c:pt>
                <c:pt idx="11918">
                  <c:v>248.29166666666666</c:v>
                </c:pt>
                <c:pt idx="11919">
                  <c:v>248.3125</c:v>
                </c:pt>
                <c:pt idx="11920">
                  <c:v>248.33333333333334</c:v>
                </c:pt>
                <c:pt idx="11921">
                  <c:v>248.35416666666666</c:v>
                </c:pt>
                <c:pt idx="11922">
                  <c:v>248.375</c:v>
                </c:pt>
                <c:pt idx="11923">
                  <c:v>248.39583333333334</c:v>
                </c:pt>
                <c:pt idx="11924">
                  <c:v>248.41666666666666</c:v>
                </c:pt>
                <c:pt idx="11925">
                  <c:v>248.4375</c:v>
                </c:pt>
                <c:pt idx="11926">
                  <c:v>248.45833333333334</c:v>
                </c:pt>
                <c:pt idx="11927">
                  <c:v>248.47916666666666</c:v>
                </c:pt>
                <c:pt idx="11928">
                  <c:v>248.5</c:v>
                </c:pt>
                <c:pt idx="11929">
                  <c:v>248.52083333333334</c:v>
                </c:pt>
                <c:pt idx="11930">
                  <c:v>248.54166666666666</c:v>
                </c:pt>
                <c:pt idx="11931">
                  <c:v>248.5625</c:v>
                </c:pt>
                <c:pt idx="11932">
                  <c:v>248.58333333333334</c:v>
                </c:pt>
                <c:pt idx="11933">
                  <c:v>248.60416666666666</c:v>
                </c:pt>
                <c:pt idx="11934">
                  <c:v>248.625</c:v>
                </c:pt>
                <c:pt idx="11935">
                  <c:v>248.64583333333334</c:v>
                </c:pt>
                <c:pt idx="11936">
                  <c:v>248.66666666666666</c:v>
                </c:pt>
                <c:pt idx="11937">
                  <c:v>248.6875</c:v>
                </c:pt>
                <c:pt idx="11938">
                  <c:v>248.70833333333334</c:v>
                </c:pt>
                <c:pt idx="11939">
                  <c:v>248.72916666666666</c:v>
                </c:pt>
                <c:pt idx="11940">
                  <c:v>248.75</c:v>
                </c:pt>
                <c:pt idx="11941">
                  <c:v>248.77083333333334</c:v>
                </c:pt>
                <c:pt idx="11942">
                  <c:v>248.79166666666666</c:v>
                </c:pt>
                <c:pt idx="11943">
                  <c:v>248.8125</c:v>
                </c:pt>
                <c:pt idx="11944">
                  <c:v>248.83333333333334</c:v>
                </c:pt>
                <c:pt idx="11945">
                  <c:v>248.85416666666666</c:v>
                </c:pt>
                <c:pt idx="11946">
                  <c:v>248.875</c:v>
                </c:pt>
                <c:pt idx="11947">
                  <c:v>248.89583333333334</c:v>
                </c:pt>
                <c:pt idx="11948">
                  <c:v>248.91666666666666</c:v>
                </c:pt>
                <c:pt idx="11949">
                  <c:v>248.9375</c:v>
                </c:pt>
                <c:pt idx="11950">
                  <c:v>248.95833333333334</c:v>
                </c:pt>
                <c:pt idx="11951">
                  <c:v>248.97916666666666</c:v>
                </c:pt>
                <c:pt idx="11952">
                  <c:v>249</c:v>
                </c:pt>
                <c:pt idx="11953">
                  <c:v>249.02083333333334</c:v>
                </c:pt>
                <c:pt idx="11954">
                  <c:v>249.04166666666666</c:v>
                </c:pt>
                <c:pt idx="11955">
                  <c:v>249.0625</c:v>
                </c:pt>
                <c:pt idx="11956">
                  <c:v>249.08333333333334</c:v>
                </c:pt>
                <c:pt idx="11957">
                  <c:v>249.10416666666666</c:v>
                </c:pt>
                <c:pt idx="11958">
                  <c:v>249.125</c:v>
                </c:pt>
                <c:pt idx="11959">
                  <c:v>249.14583333333334</c:v>
                </c:pt>
                <c:pt idx="11960">
                  <c:v>249.16666666666666</c:v>
                </c:pt>
                <c:pt idx="11961">
                  <c:v>249.1875</c:v>
                </c:pt>
                <c:pt idx="11962">
                  <c:v>249.20833333333334</c:v>
                </c:pt>
                <c:pt idx="11963">
                  <c:v>249.22916666666666</c:v>
                </c:pt>
                <c:pt idx="11964">
                  <c:v>249.25</c:v>
                </c:pt>
                <c:pt idx="11965">
                  <c:v>249.27083333333334</c:v>
                </c:pt>
                <c:pt idx="11966">
                  <c:v>249.29166666666666</c:v>
                </c:pt>
                <c:pt idx="11967">
                  <c:v>249.3125</c:v>
                </c:pt>
                <c:pt idx="11968">
                  <c:v>249.33333333333334</c:v>
                </c:pt>
                <c:pt idx="11969">
                  <c:v>249.35416666666666</c:v>
                </c:pt>
                <c:pt idx="11970">
                  <c:v>249.375</c:v>
                </c:pt>
                <c:pt idx="11971">
                  <c:v>249.39583333333334</c:v>
                </c:pt>
                <c:pt idx="11972">
                  <c:v>249.41666666666666</c:v>
                </c:pt>
                <c:pt idx="11973">
                  <c:v>249.4375</c:v>
                </c:pt>
                <c:pt idx="11974">
                  <c:v>249.45833333333334</c:v>
                </c:pt>
                <c:pt idx="11975">
                  <c:v>249.47916666666666</c:v>
                </c:pt>
                <c:pt idx="11976">
                  <c:v>249.5</c:v>
                </c:pt>
                <c:pt idx="11977">
                  <c:v>249.52083333333334</c:v>
                </c:pt>
                <c:pt idx="11978">
                  <c:v>249.54166666666666</c:v>
                </c:pt>
                <c:pt idx="11979">
                  <c:v>249.5625</c:v>
                </c:pt>
                <c:pt idx="11980">
                  <c:v>249.58333333333334</c:v>
                </c:pt>
                <c:pt idx="11981">
                  <c:v>249.60416666666666</c:v>
                </c:pt>
                <c:pt idx="11982">
                  <c:v>249.625</c:v>
                </c:pt>
                <c:pt idx="11983">
                  <c:v>249.64583333333334</c:v>
                </c:pt>
                <c:pt idx="11984">
                  <c:v>249.66666666666666</c:v>
                </c:pt>
                <c:pt idx="11985">
                  <c:v>249.6875</c:v>
                </c:pt>
                <c:pt idx="11986">
                  <c:v>249.70833333333334</c:v>
                </c:pt>
                <c:pt idx="11987">
                  <c:v>249.72916666666666</c:v>
                </c:pt>
                <c:pt idx="11988">
                  <c:v>249.75</c:v>
                </c:pt>
                <c:pt idx="11989">
                  <c:v>249.77083333333334</c:v>
                </c:pt>
                <c:pt idx="11990">
                  <c:v>249.79166666666666</c:v>
                </c:pt>
                <c:pt idx="11991">
                  <c:v>249.8125</c:v>
                </c:pt>
                <c:pt idx="11992">
                  <c:v>249.83333333333334</c:v>
                </c:pt>
                <c:pt idx="11993">
                  <c:v>249.85416666666666</c:v>
                </c:pt>
                <c:pt idx="11994">
                  <c:v>249.875</c:v>
                </c:pt>
                <c:pt idx="11995">
                  <c:v>249.89583333333334</c:v>
                </c:pt>
                <c:pt idx="11996">
                  <c:v>249.91666666666666</c:v>
                </c:pt>
                <c:pt idx="11997">
                  <c:v>249.9375</c:v>
                </c:pt>
                <c:pt idx="11998">
                  <c:v>249.95833333333334</c:v>
                </c:pt>
                <c:pt idx="11999">
                  <c:v>249.97916666666666</c:v>
                </c:pt>
                <c:pt idx="12000">
                  <c:v>250</c:v>
                </c:pt>
                <c:pt idx="12001">
                  <c:v>250.02083333333334</c:v>
                </c:pt>
                <c:pt idx="12002">
                  <c:v>250.04166666666666</c:v>
                </c:pt>
                <c:pt idx="12003">
                  <c:v>250.0625</c:v>
                </c:pt>
                <c:pt idx="12004">
                  <c:v>250.08333333333334</c:v>
                </c:pt>
                <c:pt idx="12005">
                  <c:v>250.10416666666666</c:v>
                </c:pt>
                <c:pt idx="12006">
                  <c:v>250.125</c:v>
                </c:pt>
                <c:pt idx="12007">
                  <c:v>250.14583333333334</c:v>
                </c:pt>
                <c:pt idx="12008">
                  <c:v>250.16666666666666</c:v>
                </c:pt>
                <c:pt idx="12009">
                  <c:v>250.1875</c:v>
                </c:pt>
                <c:pt idx="12010">
                  <c:v>250.20833333333334</c:v>
                </c:pt>
                <c:pt idx="12011">
                  <c:v>250.22916666666666</c:v>
                </c:pt>
                <c:pt idx="12012">
                  <c:v>250.25</c:v>
                </c:pt>
                <c:pt idx="12013">
                  <c:v>250.27083333333334</c:v>
                </c:pt>
                <c:pt idx="12014">
                  <c:v>250.29166666666666</c:v>
                </c:pt>
                <c:pt idx="12015">
                  <c:v>250.3125</c:v>
                </c:pt>
                <c:pt idx="12016">
                  <c:v>250.33333333333334</c:v>
                </c:pt>
                <c:pt idx="12017">
                  <c:v>250.35416666666666</c:v>
                </c:pt>
                <c:pt idx="12018">
                  <c:v>250.375</c:v>
                </c:pt>
                <c:pt idx="12019">
                  <c:v>250.39583333333334</c:v>
                </c:pt>
                <c:pt idx="12020">
                  <c:v>250.41666666666666</c:v>
                </c:pt>
                <c:pt idx="12021">
                  <c:v>250.4375</c:v>
                </c:pt>
                <c:pt idx="12022">
                  <c:v>250.45833333333334</c:v>
                </c:pt>
                <c:pt idx="12023">
                  <c:v>250.47916666666666</c:v>
                </c:pt>
                <c:pt idx="12024">
                  <c:v>250.5</c:v>
                </c:pt>
                <c:pt idx="12025">
                  <c:v>250.52083333333334</c:v>
                </c:pt>
                <c:pt idx="12026">
                  <c:v>250.54166666666666</c:v>
                </c:pt>
                <c:pt idx="12027">
                  <c:v>250.5625</c:v>
                </c:pt>
                <c:pt idx="12028">
                  <c:v>250.58333333333334</c:v>
                </c:pt>
                <c:pt idx="12029">
                  <c:v>250.60416666666666</c:v>
                </c:pt>
                <c:pt idx="12030">
                  <c:v>250.625</c:v>
                </c:pt>
                <c:pt idx="12031">
                  <c:v>250.64583333333334</c:v>
                </c:pt>
                <c:pt idx="12032">
                  <c:v>250.66666666666666</c:v>
                </c:pt>
                <c:pt idx="12033">
                  <c:v>250.6875</c:v>
                </c:pt>
                <c:pt idx="12034">
                  <c:v>250.70833333333334</c:v>
                </c:pt>
                <c:pt idx="12035">
                  <c:v>250.72916666666666</c:v>
                </c:pt>
                <c:pt idx="12036">
                  <c:v>250.75</c:v>
                </c:pt>
                <c:pt idx="12037">
                  <c:v>250.77083333333334</c:v>
                </c:pt>
                <c:pt idx="12038">
                  <c:v>250.79166666666666</c:v>
                </c:pt>
                <c:pt idx="12039">
                  <c:v>250.8125</c:v>
                </c:pt>
                <c:pt idx="12040">
                  <c:v>250.83333333333334</c:v>
                </c:pt>
                <c:pt idx="12041">
                  <c:v>250.85416666666666</c:v>
                </c:pt>
                <c:pt idx="12042">
                  <c:v>250.875</c:v>
                </c:pt>
                <c:pt idx="12043">
                  <c:v>250.89583333333334</c:v>
                </c:pt>
                <c:pt idx="12044">
                  <c:v>250.91666666666666</c:v>
                </c:pt>
                <c:pt idx="12045">
                  <c:v>250.9375</c:v>
                </c:pt>
                <c:pt idx="12046">
                  <c:v>250.95833333333334</c:v>
                </c:pt>
                <c:pt idx="12047">
                  <c:v>250.97916666666666</c:v>
                </c:pt>
                <c:pt idx="12048">
                  <c:v>251</c:v>
                </c:pt>
                <c:pt idx="12049">
                  <c:v>251.02083333333334</c:v>
                </c:pt>
                <c:pt idx="12050">
                  <c:v>251.04166666666666</c:v>
                </c:pt>
                <c:pt idx="12051">
                  <c:v>251.0625</c:v>
                </c:pt>
                <c:pt idx="12052">
                  <c:v>251.08333333333334</c:v>
                </c:pt>
                <c:pt idx="12053">
                  <c:v>251.10416666666666</c:v>
                </c:pt>
                <c:pt idx="12054">
                  <c:v>251.125</c:v>
                </c:pt>
                <c:pt idx="12055">
                  <c:v>251.14583333333334</c:v>
                </c:pt>
                <c:pt idx="12056">
                  <c:v>251.16666666666666</c:v>
                </c:pt>
                <c:pt idx="12057">
                  <c:v>251.1875</c:v>
                </c:pt>
                <c:pt idx="12058">
                  <c:v>251.20833333333334</c:v>
                </c:pt>
                <c:pt idx="12059">
                  <c:v>251.22916666666666</c:v>
                </c:pt>
                <c:pt idx="12060">
                  <c:v>251.25</c:v>
                </c:pt>
                <c:pt idx="12061">
                  <c:v>251.27083333333334</c:v>
                </c:pt>
                <c:pt idx="12062">
                  <c:v>251.29166666666666</c:v>
                </c:pt>
                <c:pt idx="12063">
                  <c:v>251.3125</c:v>
                </c:pt>
                <c:pt idx="12064">
                  <c:v>251.33333333333334</c:v>
                </c:pt>
                <c:pt idx="12065">
                  <c:v>251.35416666666666</c:v>
                </c:pt>
                <c:pt idx="12066">
                  <c:v>251.375</c:v>
                </c:pt>
                <c:pt idx="12067">
                  <c:v>251.39583333333334</c:v>
                </c:pt>
                <c:pt idx="12068">
                  <c:v>251.41666666666666</c:v>
                </c:pt>
                <c:pt idx="12069">
                  <c:v>251.4375</c:v>
                </c:pt>
                <c:pt idx="12070">
                  <c:v>251.45833333333334</c:v>
                </c:pt>
                <c:pt idx="12071">
                  <c:v>251.47916666666666</c:v>
                </c:pt>
                <c:pt idx="12072">
                  <c:v>251.5</c:v>
                </c:pt>
                <c:pt idx="12073">
                  <c:v>251.52083333333334</c:v>
                </c:pt>
                <c:pt idx="12074">
                  <c:v>251.54166666666666</c:v>
                </c:pt>
                <c:pt idx="12075">
                  <c:v>251.5625</c:v>
                </c:pt>
                <c:pt idx="12076">
                  <c:v>251.58333333333334</c:v>
                </c:pt>
                <c:pt idx="12077">
                  <c:v>251.60416666666666</c:v>
                </c:pt>
                <c:pt idx="12078">
                  <c:v>251.625</c:v>
                </c:pt>
                <c:pt idx="12079">
                  <c:v>251.64583333333334</c:v>
                </c:pt>
                <c:pt idx="12080">
                  <c:v>251.66666666666666</c:v>
                </c:pt>
                <c:pt idx="12081">
                  <c:v>251.6875</c:v>
                </c:pt>
                <c:pt idx="12082">
                  <c:v>251.70833333333334</c:v>
                </c:pt>
                <c:pt idx="12083">
                  <c:v>251.72916666666666</c:v>
                </c:pt>
                <c:pt idx="12084">
                  <c:v>251.75</c:v>
                </c:pt>
                <c:pt idx="12085">
                  <c:v>251.77083333333334</c:v>
                </c:pt>
                <c:pt idx="12086">
                  <c:v>251.79166666666666</c:v>
                </c:pt>
                <c:pt idx="12087">
                  <c:v>251.8125</c:v>
                </c:pt>
                <c:pt idx="12088">
                  <c:v>251.83333333333334</c:v>
                </c:pt>
                <c:pt idx="12089">
                  <c:v>251.85416666666666</c:v>
                </c:pt>
                <c:pt idx="12090">
                  <c:v>251.875</c:v>
                </c:pt>
                <c:pt idx="12091">
                  <c:v>251.89583333333334</c:v>
                </c:pt>
                <c:pt idx="12092">
                  <c:v>251.91666666666666</c:v>
                </c:pt>
                <c:pt idx="12093">
                  <c:v>251.9375</c:v>
                </c:pt>
                <c:pt idx="12094">
                  <c:v>251.95833333333334</c:v>
                </c:pt>
                <c:pt idx="12095">
                  <c:v>251.97916666666666</c:v>
                </c:pt>
                <c:pt idx="12096">
                  <c:v>252</c:v>
                </c:pt>
                <c:pt idx="12097">
                  <c:v>252.02083333333334</c:v>
                </c:pt>
                <c:pt idx="12098">
                  <c:v>252.04166666666666</c:v>
                </c:pt>
                <c:pt idx="12099">
                  <c:v>252.0625</c:v>
                </c:pt>
                <c:pt idx="12100">
                  <c:v>252.08333333333334</c:v>
                </c:pt>
                <c:pt idx="12101">
                  <c:v>252.10416666666666</c:v>
                </c:pt>
                <c:pt idx="12102">
                  <c:v>252.125</c:v>
                </c:pt>
                <c:pt idx="12103">
                  <c:v>252.14583333333334</c:v>
                </c:pt>
                <c:pt idx="12104">
                  <c:v>252.16666666666666</c:v>
                </c:pt>
                <c:pt idx="12105">
                  <c:v>252.1875</c:v>
                </c:pt>
                <c:pt idx="12106">
                  <c:v>252.20833333333334</c:v>
                </c:pt>
                <c:pt idx="12107">
                  <c:v>252.22916666666666</c:v>
                </c:pt>
                <c:pt idx="12108">
                  <c:v>252.25</c:v>
                </c:pt>
                <c:pt idx="12109">
                  <c:v>252.27083333333334</c:v>
                </c:pt>
                <c:pt idx="12110">
                  <c:v>252.29166666666666</c:v>
                </c:pt>
                <c:pt idx="12111">
                  <c:v>252.3125</c:v>
                </c:pt>
                <c:pt idx="12112">
                  <c:v>252.33333333333334</c:v>
                </c:pt>
                <c:pt idx="12113">
                  <c:v>252.35416666666666</c:v>
                </c:pt>
                <c:pt idx="12114">
                  <c:v>252.375</c:v>
                </c:pt>
                <c:pt idx="12115">
                  <c:v>252.39583333333334</c:v>
                </c:pt>
                <c:pt idx="12116">
                  <c:v>252.41666666666666</c:v>
                </c:pt>
                <c:pt idx="12117">
                  <c:v>252.4375</c:v>
                </c:pt>
                <c:pt idx="12118">
                  <c:v>252.45833333333334</c:v>
                </c:pt>
                <c:pt idx="12119">
                  <c:v>252.47916666666666</c:v>
                </c:pt>
                <c:pt idx="12120">
                  <c:v>252.5</c:v>
                </c:pt>
                <c:pt idx="12121">
                  <c:v>252.52083333333334</c:v>
                </c:pt>
                <c:pt idx="12122">
                  <c:v>252.54166666666666</c:v>
                </c:pt>
                <c:pt idx="12123">
                  <c:v>252.5625</c:v>
                </c:pt>
                <c:pt idx="12124">
                  <c:v>252.58333333333334</c:v>
                </c:pt>
                <c:pt idx="12125">
                  <c:v>252.60416666666666</c:v>
                </c:pt>
                <c:pt idx="12126">
                  <c:v>252.625</c:v>
                </c:pt>
                <c:pt idx="12127">
                  <c:v>252.64583333333334</c:v>
                </c:pt>
                <c:pt idx="12128">
                  <c:v>252.66666666666666</c:v>
                </c:pt>
                <c:pt idx="12129">
                  <c:v>252.6875</c:v>
                </c:pt>
                <c:pt idx="12130">
                  <c:v>252.70833333333334</c:v>
                </c:pt>
                <c:pt idx="12131">
                  <c:v>252.72916666666666</c:v>
                </c:pt>
                <c:pt idx="12132">
                  <c:v>252.75</c:v>
                </c:pt>
                <c:pt idx="12133">
                  <c:v>252.77083333333334</c:v>
                </c:pt>
                <c:pt idx="12134">
                  <c:v>252.79166666666666</c:v>
                </c:pt>
                <c:pt idx="12135">
                  <c:v>252.8125</c:v>
                </c:pt>
                <c:pt idx="12136">
                  <c:v>252.83333333333334</c:v>
                </c:pt>
                <c:pt idx="12137">
                  <c:v>252.85416666666666</c:v>
                </c:pt>
                <c:pt idx="12138">
                  <c:v>252.875</c:v>
                </c:pt>
                <c:pt idx="12139">
                  <c:v>252.89583333333334</c:v>
                </c:pt>
                <c:pt idx="12140">
                  <c:v>252.91666666666666</c:v>
                </c:pt>
                <c:pt idx="12141">
                  <c:v>252.9375</c:v>
                </c:pt>
                <c:pt idx="12142">
                  <c:v>252.95833333333334</c:v>
                </c:pt>
                <c:pt idx="12143">
                  <c:v>252.97916666666666</c:v>
                </c:pt>
                <c:pt idx="12144">
                  <c:v>253</c:v>
                </c:pt>
                <c:pt idx="12145">
                  <c:v>253.02083333333334</c:v>
                </c:pt>
                <c:pt idx="12146">
                  <c:v>253.04166666666666</c:v>
                </c:pt>
                <c:pt idx="12147">
                  <c:v>253.0625</c:v>
                </c:pt>
                <c:pt idx="12148">
                  <c:v>253.08333333333334</c:v>
                </c:pt>
                <c:pt idx="12149">
                  <c:v>253.10416666666666</c:v>
                </c:pt>
                <c:pt idx="12150">
                  <c:v>253.125</c:v>
                </c:pt>
                <c:pt idx="12151">
                  <c:v>253.14583333333334</c:v>
                </c:pt>
                <c:pt idx="12152">
                  <c:v>253.16666666666666</c:v>
                </c:pt>
                <c:pt idx="12153">
                  <c:v>253.1875</c:v>
                </c:pt>
                <c:pt idx="12154">
                  <c:v>253.20833333333334</c:v>
                </c:pt>
                <c:pt idx="12155">
                  <c:v>253.22916666666666</c:v>
                </c:pt>
                <c:pt idx="12156">
                  <c:v>253.25</c:v>
                </c:pt>
                <c:pt idx="12157">
                  <c:v>253.27083333333334</c:v>
                </c:pt>
                <c:pt idx="12158">
                  <c:v>253.29166666666666</c:v>
                </c:pt>
                <c:pt idx="12159">
                  <c:v>253.3125</c:v>
                </c:pt>
                <c:pt idx="12160">
                  <c:v>253.33333333333334</c:v>
                </c:pt>
                <c:pt idx="12161">
                  <c:v>253.35416666666666</c:v>
                </c:pt>
                <c:pt idx="12162">
                  <c:v>253.375</c:v>
                </c:pt>
                <c:pt idx="12163">
                  <c:v>253.39583333333334</c:v>
                </c:pt>
                <c:pt idx="12164">
                  <c:v>253.41666666666666</c:v>
                </c:pt>
                <c:pt idx="12165">
                  <c:v>253.4375</c:v>
                </c:pt>
                <c:pt idx="12166">
                  <c:v>253.45833333333334</c:v>
                </c:pt>
                <c:pt idx="12167">
                  <c:v>253.47916666666666</c:v>
                </c:pt>
                <c:pt idx="12168">
                  <c:v>253.5</c:v>
                </c:pt>
                <c:pt idx="12169">
                  <c:v>253.52083333333334</c:v>
                </c:pt>
                <c:pt idx="12170">
                  <c:v>253.54166666666666</c:v>
                </c:pt>
                <c:pt idx="12171">
                  <c:v>253.5625</c:v>
                </c:pt>
                <c:pt idx="12172">
                  <c:v>253.58333333333334</c:v>
                </c:pt>
                <c:pt idx="12173">
                  <c:v>253.60416666666666</c:v>
                </c:pt>
                <c:pt idx="12174">
                  <c:v>253.625</c:v>
                </c:pt>
                <c:pt idx="12175">
                  <c:v>253.64583333333334</c:v>
                </c:pt>
                <c:pt idx="12176">
                  <c:v>253.66666666666666</c:v>
                </c:pt>
                <c:pt idx="12177">
                  <c:v>253.6875</c:v>
                </c:pt>
                <c:pt idx="12178">
                  <c:v>253.70833333333334</c:v>
                </c:pt>
                <c:pt idx="12179">
                  <c:v>253.72916666666666</c:v>
                </c:pt>
                <c:pt idx="12180">
                  <c:v>253.75</c:v>
                </c:pt>
                <c:pt idx="12181">
                  <c:v>253.77083333333334</c:v>
                </c:pt>
                <c:pt idx="12182">
                  <c:v>253.79166666666666</c:v>
                </c:pt>
                <c:pt idx="12183">
                  <c:v>253.8125</c:v>
                </c:pt>
                <c:pt idx="12184">
                  <c:v>253.83333333333334</c:v>
                </c:pt>
                <c:pt idx="12185">
                  <c:v>253.85416666666666</c:v>
                </c:pt>
                <c:pt idx="12186">
                  <c:v>253.875</c:v>
                </c:pt>
                <c:pt idx="12187">
                  <c:v>253.89583333333334</c:v>
                </c:pt>
                <c:pt idx="12188">
                  <c:v>253.91666666666666</c:v>
                </c:pt>
                <c:pt idx="12189">
                  <c:v>253.9375</c:v>
                </c:pt>
                <c:pt idx="12190">
                  <c:v>253.95833333333334</c:v>
                </c:pt>
                <c:pt idx="12191">
                  <c:v>253.97916666666666</c:v>
                </c:pt>
                <c:pt idx="12192">
                  <c:v>254</c:v>
                </c:pt>
                <c:pt idx="12193">
                  <c:v>254.02083333333334</c:v>
                </c:pt>
                <c:pt idx="12194">
                  <c:v>254.04166666666666</c:v>
                </c:pt>
                <c:pt idx="12195">
                  <c:v>254.0625</c:v>
                </c:pt>
                <c:pt idx="12196">
                  <c:v>254.08333333333334</c:v>
                </c:pt>
                <c:pt idx="12197">
                  <c:v>254.10416666666666</c:v>
                </c:pt>
                <c:pt idx="12198">
                  <c:v>254.125</c:v>
                </c:pt>
                <c:pt idx="12199">
                  <c:v>254.14583333333334</c:v>
                </c:pt>
                <c:pt idx="12200">
                  <c:v>254.16666666666666</c:v>
                </c:pt>
                <c:pt idx="12201">
                  <c:v>254.1875</c:v>
                </c:pt>
                <c:pt idx="12202">
                  <c:v>254.20833333333334</c:v>
                </c:pt>
                <c:pt idx="12203">
                  <c:v>254.22916666666666</c:v>
                </c:pt>
                <c:pt idx="12204">
                  <c:v>254.25</c:v>
                </c:pt>
                <c:pt idx="12205">
                  <c:v>254.27083333333334</c:v>
                </c:pt>
                <c:pt idx="12206">
                  <c:v>254.29166666666666</c:v>
                </c:pt>
                <c:pt idx="12207">
                  <c:v>254.3125</c:v>
                </c:pt>
                <c:pt idx="12208">
                  <c:v>254.33333333333334</c:v>
                </c:pt>
                <c:pt idx="12209">
                  <c:v>254.35416666666666</c:v>
                </c:pt>
                <c:pt idx="12210">
                  <c:v>254.375</c:v>
                </c:pt>
                <c:pt idx="12211">
                  <c:v>254.39583333333334</c:v>
                </c:pt>
                <c:pt idx="12212">
                  <c:v>254.41666666666666</c:v>
                </c:pt>
                <c:pt idx="12213">
                  <c:v>254.4375</c:v>
                </c:pt>
                <c:pt idx="12214">
                  <c:v>254.45833333333334</c:v>
                </c:pt>
                <c:pt idx="12215">
                  <c:v>254.47916666666666</c:v>
                </c:pt>
                <c:pt idx="12216">
                  <c:v>254.5</c:v>
                </c:pt>
                <c:pt idx="12217">
                  <c:v>254.52083333333334</c:v>
                </c:pt>
                <c:pt idx="12218">
                  <c:v>254.54166666666666</c:v>
                </c:pt>
                <c:pt idx="12219">
                  <c:v>254.5625</c:v>
                </c:pt>
                <c:pt idx="12220">
                  <c:v>254.58333333333334</c:v>
                </c:pt>
                <c:pt idx="12221">
                  <c:v>254.60416666666666</c:v>
                </c:pt>
                <c:pt idx="12222">
                  <c:v>254.625</c:v>
                </c:pt>
                <c:pt idx="12223">
                  <c:v>254.64583333333334</c:v>
                </c:pt>
                <c:pt idx="12224">
                  <c:v>254.66666666666666</c:v>
                </c:pt>
                <c:pt idx="12225">
                  <c:v>254.6875</c:v>
                </c:pt>
                <c:pt idx="12226">
                  <c:v>254.70833333333334</c:v>
                </c:pt>
                <c:pt idx="12227">
                  <c:v>254.72916666666666</c:v>
                </c:pt>
                <c:pt idx="12228">
                  <c:v>254.75</c:v>
                </c:pt>
                <c:pt idx="12229">
                  <c:v>254.77083333333334</c:v>
                </c:pt>
                <c:pt idx="12230">
                  <c:v>254.79166666666666</c:v>
                </c:pt>
                <c:pt idx="12231">
                  <c:v>254.8125</c:v>
                </c:pt>
                <c:pt idx="12232">
                  <c:v>254.83333333333334</c:v>
                </c:pt>
                <c:pt idx="12233">
                  <c:v>254.85416666666666</c:v>
                </c:pt>
                <c:pt idx="12234">
                  <c:v>254.875</c:v>
                </c:pt>
                <c:pt idx="12235">
                  <c:v>254.89583333333334</c:v>
                </c:pt>
                <c:pt idx="12236">
                  <c:v>254.91666666666666</c:v>
                </c:pt>
                <c:pt idx="12237">
                  <c:v>254.9375</c:v>
                </c:pt>
                <c:pt idx="12238">
                  <c:v>254.95833333333334</c:v>
                </c:pt>
                <c:pt idx="12239">
                  <c:v>254.97916666666666</c:v>
                </c:pt>
                <c:pt idx="12240">
                  <c:v>255</c:v>
                </c:pt>
                <c:pt idx="12241">
                  <c:v>255.02083333333334</c:v>
                </c:pt>
                <c:pt idx="12242">
                  <c:v>255.04166666666666</c:v>
                </c:pt>
                <c:pt idx="12243">
                  <c:v>255.0625</c:v>
                </c:pt>
                <c:pt idx="12244">
                  <c:v>255.08333333333334</c:v>
                </c:pt>
                <c:pt idx="12245">
                  <c:v>255.10416666666666</c:v>
                </c:pt>
                <c:pt idx="12246">
                  <c:v>255.125</c:v>
                </c:pt>
                <c:pt idx="12247">
                  <c:v>255.14583333333334</c:v>
                </c:pt>
                <c:pt idx="12248">
                  <c:v>255.16666666666666</c:v>
                </c:pt>
                <c:pt idx="12249">
                  <c:v>255.1875</c:v>
                </c:pt>
                <c:pt idx="12250">
                  <c:v>255.20833333333334</c:v>
                </c:pt>
                <c:pt idx="12251">
                  <c:v>255.22916666666666</c:v>
                </c:pt>
                <c:pt idx="12252">
                  <c:v>255.25</c:v>
                </c:pt>
                <c:pt idx="12253">
                  <c:v>255.27083333333334</c:v>
                </c:pt>
                <c:pt idx="12254">
                  <c:v>255.29166666666666</c:v>
                </c:pt>
                <c:pt idx="12255">
                  <c:v>255.3125</c:v>
                </c:pt>
                <c:pt idx="12256">
                  <c:v>255.33333333333334</c:v>
                </c:pt>
                <c:pt idx="12257">
                  <c:v>255.35416666666666</c:v>
                </c:pt>
                <c:pt idx="12258">
                  <c:v>255.375</c:v>
                </c:pt>
                <c:pt idx="12259">
                  <c:v>255.39583333333334</c:v>
                </c:pt>
                <c:pt idx="12260">
                  <c:v>255.41666666666666</c:v>
                </c:pt>
                <c:pt idx="12261">
                  <c:v>255.4375</c:v>
                </c:pt>
                <c:pt idx="12262">
                  <c:v>255.45833333333334</c:v>
                </c:pt>
                <c:pt idx="12263">
                  <c:v>255.47916666666666</c:v>
                </c:pt>
                <c:pt idx="12264">
                  <c:v>255.5</c:v>
                </c:pt>
                <c:pt idx="12265">
                  <c:v>255.52083333333334</c:v>
                </c:pt>
                <c:pt idx="12266">
                  <c:v>255.54166666666666</c:v>
                </c:pt>
                <c:pt idx="12267">
                  <c:v>255.5625</c:v>
                </c:pt>
                <c:pt idx="12268">
                  <c:v>255.58333333333334</c:v>
                </c:pt>
                <c:pt idx="12269">
                  <c:v>255.60416666666666</c:v>
                </c:pt>
                <c:pt idx="12270">
                  <c:v>255.625</c:v>
                </c:pt>
                <c:pt idx="12271">
                  <c:v>255.64583333333334</c:v>
                </c:pt>
                <c:pt idx="12272">
                  <c:v>255.66666666666666</c:v>
                </c:pt>
                <c:pt idx="12273">
                  <c:v>255.6875</c:v>
                </c:pt>
                <c:pt idx="12274">
                  <c:v>255.70833333333334</c:v>
                </c:pt>
                <c:pt idx="12275">
                  <c:v>255.72916666666666</c:v>
                </c:pt>
                <c:pt idx="12276">
                  <c:v>255.75</c:v>
                </c:pt>
                <c:pt idx="12277">
                  <c:v>255.77083333333334</c:v>
                </c:pt>
                <c:pt idx="12278">
                  <c:v>255.79166666666666</c:v>
                </c:pt>
                <c:pt idx="12279">
                  <c:v>255.8125</c:v>
                </c:pt>
                <c:pt idx="12280">
                  <c:v>255.83333333333334</c:v>
                </c:pt>
                <c:pt idx="12281">
                  <c:v>255.85416666666666</c:v>
                </c:pt>
                <c:pt idx="12282">
                  <c:v>255.875</c:v>
                </c:pt>
                <c:pt idx="12283">
                  <c:v>255.89583333333334</c:v>
                </c:pt>
                <c:pt idx="12284">
                  <c:v>255.91666666666666</c:v>
                </c:pt>
                <c:pt idx="12285">
                  <c:v>255.9375</c:v>
                </c:pt>
                <c:pt idx="12286">
                  <c:v>255.95833333333334</c:v>
                </c:pt>
                <c:pt idx="12287">
                  <c:v>255.97916666666666</c:v>
                </c:pt>
                <c:pt idx="12288">
                  <c:v>256</c:v>
                </c:pt>
                <c:pt idx="12289">
                  <c:v>256.02083333333331</c:v>
                </c:pt>
                <c:pt idx="12290">
                  <c:v>256.04166666666669</c:v>
                </c:pt>
                <c:pt idx="12291">
                  <c:v>256.0625</c:v>
                </c:pt>
                <c:pt idx="12292">
                  <c:v>256.08333333333331</c:v>
                </c:pt>
                <c:pt idx="12293">
                  <c:v>256.10416666666669</c:v>
                </c:pt>
                <c:pt idx="12294">
                  <c:v>256.125</c:v>
                </c:pt>
                <c:pt idx="12295">
                  <c:v>256.14583333333331</c:v>
                </c:pt>
                <c:pt idx="12296">
                  <c:v>256.16666666666669</c:v>
                </c:pt>
                <c:pt idx="12297">
                  <c:v>256.1875</c:v>
                </c:pt>
                <c:pt idx="12298">
                  <c:v>256.20833333333331</c:v>
                </c:pt>
                <c:pt idx="12299">
                  <c:v>256.22916666666669</c:v>
                </c:pt>
                <c:pt idx="12300">
                  <c:v>256.25</c:v>
                </c:pt>
                <c:pt idx="12301">
                  <c:v>256.27083333333331</c:v>
                </c:pt>
                <c:pt idx="12302">
                  <c:v>256.29166666666669</c:v>
                </c:pt>
                <c:pt idx="12303">
                  <c:v>256.3125</c:v>
                </c:pt>
                <c:pt idx="12304">
                  <c:v>256.33333333333331</c:v>
                </c:pt>
                <c:pt idx="12305">
                  <c:v>256.35416666666669</c:v>
                </c:pt>
                <c:pt idx="12306">
                  <c:v>256.375</c:v>
                </c:pt>
                <c:pt idx="12307">
                  <c:v>256.39583333333331</c:v>
                </c:pt>
                <c:pt idx="12308">
                  <c:v>256.41666666666669</c:v>
                </c:pt>
                <c:pt idx="12309">
                  <c:v>256.4375</c:v>
                </c:pt>
                <c:pt idx="12310">
                  <c:v>256.45833333333331</c:v>
                </c:pt>
                <c:pt idx="12311">
                  <c:v>256.47916666666669</c:v>
                </c:pt>
                <c:pt idx="12312">
                  <c:v>256.5</c:v>
                </c:pt>
                <c:pt idx="12313">
                  <c:v>256.52083333333331</c:v>
                </c:pt>
                <c:pt idx="12314">
                  <c:v>256.54166666666669</c:v>
                </c:pt>
                <c:pt idx="12315">
                  <c:v>256.5625</c:v>
                </c:pt>
                <c:pt idx="12316">
                  <c:v>256.58333333333331</c:v>
                </c:pt>
                <c:pt idx="12317">
                  <c:v>256.60416666666669</c:v>
                </c:pt>
                <c:pt idx="12318">
                  <c:v>256.625</c:v>
                </c:pt>
                <c:pt idx="12319">
                  <c:v>256.64583333333331</c:v>
                </c:pt>
                <c:pt idx="12320">
                  <c:v>256.66666666666669</c:v>
                </c:pt>
                <c:pt idx="12321">
                  <c:v>256.6875</c:v>
                </c:pt>
                <c:pt idx="12322">
                  <c:v>256.70833333333331</c:v>
                </c:pt>
                <c:pt idx="12323">
                  <c:v>256.72916666666669</c:v>
                </c:pt>
                <c:pt idx="12324">
                  <c:v>256.75</c:v>
                </c:pt>
                <c:pt idx="12325">
                  <c:v>256.77083333333331</c:v>
                </c:pt>
                <c:pt idx="12326">
                  <c:v>256.79166666666669</c:v>
                </c:pt>
                <c:pt idx="12327">
                  <c:v>256.8125</c:v>
                </c:pt>
                <c:pt idx="12328">
                  <c:v>256.83333333333331</c:v>
                </c:pt>
                <c:pt idx="12329">
                  <c:v>256.85416666666669</c:v>
                </c:pt>
                <c:pt idx="12330">
                  <c:v>256.875</c:v>
                </c:pt>
                <c:pt idx="12331">
                  <c:v>256.89583333333331</c:v>
                </c:pt>
                <c:pt idx="12332">
                  <c:v>256.91666666666669</c:v>
                </c:pt>
                <c:pt idx="12333">
                  <c:v>256.9375</c:v>
                </c:pt>
                <c:pt idx="12334">
                  <c:v>256.95833333333331</c:v>
                </c:pt>
                <c:pt idx="12335">
                  <c:v>256.97916666666669</c:v>
                </c:pt>
                <c:pt idx="12336">
                  <c:v>257</c:v>
                </c:pt>
                <c:pt idx="12337">
                  <c:v>257.02083333333331</c:v>
                </c:pt>
                <c:pt idx="12338">
                  <c:v>257.04166666666669</c:v>
                </c:pt>
                <c:pt idx="12339">
                  <c:v>257.0625</c:v>
                </c:pt>
                <c:pt idx="12340">
                  <c:v>257.08333333333331</c:v>
                </c:pt>
                <c:pt idx="12341">
                  <c:v>257.10416666666669</c:v>
                </c:pt>
                <c:pt idx="12342">
                  <c:v>257.125</c:v>
                </c:pt>
                <c:pt idx="12343">
                  <c:v>257.14583333333331</c:v>
                </c:pt>
                <c:pt idx="12344">
                  <c:v>257.16666666666669</c:v>
                </c:pt>
                <c:pt idx="12345">
                  <c:v>257.1875</c:v>
                </c:pt>
                <c:pt idx="12346">
                  <c:v>257.20833333333331</c:v>
                </c:pt>
                <c:pt idx="12347">
                  <c:v>257.22916666666669</c:v>
                </c:pt>
                <c:pt idx="12348">
                  <c:v>257.25</c:v>
                </c:pt>
                <c:pt idx="12349">
                  <c:v>257.27083333333331</c:v>
                </c:pt>
                <c:pt idx="12350">
                  <c:v>257.29166666666669</c:v>
                </c:pt>
                <c:pt idx="12351">
                  <c:v>257.3125</c:v>
                </c:pt>
                <c:pt idx="12352">
                  <c:v>257.33333333333331</c:v>
                </c:pt>
                <c:pt idx="12353">
                  <c:v>257.35416666666669</c:v>
                </c:pt>
                <c:pt idx="12354">
                  <c:v>257.375</c:v>
                </c:pt>
                <c:pt idx="12355">
                  <c:v>257.39583333333331</c:v>
                </c:pt>
                <c:pt idx="12356">
                  <c:v>257.41666666666669</c:v>
                </c:pt>
                <c:pt idx="12357">
                  <c:v>257.4375</c:v>
                </c:pt>
                <c:pt idx="12358">
                  <c:v>257.45833333333331</c:v>
                </c:pt>
                <c:pt idx="12359">
                  <c:v>257.47916666666669</c:v>
                </c:pt>
                <c:pt idx="12360">
                  <c:v>257.5</c:v>
                </c:pt>
                <c:pt idx="12361">
                  <c:v>257.52083333333331</c:v>
                </c:pt>
                <c:pt idx="12362">
                  <c:v>257.54166666666669</c:v>
                </c:pt>
                <c:pt idx="12363">
                  <c:v>257.5625</c:v>
                </c:pt>
                <c:pt idx="12364">
                  <c:v>257.58333333333331</c:v>
                </c:pt>
                <c:pt idx="12365">
                  <c:v>257.60416666666669</c:v>
                </c:pt>
                <c:pt idx="12366">
                  <c:v>257.625</c:v>
                </c:pt>
                <c:pt idx="12367">
                  <c:v>257.64583333333331</c:v>
                </c:pt>
                <c:pt idx="12368">
                  <c:v>257.66666666666669</c:v>
                </c:pt>
                <c:pt idx="12369">
                  <c:v>257.6875</c:v>
                </c:pt>
                <c:pt idx="12370">
                  <c:v>257.70833333333331</c:v>
                </c:pt>
                <c:pt idx="12371">
                  <c:v>257.72916666666669</c:v>
                </c:pt>
                <c:pt idx="12372">
                  <c:v>257.75</c:v>
                </c:pt>
                <c:pt idx="12373">
                  <c:v>257.77083333333331</c:v>
                </c:pt>
                <c:pt idx="12374">
                  <c:v>257.79166666666669</c:v>
                </c:pt>
                <c:pt idx="12375">
                  <c:v>257.8125</c:v>
                </c:pt>
                <c:pt idx="12376">
                  <c:v>257.83333333333331</c:v>
                </c:pt>
                <c:pt idx="12377">
                  <c:v>257.85416666666669</c:v>
                </c:pt>
                <c:pt idx="12378">
                  <c:v>257.875</c:v>
                </c:pt>
                <c:pt idx="12379">
                  <c:v>257.89583333333331</c:v>
                </c:pt>
                <c:pt idx="12380">
                  <c:v>257.91666666666669</c:v>
                </c:pt>
                <c:pt idx="12381">
                  <c:v>257.9375</c:v>
                </c:pt>
                <c:pt idx="12382">
                  <c:v>257.95833333333331</c:v>
                </c:pt>
                <c:pt idx="12383">
                  <c:v>257.97916666666669</c:v>
                </c:pt>
                <c:pt idx="12384">
                  <c:v>258</c:v>
                </c:pt>
                <c:pt idx="12385">
                  <c:v>258.02083333333331</c:v>
                </c:pt>
                <c:pt idx="12386">
                  <c:v>258.04166666666669</c:v>
                </c:pt>
                <c:pt idx="12387">
                  <c:v>258.0625</c:v>
                </c:pt>
                <c:pt idx="12388">
                  <c:v>258.08333333333331</c:v>
                </c:pt>
                <c:pt idx="12389">
                  <c:v>258.10416666666669</c:v>
                </c:pt>
                <c:pt idx="12390">
                  <c:v>258.125</c:v>
                </c:pt>
                <c:pt idx="12391">
                  <c:v>258.14583333333331</c:v>
                </c:pt>
                <c:pt idx="12392">
                  <c:v>258.16666666666669</c:v>
                </c:pt>
                <c:pt idx="12393">
                  <c:v>258.1875</c:v>
                </c:pt>
                <c:pt idx="12394">
                  <c:v>258.20833333333331</c:v>
                </c:pt>
                <c:pt idx="12395">
                  <c:v>258.22916666666669</c:v>
                </c:pt>
                <c:pt idx="12396">
                  <c:v>258.25</c:v>
                </c:pt>
                <c:pt idx="12397">
                  <c:v>258.27083333333331</c:v>
                </c:pt>
                <c:pt idx="12398">
                  <c:v>258.29166666666669</c:v>
                </c:pt>
                <c:pt idx="12399">
                  <c:v>258.3125</c:v>
                </c:pt>
                <c:pt idx="12400">
                  <c:v>258.33333333333331</c:v>
                </c:pt>
                <c:pt idx="12401">
                  <c:v>258.35416666666669</c:v>
                </c:pt>
                <c:pt idx="12402">
                  <c:v>258.375</c:v>
                </c:pt>
                <c:pt idx="12403">
                  <c:v>258.39583333333331</c:v>
                </c:pt>
                <c:pt idx="12404">
                  <c:v>258.41666666666669</c:v>
                </c:pt>
                <c:pt idx="12405">
                  <c:v>258.4375</c:v>
                </c:pt>
                <c:pt idx="12406">
                  <c:v>258.45833333333331</c:v>
                </c:pt>
                <c:pt idx="12407">
                  <c:v>258.47916666666669</c:v>
                </c:pt>
                <c:pt idx="12408">
                  <c:v>258.5</c:v>
                </c:pt>
                <c:pt idx="12409">
                  <c:v>258.52083333333331</c:v>
                </c:pt>
                <c:pt idx="12410">
                  <c:v>258.54166666666669</c:v>
                </c:pt>
                <c:pt idx="12411">
                  <c:v>258.5625</c:v>
                </c:pt>
                <c:pt idx="12412">
                  <c:v>258.58333333333331</c:v>
                </c:pt>
                <c:pt idx="12413">
                  <c:v>258.60416666666669</c:v>
                </c:pt>
                <c:pt idx="12414">
                  <c:v>258.625</c:v>
                </c:pt>
                <c:pt idx="12415">
                  <c:v>258.64583333333331</c:v>
                </c:pt>
                <c:pt idx="12416">
                  <c:v>258.66666666666669</c:v>
                </c:pt>
                <c:pt idx="12417">
                  <c:v>258.6875</c:v>
                </c:pt>
                <c:pt idx="12418">
                  <c:v>258.70833333333331</c:v>
                </c:pt>
                <c:pt idx="12419">
                  <c:v>258.72916666666669</c:v>
                </c:pt>
                <c:pt idx="12420">
                  <c:v>258.75</c:v>
                </c:pt>
                <c:pt idx="12421">
                  <c:v>258.77083333333331</c:v>
                </c:pt>
                <c:pt idx="12422">
                  <c:v>258.79166666666669</c:v>
                </c:pt>
                <c:pt idx="12423">
                  <c:v>258.8125</c:v>
                </c:pt>
                <c:pt idx="12424">
                  <c:v>258.83333333333331</c:v>
                </c:pt>
                <c:pt idx="12425">
                  <c:v>258.85416666666669</c:v>
                </c:pt>
                <c:pt idx="12426">
                  <c:v>258.875</c:v>
                </c:pt>
                <c:pt idx="12427">
                  <c:v>258.89583333333331</c:v>
                </c:pt>
                <c:pt idx="12428">
                  <c:v>258.91666666666669</c:v>
                </c:pt>
                <c:pt idx="12429">
                  <c:v>258.9375</c:v>
                </c:pt>
                <c:pt idx="12430">
                  <c:v>258.95833333333331</c:v>
                </c:pt>
                <c:pt idx="12431">
                  <c:v>258.97916666666669</c:v>
                </c:pt>
                <c:pt idx="12432">
                  <c:v>259</c:v>
                </c:pt>
                <c:pt idx="12433">
                  <c:v>259.02083333333331</c:v>
                </c:pt>
                <c:pt idx="12434">
                  <c:v>259.04166666666669</c:v>
                </c:pt>
                <c:pt idx="12435">
                  <c:v>259.0625</c:v>
                </c:pt>
                <c:pt idx="12436">
                  <c:v>259.08333333333331</c:v>
                </c:pt>
                <c:pt idx="12437">
                  <c:v>259.10416666666669</c:v>
                </c:pt>
                <c:pt idx="12438">
                  <c:v>259.125</c:v>
                </c:pt>
                <c:pt idx="12439">
                  <c:v>259.14583333333331</c:v>
                </c:pt>
                <c:pt idx="12440">
                  <c:v>259.16666666666669</c:v>
                </c:pt>
                <c:pt idx="12441">
                  <c:v>259.1875</c:v>
                </c:pt>
                <c:pt idx="12442">
                  <c:v>259.20833333333331</c:v>
                </c:pt>
                <c:pt idx="12443">
                  <c:v>259.22916666666669</c:v>
                </c:pt>
                <c:pt idx="12444">
                  <c:v>259.25</c:v>
                </c:pt>
                <c:pt idx="12445">
                  <c:v>259.27083333333331</c:v>
                </c:pt>
                <c:pt idx="12446">
                  <c:v>259.29166666666669</c:v>
                </c:pt>
                <c:pt idx="12447">
                  <c:v>259.3125</c:v>
                </c:pt>
                <c:pt idx="12448">
                  <c:v>259.33333333333331</c:v>
                </c:pt>
                <c:pt idx="12449">
                  <c:v>259.35416666666669</c:v>
                </c:pt>
                <c:pt idx="12450">
                  <c:v>259.375</c:v>
                </c:pt>
                <c:pt idx="12451">
                  <c:v>259.39583333333331</c:v>
                </c:pt>
                <c:pt idx="12452">
                  <c:v>259.41666666666669</c:v>
                </c:pt>
                <c:pt idx="12453">
                  <c:v>259.4375</c:v>
                </c:pt>
                <c:pt idx="12454">
                  <c:v>259.45833333333331</c:v>
                </c:pt>
                <c:pt idx="12455">
                  <c:v>259.47916666666669</c:v>
                </c:pt>
                <c:pt idx="12456">
                  <c:v>259.5</c:v>
                </c:pt>
                <c:pt idx="12457">
                  <c:v>259.52083333333331</c:v>
                </c:pt>
                <c:pt idx="12458">
                  <c:v>259.54166666666669</c:v>
                </c:pt>
                <c:pt idx="12459">
                  <c:v>259.5625</c:v>
                </c:pt>
                <c:pt idx="12460">
                  <c:v>259.58333333333331</c:v>
                </c:pt>
                <c:pt idx="12461">
                  <c:v>259.60416666666669</c:v>
                </c:pt>
                <c:pt idx="12462">
                  <c:v>259.625</c:v>
                </c:pt>
                <c:pt idx="12463">
                  <c:v>259.64583333333331</c:v>
                </c:pt>
                <c:pt idx="12464">
                  <c:v>259.66666666666669</c:v>
                </c:pt>
                <c:pt idx="12465">
                  <c:v>259.6875</c:v>
                </c:pt>
                <c:pt idx="12466">
                  <c:v>259.70833333333331</c:v>
                </c:pt>
                <c:pt idx="12467">
                  <c:v>259.72916666666669</c:v>
                </c:pt>
                <c:pt idx="12468">
                  <c:v>259.75</c:v>
                </c:pt>
                <c:pt idx="12469">
                  <c:v>259.77083333333331</c:v>
                </c:pt>
                <c:pt idx="12470">
                  <c:v>259.79166666666669</c:v>
                </c:pt>
                <c:pt idx="12471">
                  <c:v>259.8125</c:v>
                </c:pt>
                <c:pt idx="12472">
                  <c:v>259.83333333333331</c:v>
                </c:pt>
                <c:pt idx="12473">
                  <c:v>259.85416666666669</c:v>
                </c:pt>
                <c:pt idx="12474">
                  <c:v>259.875</c:v>
                </c:pt>
                <c:pt idx="12475">
                  <c:v>259.89583333333331</c:v>
                </c:pt>
                <c:pt idx="12476">
                  <c:v>259.91666666666669</c:v>
                </c:pt>
                <c:pt idx="12477">
                  <c:v>259.9375</c:v>
                </c:pt>
                <c:pt idx="12478">
                  <c:v>259.95833333333331</c:v>
                </c:pt>
                <c:pt idx="12479">
                  <c:v>259.97916666666669</c:v>
                </c:pt>
                <c:pt idx="12480">
                  <c:v>260</c:v>
                </c:pt>
                <c:pt idx="12481">
                  <c:v>260.02083333333331</c:v>
                </c:pt>
                <c:pt idx="12482">
                  <c:v>260.04166666666669</c:v>
                </c:pt>
                <c:pt idx="12483">
                  <c:v>260.0625</c:v>
                </c:pt>
                <c:pt idx="12484">
                  <c:v>260.08333333333331</c:v>
                </c:pt>
                <c:pt idx="12485">
                  <c:v>260.10416666666669</c:v>
                </c:pt>
                <c:pt idx="12486">
                  <c:v>260.125</c:v>
                </c:pt>
                <c:pt idx="12487">
                  <c:v>260.14583333333331</c:v>
                </c:pt>
                <c:pt idx="12488">
                  <c:v>260.16666666666669</c:v>
                </c:pt>
                <c:pt idx="12489">
                  <c:v>260.1875</c:v>
                </c:pt>
                <c:pt idx="12490">
                  <c:v>260.20833333333331</c:v>
                </c:pt>
                <c:pt idx="12491">
                  <c:v>260.22916666666669</c:v>
                </c:pt>
                <c:pt idx="12492">
                  <c:v>260.25</c:v>
                </c:pt>
                <c:pt idx="12493">
                  <c:v>260.27083333333331</c:v>
                </c:pt>
                <c:pt idx="12494">
                  <c:v>260.29166666666669</c:v>
                </c:pt>
                <c:pt idx="12495">
                  <c:v>260.3125</c:v>
                </c:pt>
                <c:pt idx="12496">
                  <c:v>260.33333333333331</c:v>
                </c:pt>
                <c:pt idx="12497">
                  <c:v>260.35416666666669</c:v>
                </c:pt>
                <c:pt idx="12498">
                  <c:v>260.375</c:v>
                </c:pt>
                <c:pt idx="12499">
                  <c:v>260.39583333333331</c:v>
                </c:pt>
                <c:pt idx="12500">
                  <c:v>260.41666666666669</c:v>
                </c:pt>
                <c:pt idx="12501">
                  <c:v>260.4375</c:v>
                </c:pt>
                <c:pt idx="12502">
                  <c:v>260.45833333333331</c:v>
                </c:pt>
                <c:pt idx="12503">
                  <c:v>260.47916666666669</c:v>
                </c:pt>
                <c:pt idx="12504">
                  <c:v>260.5</c:v>
                </c:pt>
                <c:pt idx="12505">
                  <c:v>260.52083333333331</c:v>
                </c:pt>
                <c:pt idx="12506">
                  <c:v>260.54166666666669</c:v>
                </c:pt>
                <c:pt idx="12507">
                  <c:v>260.5625</c:v>
                </c:pt>
                <c:pt idx="12508">
                  <c:v>260.58333333333331</c:v>
                </c:pt>
                <c:pt idx="12509">
                  <c:v>260.60416666666669</c:v>
                </c:pt>
                <c:pt idx="12510">
                  <c:v>260.625</c:v>
                </c:pt>
                <c:pt idx="12511">
                  <c:v>260.64583333333331</c:v>
                </c:pt>
                <c:pt idx="12512">
                  <c:v>260.66666666666669</c:v>
                </c:pt>
                <c:pt idx="12513">
                  <c:v>260.6875</c:v>
                </c:pt>
                <c:pt idx="12514">
                  <c:v>260.70833333333331</c:v>
                </c:pt>
                <c:pt idx="12515">
                  <c:v>260.72916666666669</c:v>
                </c:pt>
                <c:pt idx="12516">
                  <c:v>260.75</c:v>
                </c:pt>
                <c:pt idx="12517">
                  <c:v>260.77083333333331</c:v>
                </c:pt>
                <c:pt idx="12518">
                  <c:v>260.79166666666669</c:v>
                </c:pt>
                <c:pt idx="12519">
                  <c:v>260.8125</c:v>
                </c:pt>
                <c:pt idx="12520">
                  <c:v>260.83333333333331</c:v>
                </c:pt>
                <c:pt idx="12521">
                  <c:v>260.85416666666669</c:v>
                </c:pt>
                <c:pt idx="12522">
                  <c:v>260.875</c:v>
                </c:pt>
                <c:pt idx="12523">
                  <c:v>260.89583333333331</c:v>
                </c:pt>
                <c:pt idx="12524">
                  <c:v>260.91666666666669</c:v>
                </c:pt>
                <c:pt idx="12525">
                  <c:v>260.9375</c:v>
                </c:pt>
                <c:pt idx="12526">
                  <c:v>260.95833333333331</c:v>
                </c:pt>
                <c:pt idx="12527">
                  <c:v>260.97916666666669</c:v>
                </c:pt>
                <c:pt idx="12528">
                  <c:v>261</c:v>
                </c:pt>
                <c:pt idx="12529">
                  <c:v>261.02083333333331</c:v>
                </c:pt>
                <c:pt idx="12530">
                  <c:v>261.04166666666669</c:v>
                </c:pt>
                <c:pt idx="12531">
                  <c:v>261.0625</c:v>
                </c:pt>
                <c:pt idx="12532">
                  <c:v>261.08333333333331</c:v>
                </c:pt>
                <c:pt idx="12533">
                  <c:v>261.10416666666669</c:v>
                </c:pt>
                <c:pt idx="12534">
                  <c:v>261.125</c:v>
                </c:pt>
                <c:pt idx="12535">
                  <c:v>261.14583333333331</c:v>
                </c:pt>
                <c:pt idx="12536">
                  <c:v>261.16666666666669</c:v>
                </c:pt>
                <c:pt idx="12537">
                  <c:v>261.1875</c:v>
                </c:pt>
                <c:pt idx="12538">
                  <c:v>261.20833333333331</c:v>
                </c:pt>
                <c:pt idx="12539">
                  <c:v>261.22916666666669</c:v>
                </c:pt>
                <c:pt idx="12540">
                  <c:v>261.25</c:v>
                </c:pt>
                <c:pt idx="12541">
                  <c:v>261.27083333333331</c:v>
                </c:pt>
                <c:pt idx="12542">
                  <c:v>261.29166666666669</c:v>
                </c:pt>
                <c:pt idx="12543">
                  <c:v>261.3125</c:v>
                </c:pt>
                <c:pt idx="12544">
                  <c:v>261.33333333333331</c:v>
                </c:pt>
                <c:pt idx="12545">
                  <c:v>261.35416666666669</c:v>
                </c:pt>
                <c:pt idx="12546">
                  <c:v>261.375</c:v>
                </c:pt>
                <c:pt idx="12547">
                  <c:v>261.39583333333331</c:v>
                </c:pt>
                <c:pt idx="12548">
                  <c:v>261.41666666666669</c:v>
                </c:pt>
                <c:pt idx="12549">
                  <c:v>261.4375</c:v>
                </c:pt>
                <c:pt idx="12550">
                  <c:v>261.45833333333331</c:v>
                </c:pt>
                <c:pt idx="12551">
                  <c:v>261.47916666666669</c:v>
                </c:pt>
                <c:pt idx="12552">
                  <c:v>261.5</c:v>
                </c:pt>
                <c:pt idx="12553">
                  <c:v>261.52083333333331</c:v>
                </c:pt>
                <c:pt idx="12554">
                  <c:v>261.54166666666669</c:v>
                </c:pt>
                <c:pt idx="12555">
                  <c:v>261.5625</c:v>
                </c:pt>
                <c:pt idx="12556">
                  <c:v>261.58333333333331</c:v>
                </c:pt>
                <c:pt idx="12557">
                  <c:v>261.60416666666669</c:v>
                </c:pt>
                <c:pt idx="12558">
                  <c:v>261.625</c:v>
                </c:pt>
                <c:pt idx="12559">
                  <c:v>261.64583333333331</c:v>
                </c:pt>
                <c:pt idx="12560">
                  <c:v>261.66666666666669</c:v>
                </c:pt>
                <c:pt idx="12561">
                  <c:v>261.6875</c:v>
                </c:pt>
                <c:pt idx="12562">
                  <c:v>261.70833333333331</c:v>
                </c:pt>
                <c:pt idx="12563">
                  <c:v>261.72916666666669</c:v>
                </c:pt>
                <c:pt idx="12564">
                  <c:v>261.75</c:v>
                </c:pt>
                <c:pt idx="12565">
                  <c:v>261.77083333333331</c:v>
                </c:pt>
                <c:pt idx="12566">
                  <c:v>261.79166666666669</c:v>
                </c:pt>
                <c:pt idx="12567">
                  <c:v>261.8125</c:v>
                </c:pt>
                <c:pt idx="12568">
                  <c:v>261.83333333333331</c:v>
                </c:pt>
                <c:pt idx="12569">
                  <c:v>261.85416666666669</c:v>
                </c:pt>
                <c:pt idx="12570">
                  <c:v>261.875</c:v>
                </c:pt>
                <c:pt idx="12571">
                  <c:v>261.89583333333331</c:v>
                </c:pt>
                <c:pt idx="12572">
                  <c:v>261.91666666666669</c:v>
                </c:pt>
                <c:pt idx="12573">
                  <c:v>261.9375</c:v>
                </c:pt>
                <c:pt idx="12574">
                  <c:v>261.95833333333331</c:v>
                </c:pt>
                <c:pt idx="12575">
                  <c:v>261.97916666666669</c:v>
                </c:pt>
                <c:pt idx="12576">
                  <c:v>262</c:v>
                </c:pt>
                <c:pt idx="12577">
                  <c:v>262.02083333333331</c:v>
                </c:pt>
                <c:pt idx="12578">
                  <c:v>262.04166666666669</c:v>
                </c:pt>
                <c:pt idx="12579">
                  <c:v>262.0625</c:v>
                </c:pt>
                <c:pt idx="12580">
                  <c:v>262.08333333333331</c:v>
                </c:pt>
                <c:pt idx="12581">
                  <c:v>262.10416666666669</c:v>
                </c:pt>
                <c:pt idx="12582">
                  <c:v>262.125</c:v>
                </c:pt>
                <c:pt idx="12583">
                  <c:v>262.14583333333331</c:v>
                </c:pt>
                <c:pt idx="12584">
                  <c:v>262.16666666666669</c:v>
                </c:pt>
                <c:pt idx="12585">
                  <c:v>262.1875</c:v>
                </c:pt>
                <c:pt idx="12586">
                  <c:v>262.20833333333331</c:v>
                </c:pt>
                <c:pt idx="12587">
                  <c:v>262.22916666666669</c:v>
                </c:pt>
                <c:pt idx="12588">
                  <c:v>262.25</c:v>
                </c:pt>
                <c:pt idx="12589">
                  <c:v>262.27083333333331</c:v>
                </c:pt>
                <c:pt idx="12590">
                  <c:v>262.29166666666669</c:v>
                </c:pt>
                <c:pt idx="12591">
                  <c:v>262.3125</c:v>
                </c:pt>
                <c:pt idx="12592">
                  <c:v>262.33333333333331</c:v>
                </c:pt>
                <c:pt idx="12593">
                  <c:v>262.35416666666669</c:v>
                </c:pt>
                <c:pt idx="12594">
                  <c:v>262.375</c:v>
                </c:pt>
                <c:pt idx="12595">
                  <c:v>262.39583333333331</c:v>
                </c:pt>
                <c:pt idx="12596">
                  <c:v>262.41666666666669</c:v>
                </c:pt>
                <c:pt idx="12597">
                  <c:v>262.4375</c:v>
                </c:pt>
                <c:pt idx="12598">
                  <c:v>262.45833333333331</c:v>
                </c:pt>
                <c:pt idx="12599">
                  <c:v>262.47916666666669</c:v>
                </c:pt>
                <c:pt idx="12600">
                  <c:v>262.5</c:v>
                </c:pt>
                <c:pt idx="12601">
                  <c:v>262.52083333333331</c:v>
                </c:pt>
                <c:pt idx="12602">
                  <c:v>262.54166666666669</c:v>
                </c:pt>
                <c:pt idx="12603">
                  <c:v>262.5625</c:v>
                </c:pt>
                <c:pt idx="12604">
                  <c:v>262.58333333333331</c:v>
                </c:pt>
                <c:pt idx="12605">
                  <c:v>262.60416666666669</c:v>
                </c:pt>
                <c:pt idx="12606">
                  <c:v>262.625</c:v>
                </c:pt>
                <c:pt idx="12607">
                  <c:v>262.64583333333331</c:v>
                </c:pt>
                <c:pt idx="12608">
                  <c:v>262.66666666666669</c:v>
                </c:pt>
                <c:pt idx="12609">
                  <c:v>262.6875</c:v>
                </c:pt>
                <c:pt idx="12610">
                  <c:v>262.70833333333331</c:v>
                </c:pt>
                <c:pt idx="12611">
                  <c:v>262.72916666666669</c:v>
                </c:pt>
                <c:pt idx="12612">
                  <c:v>262.75</c:v>
                </c:pt>
                <c:pt idx="12613">
                  <c:v>262.77083333333331</c:v>
                </c:pt>
                <c:pt idx="12614">
                  <c:v>262.79166666666669</c:v>
                </c:pt>
                <c:pt idx="12615">
                  <c:v>262.8125</c:v>
                </c:pt>
                <c:pt idx="12616">
                  <c:v>262.83333333333331</c:v>
                </c:pt>
                <c:pt idx="12617">
                  <c:v>262.85416666666669</c:v>
                </c:pt>
                <c:pt idx="12618">
                  <c:v>262.875</c:v>
                </c:pt>
                <c:pt idx="12619">
                  <c:v>262.89583333333331</c:v>
                </c:pt>
                <c:pt idx="12620">
                  <c:v>262.91666666666669</c:v>
                </c:pt>
                <c:pt idx="12621">
                  <c:v>262.9375</c:v>
                </c:pt>
                <c:pt idx="12622">
                  <c:v>262.95833333333331</c:v>
                </c:pt>
                <c:pt idx="12623">
                  <c:v>262.97916666666669</c:v>
                </c:pt>
                <c:pt idx="12624">
                  <c:v>263</c:v>
                </c:pt>
                <c:pt idx="12625">
                  <c:v>263.02083333333331</c:v>
                </c:pt>
                <c:pt idx="12626">
                  <c:v>263.04166666666669</c:v>
                </c:pt>
                <c:pt idx="12627">
                  <c:v>263.0625</c:v>
                </c:pt>
                <c:pt idx="12628">
                  <c:v>263.08333333333331</c:v>
                </c:pt>
                <c:pt idx="12629">
                  <c:v>263.10416666666669</c:v>
                </c:pt>
                <c:pt idx="12630">
                  <c:v>263.125</c:v>
                </c:pt>
                <c:pt idx="12631">
                  <c:v>263.14583333333331</c:v>
                </c:pt>
                <c:pt idx="12632">
                  <c:v>263.16666666666669</c:v>
                </c:pt>
                <c:pt idx="12633">
                  <c:v>263.1875</c:v>
                </c:pt>
                <c:pt idx="12634">
                  <c:v>263.20833333333331</c:v>
                </c:pt>
                <c:pt idx="12635">
                  <c:v>263.22916666666669</c:v>
                </c:pt>
                <c:pt idx="12636">
                  <c:v>263.25</c:v>
                </c:pt>
                <c:pt idx="12637">
                  <c:v>263.27083333333331</c:v>
                </c:pt>
                <c:pt idx="12638">
                  <c:v>263.29166666666669</c:v>
                </c:pt>
                <c:pt idx="12639">
                  <c:v>263.3125</c:v>
                </c:pt>
                <c:pt idx="12640">
                  <c:v>263.33333333333331</c:v>
                </c:pt>
                <c:pt idx="12641">
                  <c:v>263.35416666666669</c:v>
                </c:pt>
                <c:pt idx="12642">
                  <c:v>263.375</c:v>
                </c:pt>
                <c:pt idx="12643">
                  <c:v>263.39583333333331</c:v>
                </c:pt>
                <c:pt idx="12644">
                  <c:v>263.41666666666669</c:v>
                </c:pt>
                <c:pt idx="12645">
                  <c:v>263.4375</c:v>
                </c:pt>
                <c:pt idx="12646">
                  <c:v>263.45833333333331</c:v>
                </c:pt>
                <c:pt idx="12647">
                  <c:v>263.47916666666669</c:v>
                </c:pt>
                <c:pt idx="12648">
                  <c:v>263.5</c:v>
                </c:pt>
                <c:pt idx="12649">
                  <c:v>263.52083333333331</c:v>
                </c:pt>
                <c:pt idx="12650">
                  <c:v>263.54166666666669</c:v>
                </c:pt>
                <c:pt idx="12651">
                  <c:v>263.5625</c:v>
                </c:pt>
                <c:pt idx="12652">
                  <c:v>263.58333333333331</c:v>
                </c:pt>
                <c:pt idx="12653">
                  <c:v>263.60416666666669</c:v>
                </c:pt>
                <c:pt idx="12654">
                  <c:v>263.625</c:v>
                </c:pt>
                <c:pt idx="12655">
                  <c:v>263.64583333333331</c:v>
                </c:pt>
                <c:pt idx="12656">
                  <c:v>263.66666666666669</c:v>
                </c:pt>
                <c:pt idx="12657">
                  <c:v>263.6875</c:v>
                </c:pt>
                <c:pt idx="12658">
                  <c:v>263.70833333333331</c:v>
                </c:pt>
                <c:pt idx="12659">
                  <c:v>263.72916666666669</c:v>
                </c:pt>
                <c:pt idx="12660">
                  <c:v>263.75</c:v>
                </c:pt>
                <c:pt idx="12661">
                  <c:v>263.77083333333331</c:v>
                </c:pt>
                <c:pt idx="12662">
                  <c:v>263.79166666666669</c:v>
                </c:pt>
                <c:pt idx="12663">
                  <c:v>263.8125</c:v>
                </c:pt>
                <c:pt idx="12664">
                  <c:v>263.83333333333331</c:v>
                </c:pt>
                <c:pt idx="12665">
                  <c:v>263.85416666666669</c:v>
                </c:pt>
                <c:pt idx="12666">
                  <c:v>263.875</c:v>
                </c:pt>
                <c:pt idx="12667">
                  <c:v>263.89583333333331</c:v>
                </c:pt>
                <c:pt idx="12668">
                  <c:v>263.91666666666669</c:v>
                </c:pt>
                <c:pt idx="12669">
                  <c:v>263.9375</c:v>
                </c:pt>
                <c:pt idx="12670">
                  <c:v>263.95833333333331</c:v>
                </c:pt>
                <c:pt idx="12671">
                  <c:v>263.97916666666669</c:v>
                </c:pt>
                <c:pt idx="12672">
                  <c:v>264</c:v>
                </c:pt>
                <c:pt idx="12673">
                  <c:v>264.02083333333331</c:v>
                </c:pt>
                <c:pt idx="12674">
                  <c:v>264.04166666666669</c:v>
                </c:pt>
                <c:pt idx="12675">
                  <c:v>264.0625</c:v>
                </c:pt>
                <c:pt idx="12676">
                  <c:v>264.08333333333331</c:v>
                </c:pt>
                <c:pt idx="12677">
                  <c:v>264.10416666666669</c:v>
                </c:pt>
                <c:pt idx="12678">
                  <c:v>264.125</c:v>
                </c:pt>
                <c:pt idx="12679">
                  <c:v>264.14583333333331</c:v>
                </c:pt>
                <c:pt idx="12680">
                  <c:v>264.16666666666669</c:v>
                </c:pt>
                <c:pt idx="12681">
                  <c:v>264.1875</c:v>
                </c:pt>
                <c:pt idx="12682">
                  <c:v>264.20833333333331</c:v>
                </c:pt>
                <c:pt idx="12683">
                  <c:v>264.22916666666669</c:v>
                </c:pt>
                <c:pt idx="12684">
                  <c:v>264.25</c:v>
                </c:pt>
                <c:pt idx="12685">
                  <c:v>264.27083333333331</c:v>
                </c:pt>
                <c:pt idx="12686">
                  <c:v>264.29166666666669</c:v>
                </c:pt>
                <c:pt idx="12687">
                  <c:v>264.3125</c:v>
                </c:pt>
                <c:pt idx="12688">
                  <c:v>264.33333333333331</c:v>
                </c:pt>
                <c:pt idx="12689">
                  <c:v>264.35416666666669</c:v>
                </c:pt>
                <c:pt idx="12690">
                  <c:v>264.375</c:v>
                </c:pt>
                <c:pt idx="12691">
                  <c:v>264.39583333333331</c:v>
                </c:pt>
                <c:pt idx="12692">
                  <c:v>264.41666666666669</c:v>
                </c:pt>
                <c:pt idx="12693">
                  <c:v>264.4375</c:v>
                </c:pt>
                <c:pt idx="12694">
                  <c:v>264.45833333333331</c:v>
                </c:pt>
                <c:pt idx="12695">
                  <c:v>264.47916666666669</c:v>
                </c:pt>
                <c:pt idx="12696">
                  <c:v>264.5</c:v>
                </c:pt>
                <c:pt idx="12697">
                  <c:v>264.52083333333331</c:v>
                </c:pt>
                <c:pt idx="12698">
                  <c:v>264.54166666666669</c:v>
                </c:pt>
                <c:pt idx="12699">
                  <c:v>264.5625</c:v>
                </c:pt>
                <c:pt idx="12700">
                  <c:v>264.58333333333331</c:v>
                </c:pt>
                <c:pt idx="12701">
                  <c:v>264.60416666666669</c:v>
                </c:pt>
                <c:pt idx="12702">
                  <c:v>264.625</c:v>
                </c:pt>
                <c:pt idx="12703">
                  <c:v>264.64583333333331</c:v>
                </c:pt>
                <c:pt idx="12704">
                  <c:v>264.66666666666669</c:v>
                </c:pt>
                <c:pt idx="12705">
                  <c:v>264.6875</c:v>
                </c:pt>
                <c:pt idx="12706">
                  <c:v>264.70833333333331</c:v>
                </c:pt>
                <c:pt idx="12707">
                  <c:v>264.72916666666669</c:v>
                </c:pt>
                <c:pt idx="12708">
                  <c:v>264.75</c:v>
                </c:pt>
                <c:pt idx="12709">
                  <c:v>264.77083333333331</c:v>
                </c:pt>
                <c:pt idx="12710">
                  <c:v>264.79166666666669</c:v>
                </c:pt>
                <c:pt idx="12711">
                  <c:v>264.8125</c:v>
                </c:pt>
                <c:pt idx="12712">
                  <c:v>264.83333333333331</c:v>
                </c:pt>
                <c:pt idx="12713">
                  <c:v>264.85416666666669</c:v>
                </c:pt>
                <c:pt idx="12714">
                  <c:v>264.875</c:v>
                </c:pt>
                <c:pt idx="12715">
                  <c:v>264.89583333333331</c:v>
                </c:pt>
                <c:pt idx="12716">
                  <c:v>264.91666666666669</c:v>
                </c:pt>
                <c:pt idx="12717">
                  <c:v>264.9375</c:v>
                </c:pt>
                <c:pt idx="12718">
                  <c:v>264.95833333333331</c:v>
                </c:pt>
                <c:pt idx="12719">
                  <c:v>264.97916666666669</c:v>
                </c:pt>
                <c:pt idx="12720">
                  <c:v>265</c:v>
                </c:pt>
                <c:pt idx="12721">
                  <c:v>265.02083333333331</c:v>
                </c:pt>
                <c:pt idx="12722">
                  <c:v>265.04166666666669</c:v>
                </c:pt>
                <c:pt idx="12723">
                  <c:v>265.0625</c:v>
                </c:pt>
                <c:pt idx="12724">
                  <c:v>265.08333333333331</c:v>
                </c:pt>
                <c:pt idx="12725">
                  <c:v>265.10416666666669</c:v>
                </c:pt>
                <c:pt idx="12726">
                  <c:v>265.125</c:v>
                </c:pt>
                <c:pt idx="12727">
                  <c:v>265.14583333333331</c:v>
                </c:pt>
                <c:pt idx="12728">
                  <c:v>265.16666666666669</c:v>
                </c:pt>
                <c:pt idx="12729">
                  <c:v>265.1875</c:v>
                </c:pt>
                <c:pt idx="12730">
                  <c:v>265.20833333333331</c:v>
                </c:pt>
                <c:pt idx="12731">
                  <c:v>265.22916666666669</c:v>
                </c:pt>
                <c:pt idx="12732">
                  <c:v>265.25</c:v>
                </c:pt>
                <c:pt idx="12733">
                  <c:v>265.27083333333331</c:v>
                </c:pt>
                <c:pt idx="12734">
                  <c:v>265.29166666666669</c:v>
                </c:pt>
                <c:pt idx="12735">
                  <c:v>265.3125</c:v>
                </c:pt>
                <c:pt idx="12736">
                  <c:v>265.33333333333331</c:v>
                </c:pt>
                <c:pt idx="12737">
                  <c:v>265.35416666666669</c:v>
                </c:pt>
                <c:pt idx="12738">
                  <c:v>265.375</c:v>
                </c:pt>
                <c:pt idx="12739">
                  <c:v>265.39583333333331</c:v>
                </c:pt>
                <c:pt idx="12740">
                  <c:v>265.41666666666669</c:v>
                </c:pt>
                <c:pt idx="12741">
                  <c:v>265.4375</c:v>
                </c:pt>
                <c:pt idx="12742">
                  <c:v>265.45833333333331</c:v>
                </c:pt>
                <c:pt idx="12743">
                  <c:v>265.47916666666669</c:v>
                </c:pt>
                <c:pt idx="12744">
                  <c:v>265.5</c:v>
                </c:pt>
                <c:pt idx="12745">
                  <c:v>265.52083333333331</c:v>
                </c:pt>
                <c:pt idx="12746">
                  <c:v>265.54166666666669</c:v>
                </c:pt>
                <c:pt idx="12747">
                  <c:v>265.5625</c:v>
                </c:pt>
                <c:pt idx="12748">
                  <c:v>265.58333333333331</c:v>
                </c:pt>
                <c:pt idx="12749">
                  <c:v>265.60416666666669</c:v>
                </c:pt>
                <c:pt idx="12750">
                  <c:v>265.625</c:v>
                </c:pt>
                <c:pt idx="12751">
                  <c:v>265.64583333333331</c:v>
                </c:pt>
                <c:pt idx="12752">
                  <c:v>265.66666666666669</c:v>
                </c:pt>
                <c:pt idx="12753">
                  <c:v>265.6875</c:v>
                </c:pt>
                <c:pt idx="12754">
                  <c:v>265.70833333333331</c:v>
                </c:pt>
                <c:pt idx="12755">
                  <c:v>265.72916666666669</c:v>
                </c:pt>
                <c:pt idx="12756">
                  <c:v>265.75</c:v>
                </c:pt>
                <c:pt idx="12757">
                  <c:v>265.77083333333331</c:v>
                </c:pt>
                <c:pt idx="12758">
                  <c:v>265.79166666666669</c:v>
                </c:pt>
                <c:pt idx="12759">
                  <c:v>265.8125</c:v>
                </c:pt>
                <c:pt idx="12760">
                  <c:v>265.83333333333331</c:v>
                </c:pt>
                <c:pt idx="12761">
                  <c:v>265.85416666666669</c:v>
                </c:pt>
                <c:pt idx="12762">
                  <c:v>265.875</c:v>
                </c:pt>
                <c:pt idx="12763">
                  <c:v>265.89583333333331</c:v>
                </c:pt>
                <c:pt idx="12764">
                  <c:v>265.91666666666669</c:v>
                </c:pt>
                <c:pt idx="12765">
                  <c:v>265.9375</c:v>
                </c:pt>
                <c:pt idx="12766">
                  <c:v>265.95833333333331</c:v>
                </c:pt>
                <c:pt idx="12767">
                  <c:v>265.97916666666669</c:v>
                </c:pt>
                <c:pt idx="12768">
                  <c:v>266</c:v>
                </c:pt>
                <c:pt idx="12769">
                  <c:v>266.02083333333331</c:v>
                </c:pt>
                <c:pt idx="12770">
                  <c:v>266.04166666666669</c:v>
                </c:pt>
                <c:pt idx="12771">
                  <c:v>266.0625</c:v>
                </c:pt>
                <c:pt idx="12772">
                  <c:v>266.08333333333331</c:v>
                </c:pt>
                <c:pt idx="12773">
                  <c:v>266.10416666666669</c:v>
                </c:pt>
                <c:pt idx="12774">
                  <c:v>266.125</c:v>
                </c:pt>
                <c:pt idx="12775">
                  <c:v>266.14583333333331</c:v>
                </c:pt>
                <c:pt idx="12776">
                  <c:v>266.16666666666669</c:v>
                </c:pt>
                <c:pt idx="12777">
                  <c:v>266.1875</c:v>
                </c:pt>
                <c:pt idx="12778">
                  <c:v>266.20833333333331</c:v>
                </c:pt>
                <c:pt idx="12779">
                  <c:v>266.22916666666669</c:v>
                </c:pt>
                <c:pt idx="12780">
                  <c:v>266.25</c:v>
                </c:pt>
                <c:pt idx="12781">
                  <c:v>266.27083333333331</c:v>
                </c:pt>
                <c:pt idx="12782">
                  <c:v>266.29166666666669</c:v>
                </c:pt>
                <c:pt idx="12783">
                  <c:v>266.3125</c:v>
                </c:pt>
                <c:pt idx="12784">
                  <c:v>266.33333333333331</c:v>
                </c:pt>
                <c:pt idx="12785">
                  <c:v>266.35416666666669</c:v>
                </c:pt>
                <c:pt idx="12786">
                  <c:v>266.375</c:v>
                </c:pt>
                <c:pt idx="12787">
                  <c:v>266.39583333333331</c:v>
                </c:pt>
                <c:pt idx="12788">
                  <c:v>266.41666666666669</c:v>
                </c:pt>
                <c:pt idx="12789">
                  <c:v>266.4375</c:v>
                </c:pt>
                <c:pt idx="12790">
                  <c:v>266.45833333333331</c:v>
                </c:pt>
                <c:pt idx="12791">
                  <c:v>266.47916666666669</c:v>
                </c:pt>
                <c:pt idx="12792">
                  <c:v>266.5</c:v>
                </c:pt>
                <c:pt idx="12793">
                  <c:v>266.52083333333331</c:v>
                </c:pt>
                <c:pt idx="12794">
                  <c:v>266.54166666666669</c:v>
                </c:pt>
                <c:pt idx="12795">
                  <c:v>266.5625</c:v>
                </c:pt>
                <c:pt idx="12796">
                  <c:v>266.58333333333331</c:v>
                </c:pt>
                <c:pt idx="12797">
                  <c:v>266.60416666666669</c:v>
                </c:pt>
                <c:pt idx="12798">
                  <c:v>266.625</c:v>
                </c:pt>
                <c:pt idx="12799">
                  <c:v>266.64583333333331</c:v>
                </c:pt>
                <c:pt idx="12800">
                  <c:v>266.66666666666669</c:v>
                </c:pt>
                <c:pt idx="12801">
                  <c:v>266.6875</c:v>
                </c:pt>
                <c:pt idx="12802">
                  <c:v>266.70833333333331</c:v>
                </c:pt>
                <c:pt idx="12803">
                  <c:v>266.72916666666669</c:v>
                </c:pt>
                <c:pt idx="12804">
                  <c:v>266.75</c:v>
                </c:pt>
                <c:pt idx="12805">
                  <c:v>266.77083333333331</c:v>
                </c:pt>
                <c:pt idx="12806">
                  <c:v>266.79166666666669</c:v>
                </c:pt>
                <c:pt idx="12807">
                  <c:v>266.8125</c:v>
                </c:pt>
                <c:pt idx="12808">
                  <c:v>266.83333333333331</c:v>
                </c:pt>
                <c:pt idx="12809">
                  <c:v>266.85416666666669</c:v>
                </c:pt>
                <c:pt idx="12810">
                  <c:v>266.875</c:v>
                </c:pt>
                <c:pt idx="12811">
                  <c:v>266.89583333333331</c:v>
                </c:pt>
                <c:pt idx="12812">
                  <c:v>266.91666666666669</c:v>
                </c:pt>
                <c:pt idx="12813">
                  <c:v>266.9375</c:v>
                </c:pt>
                <c:pt idx="12814">
                  <c:v>266.95833333333331</c:v>
                </c:pt>
                <c:pt idx="12815">
                  <c:v>266.97916666666669</c:v>
                </c:pt>
                <c:pt idx="12816">
                  <c:v>267</c:v>
                </c:pt>
                <c:pt idx="12817">
                  <c:v>267.02083333333331</c:v>
                </c:pt>
                <c:pt idx="12818">
                  <c:v>267.04166666666669</c:v>
                </c:pt>
                <c:pt idx="12819">
                  <c:v>267.0625</c:v>
                </c:pt>
                <c:pt idx="12820">
                  <c:v>267.08333333333331</c:v>
                </c:pt>
                <c:pt idx="12821">
                  <c:v>267.10416666666669</c:v>
                </c:pt>
                <c:pt idx="12822">
                  <c:v>267.125</c:v>
                </c:pt>
                <c:pt idx="12823">
                  <c:v>267.14583333333331</c:v>
                </c:pt>
                <c:pt idx="12824">
                  <c:v>267.16666666666669</c:v>
                </c:pt>
                <c:pt idx="12825">
                  <c:v>267.1875</c:v>
                </c:pt>
                <c:pt idx="12826">
                  <c:v>267.20833333333331</c:v>
                </c:pt>
                <c:pt idx="12827">
                  <c:v>267.22916666666669</c:v>
                </c:pt>
                <c:pt idx="12828">
                  <c:v>267.25</c:v>
                </c:pt>
                <c:pt idx="12829">
                  <c:v>267.27083333333331</c:v>
                </c:pt>
                <c:pt idx="12830">
                  <c:v>267.29166666666669</c:v>
                </c:pt>
                <c:pt idx="12831">
                  <c:v>267.3125</c:v>
                </c:pt>
                <c:pt idx="12832">
                  <c:v>267.33333333333331</c:v>
                </c:pt>
                <c:pt idx="12833">
                  <c:v>267.35416666666669</c:v>
                </c:pt>
                <c:pt idx="12834">
                  <c:v>267.375</c:v>
                </c:pt>
                <c:pt idx="12835">
                  <c:v>267.39583333333331</c:v>
                </c:pt>
                <c:pt idx="12836">
                  <c:v>267.41666666666669</c:v>
                </c:pt>
                <c:pt idx="12837">
                  <c:v>267.4375</c:v>
                </c:pt>
                <c:pt idx="12838">
                  <c:v>267.45833333333331</c:v>
                </c:pt>
                <c:pt idx="12839">
                  <c:v>267.47916666666669</c:v>
                </c:pt>
                <c:pt idx="12840">
                  <c:v>267.5</c:v>
                </c:pt>
                <c:pt idx="12841">
                  <c:v>267.52083333333331</c:v>
                </c:pt>
                <c:pt idx="12842">
                  <c:v>267.54166666666669</c:v>
                </c:pt>
                <c:pt idx="12843">
                  <c:v>267.5625</c:v>
                </c:pt>
                <c:pt idx="12844">
                  <c:v>267.58333333333331</c:v>
                </c:pt>
                <c:pt idx="12845">
                  <c:v>267.60416666666669</c:v>
                </c:pt>
                <c:pt idx="12846">
                  <c:v>267.625</c:v>
                </c:pt>
                <c:pt idx="12847">
                  <c:v>267.64583333333331</c:v>
                </c:pt>
                <c:pt idx="12848">
                  <c:v>267.66666666666669</c:v>
                </c:pt>
                <c:pt idx="12849">
                  <c:v>267.6875</c:v>
                </c:pt>
                <c:pt idx="12850">
                  <c:v>267.70833333333331</c:v>
                </c:pt>
                <c:pt idx="12851">
                  <c:v>267.72916666666669</c:v>
                </c:pt>
                <c:pt idx="12852">
                  <c:v>267.75</c:v>
                </c:pt>
                <c:pt idx="12853">
                  <c:v>267.77083333333331</c:v>
                </c:pt>
                <c:pt idx="12854">
                  <c:v>267.79166666666669</c:v>
                </c:pt>
                <c:pt idx="12855">
                  <c:v>267.8125</c:v>
                </c:pt>
                <c:pt idx="12856">
                  <c:v>267.83333333333331</c:v>
                </c:pt>
                <c:pt idx="12857">
                  <c:v>267.85416666666669</c:v>
                </c:pt>
                <c:pt idx="12858">
                  <c:v>267.875</c:v>
                </c:pt>
                <c:pt idx="12859">
                  <c:v>267.89583333333331</c:v>
                </c:pt>
                <c:pt idx="12860">
                  <c:v>267.91666666666669</c:v>
                </c:pt>
                <c:pt idx="12861">
                  <c:v>267.9375</c:v>
                </c:pt>
                <c:pt idx="12862">
                  <c:v>267.95833333333331</c:v>
                </c:pt>
                <c:pt idx="12863">
                  <c:v>267.97916666666669</c:v>
                </c:pt>
                <c:pt idx="12864">
                  <c:v>268</c:v>
                </c:pt>
                <c:pt idx="12865">
                  <c:v>268.02083333333331</c:v>
                </c:pt>
                <c:pt idx="12866">
                  <c:v>268.04166666666669</c:v>
                </c:pt>
                <c:pt idx="12867">
                  <c:v>268.0625</c:v>
                </c:pt>
                <c:pt idx="12868">
                  <c:v>268.08333333333331</c:v>
                </c:pt>
                <c:pt idx="12869">
                  <c:v>268.10416666666669</c:v>
                </c:pt>
                <c:pt idx="12870">
                  <c:v>268.125</c:v>
                </c:pt>
                <c:pt idx="12871">
                  <c:v>268.14583333333331</c:v>
                </c:pt>
                <c:pt idx="12872">
                  <c:v>268.16666666666669</c:v>
                </c:pt>
                <c:pt idx="12873">
                  <c:v>268.1875</c:v>
                </c:pt>
                <c:pt idx="12874">
                  <c:v>268.20833333333331</c:v>
                </c:pt>
                <c:pt idx="12875">
                  <c:v>268.22916666666669</c:v>
                </c:pt>
                <c:pt idx="12876">
                  <c:v>268.25</c:v>
                </c:pt>
                <c:pt idx="12877">
                  <c:v>268.27083333333331</c:v>
                </c:pt>
                <c:pt idx="12878">
                  <c:v>268.29166666666669</c:v>
                </c:pt>
                <c:pt idx="12879">
                  <c:v>268.3125</c:v>
                </c:pt>
                <c:pt idx="12880">
                  <c:v>268.33333333333331</c:v>
                </c:pt>
                <c:pt idx="12881">
                  <c:v>268.35416666666669</c:v>
                </c:pt>
                <c:pt idx="12882">
                  <c:v>268.375</c:v>
                </c:pt>
                <c:pt idx="12883">
                  <c:v>268.39583333333331</c:v>
                </c:pt>
                <c:pt idx="12884">
                  <c:v>268.41666666666669</c:v>
                </c:pt>
                <c:pt idx="12885">
                  <c:v>268.4375</c:v>
                </c:pt>
                <c:pt idx="12886">
                  <c:v>268.45833333333331</c:v>
                </c:pt>
                <c:pt idx="12887">
                  <c:v>268.47916666666669</c:v>
                </c:pt>
                <c:pt idx="12888">
                  <c:v>268.5</c:v>
                </c:pt>
                <c:pt idx="12889">
                  <c:v>268.52083333333331</c:v>
                </c:pt>
                <c:pt idx="12890">
                  <c:v>268.54166666666669</c:v>
                </c:pt>
                <c:pt idx="12891">
                  <c:v>268.5625</c:v>
                </c:pt>
                <c:pt idx="12892">
                  <c:v>268.58333333333331</c:v>
                </c:pt>
                <c:pt idx="12893">
                  <c:v>268.60416666666669</c:v>
                </c:pt>
                <c:pt idx="12894">
                  <c:v>268.625</c:v>
                </c:pt>
                <c:pt idx="12895">
                  <c:v>268.64583333333331</c:v>
                </c:pt>
                <c:pt idx="12896">
                  <c:v>268.66666666666669</c:v>
                </c:pt>
                <c:pt idx="12897">
                  <c:v>268.6875</c:v>
                </c:pt>
                <c:pt idx="12898">
                  <c:v>268.70833333333331</c:v>
                </c:pt>
                <c:pt idx="12899">
                  <c:v>268.72916666666669</c:v>
                </c:pt>
                <c:pt idx="12900">
                  <c:v>268.75</c:v>
                </c:pt>
                <c:pt idx="12901">
                  <c:v>268.77083333333331</c:v>
                </c:pt>
                <c:pt idx="12902">
                  <c:v>268.79166666666669</c:v>
                </c:pt>
                <c:pt idx="12903">
                  <c:v>268.8125</c:v>
                </c:pt>
                <c:pt idx="12904">
                  <c:v>268.83333333333331</c:v>
                </c:pt>
                <c:pt idx="12905">
                  <c:v>268.85416666666669</c:v>
                </c:pt>
                <c:pt idx="12906">
                  <c:v>268.875</c:v>
                </c:pt>
                <c:pt idx="12907">
                  <c:v>268.89583333333331</c:v>
                </c:pt>
                <c:pt idx="12908">
                  <c:v>268.91666666666669</c:v>
                </c:pt>
                <c:pt idx="12909">
                  <c:v>268.9375</c:v>
                </c:pt>
                <c:pt idx="12910">
                  <c:v>268.95833333333331</c:v>
                </c:pt>
                <c:pt idx="12911">
                  <c:v>268.97916666666669</c:v>
                </c:pt>
                <c:pt idx="12912">
                  <c:v>269</c:v>
                </c:pt>
                <c:pt idx="12913">
                  <c:v>269.02083333333331</c:v>
                </c:pt>
                <c:pt idx="12914">
                  <c:v>269.04166666666669</c:v>
                </c:pt>
                <c:pt idx="12915">
                  <c:v>269.0625</c:v>
                </c:pt>
                <c:pt idx="12916">
                  <c:v>269.08333333333331</c:v>
                </c:pt>
                <c:pt idx="12917">
                  <c:v>269.10416666666669</c:v>
                </c:pt>
                <c:pt idx="12918">
                  <c:v>269.125</c:v>
                </c:pt>
                <c:pt idx="12919">
                  <c:v>269.14583333333331</c:v>
                </c:pt>
                <c:pt idx="12920">
                  <c:v>269.16666666666669</c:v>
                </c:pt>
                <c:pt idx="12921">
                  <c:v>269.1875</c:v>
                </c:pt>
                <c:pt idx="12922">
                  <c:v>269.20833333333331</c:v>
                </c:pt>
                <c:pt idx="12923">
                  <c:v>269.22916666666669</c:v>
                </c:pt>
                <c:pt idx="12924">
                  <c:v>269.25</c:v>
                </c:pt>
                <c:pt idx="12925">
                  <c:v>269.27083333333331</c:v>
                </c:pt>
                <c:pt idx="12926">
                  <c:v>269.29166666666669</c:v>
                </c:pt>
                <c:pt idx="12927">
                  <c:v>269.3125</c:v>
                </c:pt>
                <c:pt idx="12928">
                  <c:v>269.33333333333331</c:v>
                </c:pt>
                <c:pt idx="12929">
                  <c:v>269.35416666666669</c:v>
                </c:pt>
                <c:pt idx="12930">
                  <c:v>269.375</c:v>
                </c:pt>
                <c:pt idx="12931">
                  <c:v>269.39583333333331</c:v>
                </c:pt>
                <c:pt idx="12932">
                  <c:v>269.41666666666669</c:v>
                </c:pt>
                <c:pt idx="12933">
                  <c:v>269.4375</c:v>
                </c:pt>
                <c:pt idx="12934">
                  <c:v>269.45833333333331</c:v>
                </c:pt>
                <c:pt idx="12935">
                  <c:v>269.47916666666669</c:v>
                </c:pt>
                <c:pt idx="12936">
                  <c:v>269.5</c:v>
                </c:pt>
                <c:pt idx="12937">
                  <c:v>269.52083333333331</c:v>
                </c:pt>
                <c:pt idx="12938">
                  <c:v>269.54166666666669</c:v>
                </c:pt>
                <c:pt idx="12939">
                  <c:v>269.5625</c:v>
                </c:pt>
                <c:pt idx="12940">
                  <c:v>269.58333333333331</c:v>
                </c:pt>
                <c:pt idx="12941">
                  <c:v>269.60416666666669</c:v>
                </c:pt>
                <c:pt idx="12942">
                  <c:v>269.625</c:v>
                </c:pt>
                <c:pt idx="12943">
                  <c:v>269.64583333333331</c:v>
                </c:pt>
                <c:pt idx="12944">
                  <c:v>269.66666666666669</c:v>
                </c:pt>
                <c:pt idx="12945">
                  <c:v>269.6875</c:v>
                </c:pt>
                <c:pt idx="12946">
                  <c:v>269.70833333333331</c:v>
                </c:pt>
                <c:pt idx="12947">
                  <c:v>269.72916666666669</c:v>
                </c:pt>
                <c:pt idx="12948">
                  <c:v>269.75</c:v>
                </c:pt>
                <c:pt idx="12949">
                  <c:v>269.77083333333331</c:v>
                </c:pt>
                <c:pt idx="12950">
                  <c:v>269.79166666666669</c:v>
                </c:pt>
                <c:pt idx="12951">
                  <c:v>269.8125</c:v>
                </c:pt>
                <c:pt idx="12952">
                  <c:v>269.83333333333331</c:v>
                </c:pt>
                <c:pt idx="12953">
                  <c:v>269.85416666666669</c:v>
                </c:pt>
                <c:pt idx="12954">
                  <c:v>269.875</c:v>
                </c:pt>
                <c:pt idx="12955">
                  <c:v>269.89583333333331</c:v>
                </c:pt>
                <c:pt idx="12956">
                  <c:v>269.91666666666669</c:v>
                </c:pt>
                <c:pt idx="12957">
                  <c:v>269.9375</c:v>
                </c:pt>
                <c:pt idx="12958">
                  <c:v>269.95833333333331</c:v>
                </c:pt>
                <c:pt idx="12959">
                  <c:v>269.97916666666669</c:v>
                </c:pt>
                <c:pt idx="12960">
                  <c:v>270</c:v>
                </c:pt>
                <c:pt idx="12961">
                  <c:v>270.02083333333331</c:v>
                </c:pt>
                <c:pt idx="12962">
                  <c:v>270.04166666666669</c:v>
                </c:pt>
                <c:pt idx="12963">
                  <c:v>270.0625</c:v>
                </c:pt>
                <c:pt idx="12964">
                  <c:v>270.08333333333331</c:v>
                </c:pt>
                <c:pt idx="12965">
                  <c:v>270.10416666666669</c:v>
                </c:pt>
                <c:pt idx="12966">
                  <c:v>270.125</c:v>
                </c:pt>
                <c:pt idx="12967">
                  <c:v>270.14583333333331</c:v>
                </c:pt>
                <c:pt idx="12968">
                  <c:v>270.16666666666669</c:v>
                </c:pt>
                <c:pt idx="12969">
                  <c:v>270.1875</c:v>
                </c:pt>
                <c:pt idx="12970">
                  <c:v>270.20833333333331</c:v>
                </c:pt>
                <c:pt idx="12971">
                  <c:v>270.22916666666669</c:v>
                </c:pt>
                <c:pt idx="12972">
                  <c:v>270.25</c:v>
                </c:pt>
                <c:pt idx="12973">
                  <c:v>270.27083333333331</c:v>
                </c:pt>
                <c:pt idx="12974">
                  <c:v>270.29166666666669</c:v>
                </c:pt>
                <c:pt idx="12975">
                  <c:v>270.3125</c:v>
                </c:pt>
                <c:pt idx="12976">
                  <c:v>270.33333333333331</c:v>
                </c:pt>
                <c:pt idx="12977">
                  <c:v>270.35416666666669</c:v>
                </c:pt>
                <c:pt idx="12978">
                  <c:v>270.375</c:v>
                </c:pt>
                <c:pt idx="12979">
                  <c:v>270.39583333333331</c:v>
                </c:pt>
                <c:pt idx="12980">
                  <c:v>270.41666666666669</c:v>
                </c:pt>
                <c:pt idx="12981">
                  <c:v>270.4375</c:v>
                </c:pt>
                <c:pt idx="12982">
                  <c:v>270.45833333333331</c:v>
                </c:pt>
                <c:pt idx="12983">
                  <c:v>270.47916666666669</c:v>
                </c:pt>
                <c:pt idx="12984">
                  <c:v>270.5</c:v>
                </c:pt>
                <c:pt idx="12985">
                  <c:v>270.52083333333331</c:v>
                </c:pt>
                <c:pt idx="12986">
                  <c:v>270.54166666666669</c:v>
                </c:pt>
                <c:pt idx="12987">
                  <c:v>270.5625</c:v>
                </c:pt>
                <c:pt idx="12988">
                  <c:v>270.58333333333331</c:v>
                </c:pt>
                <c:pt idx="12989">
                  <c:v>270.60416666666669</c:v>
                </c:pt>
                <c:pt idx="12990">
                  <c:v>270.625</c:v>
                </c:pt>
                <c:pt idx="12991">
                  <c:v>270.64583333333331</c:v>
                </c:pt>
                <c:pt idx="12992">
                  <c:v>270.66666666666669</c:v>
                </c:pt>
                <c:pt idx="12993">
                  <c:v>270.6875</c:v>
                </c:pt>
                <c:pt idx="12994">
                  <c:v>270.70833333333331</c:v>
                </c:pt>
                <c:pt idx="12995">
                  <c:v>270.72916666666669</c:v>
                </c:pt>
                <c:pt idx="12996">
                  <c:v>270.75</c:v>
                </c:pt>
                <c:pt idx="12997">
                  <c:v>270.77083333333331</c:v>
                </c:pt>
                <c:pt idx="12998">
                  <c:v>270.79166666666669</c:v>
                </c:pt>
                <c:pt idx="12999">
                  <c:v>270.8125</c:v>
                </c:pt>
                <c:pt idx="13000">
                  <c:v>270.83333333333331</c:v>
                </c:pt>
                <c:pt idx="13001">
                  <c:v>270.85416666666669</c:v>
                </c:pt>
                <c:pt idx="13002">
                  <c:v>270.875</c:v>
                </c:pt>
                <c:pt idx="13003">
                  <c:v>270.89583333333331</c:v>
                </c:pt>
                <c:pt idx="13004">
                  <c:v>270.91666666666669</c:v>
                </c:pt>
                <c:pt idx="13005">
                  <c:v>270.9375</c:v>
                </c:pt>
                <c:pt idx="13006">
                  <c:v>270.95833333333331</c:v>
                </c:pt>
                <c:pt idx="13007">
                  <c:v>270.97916666666669</c:v>
                </c:pt>
                <c:pt idx="13008">
                  <c:v>271</c:v>
                </c:pt>
                <c:pt idx="13009">
                  <c:v>271.02083333333331</c:v>
                </c:pt>
                <c:pt idx="13010">
                  <c:v>271.04166666666669</c:v>
                </c:pt>
                <c:pt idx="13011">
                  <c:v>271.0625</c:v>
                </c:pt>
                <c:pt idx="13012">
                  <c:v>271.08333333333331</c:v>
                </c:pt>
                <c:pt idx="13013">
                  <c:v>271.10416666666669</c:v>
                </c:pt>
                <c:pt idx="13014">
                  <c:v>271.125</c:v>
                </c:pt>
                <c:pt idx="13015">
                  <c:v>271.14583333333331</c:v>
                </c:pt>
                <c:pt idx="13016">
                  <c:v>271.16666666666669</c:v>
                </c:pt>
                <c:pt idx="13017">
                  <c:v>271.1875</c:v>
                </c:pt>
                <c:pt idx="13018">
                  <c:v>271.20833333333331</c:v>
                </c:pt>
                <c:pt idx="13019">
                  <c:v>271.22916666666669</c:v>
                </c:pt>
                <c:pt idx="13020">
                  <c:v>271.25</c:v>
                </c:pt>
                <c:pt idx="13021">
                  <c:v>271.27083333333331</c:v>
                </c:pt>
                <c:pt idx="13022">
                  <c:v>271.29166666666669</c:v>
                </c:pt>
                <c:pt idx="13023">
                  <c:v>271.3125</c:v>
                </c:pt>
                <c:pt idx="13024">
                  <c:v>271.33333333333331</c:v>
                </c:pt>
                <c:pt idx="13025">
                  <c:v>271.35416666666669</c:v>
                </c:pt>
                <c:pt idx="13026">
                  <c:v>271.375</c:v>
                </c:pt>
                <c:pt idx="13027">
                  <c:v>271.39583333333331</c:v>
                </c:pt>
                <c:pt idx="13028">
                  <c:v>271.41666666666669</c:v>
                </c:pt>
                <c:pt idx="13029">
                  <c:v>271.4375</c:v>
                </c:pt>
                <c:pt idx="13030">
                  <c:v>271.45833333333331</c:v>
                </c:pt>
                <c:pt idx="13031">
                  <c:v>271.47916666666669</c:v>
                </c:pt>
                <c:pt idx="13032">
                  <c:v>271.5</c:v>
                </c:pt>
                <c:pt idx="13033">
                  <c:v>271.52083333333331</c:v>
                </c:pt>
                <c:pt idx="13034">
                  <c:v>271.54166666666669</c:v>
                </c:pt>
                <c:pt idx="13035">
                  <c:v>271.5625</c:v>
                </c:pt>
                <c:pt idx="13036">
                  <c:v>271.58333333333331</c:v>
                </c:pt>
                <c:pt idx="13037">
                  <c:v>271.60416666666669</c:v>
                </c:pt>
                <c:pt idx="13038">
                  <c:v>271.625</c:v>
                </c:pt>
                <c:pt idx="13039">
                  <c:v>271.64583333333331</c:v>
                </c:pt>
                <c:pt idx="13040">
                  <c:v>271.66666666666669</c:v>
                </c:pt>
                <c:pt idx="13041">
                  <c:v>271.6875</c:v>
                </c:pt>
                <c:pt idx="13042">
                  <c:v>271.70833333333331</c:v>
                </c:pt>
                <c:pt idx="13043">
                  <c:v>271.72916666666669</c:v>
                </c:pt>
                <c:pt idx="13044">
                  <c:v>271.75</c:v>
                </c:pt>
                <c:pt idx="13045">
                  <c:v>271.77083333333331</c:v>
                </c:pt>
                <c:pt idx="13046">
                  <c:v>271.79166666666669</c:v>
                </c:pt>
                <c:pt idx="13047">
                  <c:v>271.8125</c:v>
                </c:pt>
                <c:pt idx="13048">
                  <c:v>271.83333333333331</c:v>
                </c:pt>
                <c:pt idx="13049">
                  <c:v>271.85416666666669</c:v>
                </c:pt>
                <c:pt idx="13050">
                  <c:v>271.875</c:v>
                </c:pt>
                <c:pt idx="13051">
                  <c:v>271.89583333333331</c:v>
                </c:pt>
                <c:pt idx="13052">
                  <c:v>271.91666666666669</c:v>
                </c:pt>
                <c:pt idx="13053">
                  <c:v>271.9375</c:v>
                </c:pt>
                <c:pt idx="13054">
                  <c:v>271.95833333333331</c:v>
                </c:pt>
                <c:pt idx="13055">
                  <c:v>271.97916666666669</c:v>
                </c:pt>
                <c:pt idx="13056">
                  <c:v>272</c:v>
                </c:pt>
                <c:pt idx="13057">
                  <c:v>272.02083333333331</c:v>
                </c:pt>
                <c:pt idx="13058">
                  <c:v>272.04166666666669</c:v>
                </c:pt>
                <c:pt idx="13059">
                  <c:v>272.0625</c:v>
                </c:pt>
                <c:pt idx="13060">
                  <c:v>272.08333333333331</c:v>
                </c:pt>
                <c:pt idx="13061">
                  <c:v>272.10416666666669</c:v>
                </c:pt>
                <c:pt idx="13062">
                  <c:v>272.125</c:v>
                </c:pt>
                <c:pt idx="13063">
                  <c:v>272.14583333333331</c:v>
                </c:pt>
                <c:pt idx="13064">
                  <c:v>272.16666666666669</c:v>
                </c:pt>
                <c:pt idx="13065">
                  <c:v>272.1875</c:v>
                </c:pt>
                <c:pt idx="13066">
                  <c:v>272.20833333333331</c:v>
                </c:pt>
                <c:pt idx="13067">
                  <c:v>272.22916666666669</c:v>
                </c:pt>
                <c:pt idx="13068">
                  <c:v>272.25</c:v>
                </c:pt>
                <c:pt idx="13069">
                  <c:v>272.27083333333331</c:v>
                </c:pt>
                <c:pt idx="13070">
                  <c:v>272.29166666666669</c:v>
                </c:pt>
                <c:pt idx="13071">
                  <c:v>272.3125</c:v>
                </c:pt>
                <c:pt idx="13072">
                  <c:v>272.33333333333331</c:v>
                </c:pt>
                <c:pt idx="13073">
                  <c:v>272.35416666666669</c:v>
                </c:pt>
                <c:pt idx="13074">
                  <c:v>272.375</c:v>
                </c:pt>
                <c:pt idx="13075">
                  <c:v>272.39583333333331</c:v>
                </c:pt>
                <c:pt idx="13076">
                  <c:v>272.41666666666669</c:v>
                </c:pt>
                <c:pt idx="13077">
                  <c:v>272.4375</c:v>
                </c:pt>
                <c:pt idx="13078">
                  <c:v>272.45833333333331</c:v>
                </c:pt>
                <c:pt idx="13079">
                  <c:v>272.47916666666669</c:v>
                </c:pt>
                <c:pt idx="13080">
                  <c:v>272.5</c:v>
                </c:pt>
                <c:pt idx="13081">
                  <c:v>272.52083333333331</c:v>
                </c:pt>
                <c:pt idx="13082">
                  <c:v>272.54166666666669</c:v>
                </c:pt>
                <c:pt idx="13083">
                  <c:v>272.5625</c:v>
                </c:pt>
                <c:pt idx="13084">
                  <c:v>272.58333333333331</c:v>
                </c:pt>
                <c:pt idx="13085">
                  <c:v>272.60416666666669</c:v>
                </c:pt>
                <c:pt idx="13086">
                  <c:v>272.625</c:v>
                </c:pt>
                <c:pt idx="13087">
                  <c:v>272.64583333333331</c:v>
                </c:pt>
                <c:pt idx="13088">
                  <c:v>272.66666666666669</c:v>
                </c:pt>
                <c:pt idx="13089">
                  <c:v>272.6875</c:v>
                </c:pt>
                <c:pt idx="13090">
                  <c:v>272.70833333333331</c:v>
                </c:pt>
                <c:pt idx="13091">
                  <c:v>272.72916666666669</c:v>
                </c:pt>
                <c:pt idx="13092">
                  <c:v>272.75</c:v>
                </c:pt>
                <c:pt idx="13093">
                  <c:v>272.77083333333331</c:v>
                </c:pt>
                <c:pt idx="13094">
                  <c:v>272.79166666666669</c:v>
                </c:pt>
                <c:pt idx="13095">
                  <c:v>272.8125</c:v>
                </c:pt>
                <c:pt idx="13096">
                  <c:v>272.83333333333331</c:v>
                </c:pt>
                <c:pt idx="13097">
                  <c:v>272.85416666666669</c:v>
                </c:pt>
                <c:pt idx="13098">
                  <c:v>272.875</c:v>
                </c:pt>
                <c:pt idx="13099">
                  <c:v>272.89583333333331</c:v>
                </c:pt>
                <c:pt idx="13100">
                  <c:v>272.91666666666669</c:v>
                </c:pt>
                <c:pt idx="13101">
                  <c:v>272.9375</c:v>
                </c:pt>
                <c:pt idx="13102">
                  <c:v>272.95833333333331</c:v>
                </c:pt>
                <c:pt idx="13103">
                  <c:v>272.97916666666669</c:v>
                </c:pt>
                <c:pt idx="13104">
                  <c:v>273</c:v>
                </c:pt>
                <c:pt idx="13105">
                  <c:v>273.02083333333331</c:v>
                </c:pt>
                <c:pt idx="13106">
                  <c:v>273.04166666666669</c:v>
                </c:pt>
                <c:pt idx="13107">
                  <c:v>273.0625</c:v>
                </c:pt>
                <c:pt idx="13108">
                  <c:v>273.08333333333331</c:v>
                </c:pt>
                <c:pt idx="13109">
                  <c:v>273.10416666666669</c:v>
                </c:pt>
                <c:pt idx="13110">
                  <c:v>273.125</c:v>
                </c:pt>
                <c:pt idx="13111">
                  <c:v>273.14583333333331</c:v>
                </c:pt>
                <c:pt idx="13112">
                  <c:v>273.16666666666669</c:v>
                </c:pt>
                <c:pt idx="13113">
                  <c:v>273.1875</c:v>
                </c:pt>
                <c:pt idx="13114">
                  <c:v>273.20833333333331</c:v>
                </c:pt>
                <c:pt idx="13115">
                  <c:v>273.22916666666669</c:v>
                </c:pt>
                <c:pt idx="13116">
                  <c:v>273.25</c:v>
                </c:pt>
                <c:pt idx="13117">
                  <c:v>273.27083333333331</c:v>
                </c:pt>
                <c:pt idx="13118">
                  <c:v>273.29166666666669</c:v>
                </c:pt>
                <c:pt idx="13119">
                  <c:v>273.3125</c:v>
                </c:pt>
                <c:pt idx="13120">
                  <c:v>273.33333333333331</c:v>
                </c:pt>
                <c:pt idx="13121">
                  <c:v>273.35416666666669</c:v>
                </c:pt>
                <c:pt idx="13122">
                  <c:v>273.375</c:v>
                </c:pt>
                <c:pt idx="13123">
                  <c:v>273.39583333333331</c:v>
                </c:pt>
                <c:pt idx="13124">
                  <c:v>273.41666666666669</c:v>
                </c:pt>
                <c:pt idx="13125">
                  <c:v>273.4375</c:v>
                </c:pt>
                <c:pt idx="13126">
                  <c:v>273.45833333333331</c:v>
                </c:pt>
                <c:pt idx="13127">
                  <c:v>273.47916666666669</c:v>
                </c:pt>
                <c:pt idx="13128">
                  <c:v>273.5</c:v>
                </c:pt>
                <c:pt idx="13129">
                  <c:v>273.52083333333331</c:v>
                </c:pt>
                <c:pt idx="13130">
                  <c:v>273.54166666666669</c:v>
                </c:pt>
                <c:pt idx="13131">
                  <c:v>273.5625</c:v>
                </c:pt>
                <c:pt idx="13132">
                  <c:v>273.58333333333331</c:v>
                </c:pt>
                <c:pt idx="13133">
                  <c:v>273.60416666666669</c:v>
                </c:pt>
                <c:pt idx="13134">
                  <c:v>273.625</c:v>
                </c:pt>
                <c:pt idx="13135">
                  <c:v>273.64583333333331</c:v>
                </c:pt>
                <c:pt idx="13136">
                  <c:v>273.66666666666669</c:v>
                </c:pt>
                <c:pt idx="13137">
                  <c:v>273.6875</c:v>
                </c:pt>
                <c:pt idx="13138">
                  <c:v>273.70833333333331</c:v>
                </c:pt>
                <c:pt idx="13139">
                  <c:v>273.72916666666669</c:v>
                </c:pt>
                <c:pt idx="13140">
                  <c:v>273.75</c:v>
                </c:pt>
                <c:pt idx="13141">
                  <c:v>273.77083333333331</c:v>
                </c:pt>
                <c:pt idx="13142">
                  <c:v>273.79166666666669</c:v>
                </c:pt>
                <c:pt idx="13143">
                  <c:v>273.8125</c:v>
                </c:pt>
                <c:pt idx="13144">
                  <c:v>273.83333333333331</c:v>
                </c:pt>
                <c:pt idx="13145">
                  <c:v>273.85416666666669</c:v>
                </c:pt>
                <c:pt idx="13146">
                  <c:v>273.875</c:v>
                </c:pt>
                <c:pt idx="13147">
                  <c:v>273.89583333333331</c:v>
                </c:pt>
                <c:pt idx="13148">
                  <c:v>273.91666666666669</c:v>
                </c:pt>
                <c:pt idx="13149">
                  <c:v>273.9375</c:v>
                </c:pt>
                <c:pt idx="13150">
                  <c:v>273.95833333333331</c:v>
                </c:pt>
                <c:pt idx="13151">
                  <c:v>273.97916666666669</c:v>
                </c:pt>
                <c:pt idx="13152">
                  <c:v>274</c:v>
                </c:pt>
                <c:pt idx="13153">
                  <c:v>274.02083333333331</c:v>
                </c:pt>
                <c:pt idx="13154">
                  <c:v>274.04166666666669</c:v>
                </c:pt>
                <c:pt idx="13155">
                  <c:v>274.0625</c:v>
                </c:pt>
                <c:pt idx="13156">
                  <c:v>274.08333333333331</c:v>
                </c:pt>
                <c:pt idx="13157">
                  <c:v>274.10416666666669</c:v>
                </c:pt>
                <c:pt idx="13158">
                  <c:v>274.125</c:v>
                </c:pt>
                <c:pt idx="13159">
                  <c:v>274.14583333333331</c:v>
                </c:pt>
                <c:pt idx="13160">
                  <c:v>274.16666666666669</c:v>
                </c:pt>
                <c:pt idx="13161">
                  <c:v>274.1875</c:v>
                </c:pt>
                <c:pt idx="13162">
                  <c:v>274.20833333333331</c:v>
                </c:pt>
                <c:pt idx="13163">
                  <c:v>274.22916666666669</c:v>
                </c:pt>
                <c:pt idx="13164">
                  <c:v>274.25</c:v>
                </c:pt>
                <c:pt idx="13165">
                  <c:v>274.27083333333331</c:v>
                </c:pt>
                <c:pt idx="13166">
                  <c:v>274.29166666666669</c:v>
                </c:pt>
                <c:pt idx="13167">
                  <c:v>274.3125</c:v>
                </c:pt>
                <c:pt idx="13168">
                  <c:v>274.33333333333331</c:v>
                </c:pt>
                <c:pt idx="13169">
                  <c:v>274.35416666666669</c:v>
                </c:pt>
                <c:pt idx="13170">
                  <c:v>274.375</c:v>
                </c:pt>
                <c:pt idx="13171">
                  <c:v>274.39583333333331</c:v>
                </c:pt>
                <c:pt idx="13172">
                  <c:v>274.41666666666669</c:v>
                </c:pt>
                <c:pt idx="13173">
                  <c:v>274.4375</c:v>
                </c:pt>
                <c:pt idx="13174">
                  <c:v>274.45833333333331</c:v>
                </c:pt>
                <c:pt idx="13175">
                  <c:v>274.47916666666669</c:v>
                </c:pt>
                <c:pt idx="13176">
                  <c:v>274.5</c:v>
                </c:pt>
                <c:pt idx="13177">
                  <c:v>274.52083333333331</c:v>
                </c:pt>
                <c:pt idx="13178">
                  <c:v>274.54166666666669</c:v>
                </c:pt>
                <c:pt idx="13179">
                  <c:v>274.5625</c:v>
                </c:pt>
                <c:pt idx="13180">
                  <c:v>274.58333333333331</c:v>
                </c:pt>
                <c:pt idx="13181">
                  <c:v>274.60416666666669</c:v>
                </c:pt>
                <c:pt idx="13182">
                  <c:v>274.625</c:v>
                </c:pt>
                <c:pt idx="13183">
                  <c:v>274.64583333333331</c:v>
                </c:pt>
                <c:pt idx="13184">
                  <c:v>274.66666666666669</c:v>
                </c:pt>
                <c:pt idx="13185">
                  <c:v>274.6875</c:v>
                </c:pt>
                <c:pt idx="13186">
                  <c:v>274.70833333333331</c:v>
                </c:pt>
                <c:pt idx="13187">
                  <c:v>274.72916666666669</c:v>
                </c:pt>
                <c:pt idx="13188">
                  <c:v>274.75</c:v>
                </c:pt>
                <c:pt idx="13189">
                  <c:v>274.77083333333331</c:v>
                </c:pt>
                <c:pt idx="13190">
                  <c:v>274.79166666666669</c:v>
                </c:pt>
                <c:pt idx="13191">
                  <c:v>274.8125</c:v>
                </c:pt>
                <c:pt idx="13192">
                  <c:v>274.83333333333331</c:v>
                </c:pt>
                <c:pt idx="13193">
                  <c:v>274.85416666666669</c:v>
                </c:pt>
                <c:pt idx="13194">
                  <c:v>274.875</c:v>
                </c:pt>
                <c:pt idx="13195">
                  <c:v>274.89583333333331</c:v>
                </c:pt>
                <c:pt idx="13196">
                  <c:v>274.91666666666669</c:v>
                </c:pt>
                <c:pt idx="13197">
                  <c:v>274.9375</c:v>
                </c:pt>
                <c:pt idx="13198">
                  <c:v>274.95833333333331</c:v>
                </c:pt>
                <c:pt idx="13199">
                  <c:v>274.97916666666669</c:v>
                </c:pt>
                <c:pt idx="13200">
                  <c:v>275</c:v>
                </c:pt>
                <c:pt idx="13201">
                  <c:v>275.02083333333331</c:v>
                </c:pt>
                <c:pt idx="13202">
                  <c:v>275.04166666666669</c:v>
                </c:pt>
                <c:pt idx="13203">
                  <c:v>275.0625</c:v>
                </c:pt>
                <c:pt idx="13204">
                  <c:v>275.08333333333331</c:v>
                </c:pt>
                <c:pt idx="13205">
                  <c:v>275.10416666666669</c:v>
                </c:pt>
                <c:pt idx="13206">
                  <c:v>275.125</c:v>
                </c:pt>
                <c:pt idx="13207">
                  <c:v>275.14583333333331</c:v>
                </c:pt>
                <c:pt idx="13208">
                  <c:v>275.16666666666669</c:v>
                </c:pt>
                <c:pt idx="13209">
                  <c:v>275.1875</c:v>
                </c:pt>
                <c:pt idx="13210">
                  <c:v>275.20833333333331</c:v>
                </c:pt>
                <c:pt idx="13211">
                  <c:v>275.22916666666669</c:v>
                </c:pt>
                <c:pt idx="13212">
                  <c:v>275.25</c:v>
                </c:pt>
                <c:pt idx="13213">
                  <c:v>275.27083333333331</c:v>
                </c:pt>
                <c:pt idx="13214">
                  <c:v>275.29166666666669</c:v>
                </c:pt>
                <c:pt idx="13215">
                  <c:v>275.3125</c:v>
                </c:pt>
                <c:pt idx="13216">
                  <c:v>275.33333333333331</c:v>
                </c:pt>
                <c:pt idx="13217">
                  <c:v>275.35416666666669</c:v>
                </c:pt>
                <c:pt idx="13218">
                  <c:v>275.375</c:v>
                </c:pt>
                <c:pt idx="13219">
                  <c:v>275.39583333333331</c:v>
                </c:pt>
                <c:pt idx="13220">
                  <c:v>275.41666666666669</c:v>
                </c:pt>
                <c:pt idx="13221">
                  <c:v>275.4375</c:v>
                </c:pt>
                <c:pt idx="13222">
                  <c:v>275.45833333333331</c:v>
                </c:pt>
                <c:pt idx="13223">
                  <c:v>275.47916666666669</c:v>
                </c:pt>
                <c:pt idx="13224">
                  <c:v>275.5</c:v>
                </c:pt>
                <c:pt idx="13225">
                  <c:v>275.52083333333331</c:v>
                </c:pt>
                <c:pt idx="13226">
                  <c:v>275.54166666666669</c:v>
                </c:pt>
                <c:pt idx="13227">
                  <c:v>275.5625</c:v>
                </c:pt>
                <c:pt idx="13228">
                  <c:v>275.58333333333331</c:v>
                </c:pt>
                <c:pt idx="13229">
                  <c:v>275.60416666666669</c:v>
                </c:pt>
                <c:pt idx="13230">
                  <c:v>275.625</c:v>
                </c:pt>
                <c:pt idx="13231">
                  <c:v>275.64583333333331</c:v>
                </c:pt>
                <c:pt idx="13232">
                  <c:v>275.66666666666669</c:v>
                </c:pt>
                <c:pt idx="13233">
                  <c:v>275.6875</c:v>
                </c:pt>
                <c:pt idx="13234">
                  <c:v>275.70833333333331</c:v>
                </c:pt>
                <c:pt idx="13235">
                  <c:v>275.72916666666669</c:v>
                </c:pt>
                <c:pt idx="13236">
                  <c:v>275.75</c:v>
                </c:pt>
                <c:pt idx="13237">
                  <c:v>275.77083333333331</c:v>
                </c:pt>
                <c:pt idx="13238">
                  <c:v>275.79166666666669</c:v>
                </c:pt>
                <c:pt idx="13239">
                  <c:v>275.8125</c:v>
                </c:pt>
                <c:pt idx="13240">
                  <c:v>275.83333333333331</c:v>
                </c:pt>
                <c:pt idx="13241">
                  <c:v>275.85416666666669</c:v>
                </c:pt>
                <c:pt idx="13242">
                  <c:v>275.875</c:v>
                </c:pt>
                <c:pt idx="13243">
                  <c:v>275.89583333333331</c:v>
                </c:pt>
                <c:pt idx="13244">
                  <c:v>275.91666666666669</c:v>
                </c:pt>
                <c:pt idx="13245">
                  <c:v>275.9375</c:v>
                </c:pt>
                <c:pt idx="13246">
                  <c:v>275.95833333333331</c:v>
                </c:pt>
                <c:pt idx="13247">
                  <c:v>275.97916666666669</c:v>
                </c:pt>
                <c:pt idx="13248">
                  <c:v>276</c:v>
                </c:pt>
                <c:pt idx="13249">
                  <c:v>276.02083333333331</c:v>
                </c:pt>
                <c:pt idx="13250">
                  <c:v>276.04166666666669</c:v>
                </c:pt>
                <c:pt idx="13251">
                  <c:v>276.0625</c:v>
                </c:pt>
                <c:pt idx="13252">
                  <c:v>276.08333333333331</c:v>
                </c:pt>
                <c:pt idx="13253">
                  <c:v>276.10416666666669</c:v>
                </c:pt>
                <c:pt idx="13254">
                  <c:v>276.125</c:v>
                </c:pt>
                <c:pt idx="13255">
                  <c:v>276.14583333333331</c:v>
                </c:pt>
                <c:pt idx="13256">
                  <c:v>276.16666666666669</c:v>
                </c:pt>
                <c:pt idx="13257">
                  <c:v>276.1875</c:v>
                </c:pt>
                <c:pt idx="13258">
                  <c:v>276.20833333333331</c:v>
                </c:pt>
                <c:pt idx="13259">
                  <c:v>276.22916666666669</c:v>
                </c:pt>
                <c:pt idx="13260">
                  <c:v>276.25</c:v>
                </c:pt>
                <c:pt idx="13261">
                  <c:v>276.27083333333331</c:v>
                </c:pt>
                <c:pt idx="13262">
                  <c:v>276.29166666666669</c:v>
                </c:pt>
                <c:pt idx="13263">
                  <c:v>276.3125</c:v>
                </c:pt>
                <c:pt idx="13264">
                  <c:v>276.33333333333331</c:v>
                </c:pt>
                <c:pt idx="13265">
                  <c:v>276.35416666666669</c:v>
                </c:pt>
                <c:pt idx="13266">
                  <c:v>276.375</c:v>
                </c:pt>
                <c:pt idx="13267">
                  <c:v>276.39583333333331</c:v>
                </c:pt>
                <c:pt idx="13268">
                  <c:v>276.41666666666669</c:v>
                </c:pt>
                <c:pt idx="13269">
                  <c:v>276.4375</c:v>
                </c:pt>
                <c:pt idx="13270">
                  <c:v>276.45833333333331</c:v>
                </c:pt>
                <c:pt idx="13271">
                  <c:v>276.47916666666669</c:v>
                </c:pt>
                <c:pt idx="13272">
                  <c:v>276.5</c:v>
                </c:pt>
                <c:pt idx="13273">
                  <c:v>276.52083333333331</c:v>
                </c:pt>
                <c:pt idx="13274">
                  <c:v>276.54166666666669</c:v>
                </c:pt>
                <c:pt idx="13275">
                  <c:v>276.5625</c:v>
                </c:pt>
                <c:pt idx="13276">
                  <c:v>276.58333333333331</c:v>
                </c:pt>
                <c:pt idx="13277">
                  <c:v>276.60416666666669</c:v>
                </c:pt>
                <c:pt idx="13278">
                  <c:v>276.625</c:v>
                </c:pt>
                <c:pt idx="13279">
                  <c:v>276.64583333333331</c:v>
                </c:pt>
                <c:pt idx="13280">
                  <c:v>276.66666666666669</c:v>
                </c:pt>
                <c:pt idx="13281">
                  <c:v>276.6875</c:v>
                </c:pt>
                <c:pt idx="13282">
                  <c:v>276.70833333333331</c:v>
                </c:pt>
                <c:pt idx="13283">
                  <c:v>276.72916666666669</c:v>
                </c:pt>
                <c:pt idx="13284">
                  <c:v>276.75</c:v>
                </c:pt>
                <c:pt idx="13285">
                  <c:v>276.77083333333331</c:v>
                </c:pt>
                <c:pt idx="13286">
                  <c:v>276.79166666666669</c:v>
                </c:pt>
                <c:pt idx="13287">
                  <c:v>276.8125</c:v>
                </c:pt>
                <c:pt idx="13288">
                  <c:v>276.83333333333331</c:v>
                </c:pt>
                <c:pt idx="13289">
                  <c:v>276.85416666666669</c:v>
                </c:pt>
                <c:pt idx="13290">
                  <c:v>276.875</c:v>
                </c:pt>
                <c:pt idx="13291">
                  <c:v>276.89583333333331</c:v>
                </c:pt>
                <c:pt idx="13292">
                  <c:v>276.91666666666669</c:v>
                </c:pt>
                <c:pt idx="13293">
                  <c:v>276.9375</c:v>
                </c:pt>
                <c:pt idx="13294">
                  <c:v>276.95833333333331</c:v>
                </c:pt>
                <c:pt idx="13295">
                  <c:v>276.97916666666669</c:v>
                </c:pt>
                <c:pt idx="13296">
                  <c:v>277</c:v>
                </c:pt>
                <c:pt idx="13297">
                  <c:v>277.02083333333331</c:v>
                </c:pt>
                <c:pt idx="13298">
                  <c:v>277.04166666666669</c:v>
                </c:pt>
                <c:pt idx="13299">
                  <c:v>277.0625</c:v>
                </c:pt>
                <c:pt idx="13300">
                  <c:v>277.08333333333331</c:v>
                </c:pt>
                <c:pt idx="13301">
                  <c:v>277.10416666666669</c:v>
                </c:pt>
                <c:pt idx="13302">
                  <c:v>277.125</c:v>
                </c:pt>
                <c:pt idx="13303">
                  <c:v>277.14583333333331</c:v>
                </c:pt>
                <c:pt idx="13304">
                  <c:v>277.16666666666669</c:v>
                </c:pt>
                <c:pt idx="13305">
                  <c:v>277.1875</c:v>
                </c:pt>
                <c:pt idx="13306">
                  <c:v>277.20833333333331</c:v>
                </c:pt>
                <c:pt idx="13307">
                  <c:v>277.22916666666669</c:v>
                </c:pt>
                <c:pt idx="13308">
                  <c:v>277.25</c:v>
                </c:pt>
                <c:pt idx="13309">
                  <c:v>277.27083333333331</c:v>
                </c:pt>
                <c:pt idx="13310">
                  <c:v>277.29166666666669</c:v>
                </c:pt>
                <c:pt idx="13311">
                  <c:v>277.3125</c:v>
                </c:pt>
                <c:pt idx="13312">
                  <c:v>277.33333333333331</c:v>
                </c:pt>
                <c:pt idx="13313">
                  <c:v>277.35416666666669</c:v>
                </c:pt>
                <c:pt idx="13314">
                  <c:v>277.375</c:v>
                </c:pt>
                <c:pt idx="13315">
                  <c:v>277.39583333333331</c:v>
                </c:pt>
                <c:pt idx="13316">
                  <c:v>277.41666666666669</c:v>
                </c:pt>
                <c:pt idx="13317">
                  <c:v>277.4375</c:v>
                </c:pt>
                <c:pt idx="13318">
                  <c:v>277.45833333333331</c:v>
                </c:pt>
                <c:pt idx="13319">
                  <c:v>277.47916666666669</c:v>
                </c:pt>
                <c:pt idx="13320">
                  <c:v>277.5</c:v>
                </c:pt>
                <c:pt idx="13321">
                  <c:v>277.52083333333331</c:v>
                </c:pt>
                <c:pt idx="13322">
                  <c:v>277.54166666666669</c:v>
                </c:pt>
                <c:pt idx="13323">
                  <c:v>277.5625</c:v>
                </c:pt>
                <c:pt idx="13324">
                  <c:v>277.58333333333331</c:v>
                </c:pt>
                <c:pt idx="13325">
                  <c:v>277.60416666666669</c:v>
                </c:pt>
                <c:pt idx="13326">
                  <c:v>277.625</c:v>
                </c:pt>
                <c:pt idx="13327">
                  <c:v>277.64583333333331</c:v>
                </c:pt>
                <c:pt idx="13328">
                  <c:v>277.66666666666669</c:v>
                </c:pt>
                <c:pt idx="13329">
                  <c:v>277.6875</c:v>
                </c:pt>
                <c:pt idx="13330">
                  <c:v>277.70833333333331</c:v>
                </c:pt>
                <c:pt idx="13331">
                  <c:v>277.72916666666669</c:v>
                </c:pt>
                <c:pt idx="13332">
                  <c:v>277.75</c:v>
                </c:pt>
                <c:pt idx="13333">
                  <c:v>277.77083333333331</c:v>
                </c:pt>
                <c:pt idx="13334">
                  <c:v>277.79166666666669</c:v>
                </c:pt>
                <c:pt idx="13335">
                  <c:v>277.8125</c:v>
                </c:pt>
                <c:pt idx="13336">
                  <c:v>277.83333333333331</c:v>
                </c:pt>
                <c:pt idx="13337">
                  <c:v>277.85416666666669</c:v>
                </c:pt>
                <c:pt idx="13338">
                  <c:v>277.875</c:v>
                </c:pt>
                <c:pt idx="13339">
                  <c:v>277.89583333333331</c:v>
                </c:pt>
                <c:pt idx="13340">
                  <c:v>277.91666666666669</c:v>
                </c:pt>
                <c:pt idx="13341">
                  <c:v>277.9375</c:v>
                </c:pt>
                <c:pt idx="13342">
                  <c:v>277.95833333333331</c:v>
                </c:pt>
                <c:pt idx="13343">
                  <c:v>277.97916666666669</c:v>
                </c:pt>
                <c:pt idx="13344">
                  <c:v>278</c:v>
                </c:pt>
                <c:pt idx="13345">
                  <c:v>278.02083333333331</c:v>
                </c:pt>
                <c:pt idx="13346">
                  <c:v>278.04166666666669</c:v>
                </c:pt>
                <c:pt idx="13347">
                  <c:v>278.0625</c:v>
                </c:pt>
                <c:pt idx="13348">
                  <c:v>278.08333333333331</c:v>
                </c:pt>
                <c:pt idx="13349">
                  <c:v>278.10416666666669</c:v>
                </c:pt>
                <c:pt idx="13350">
                  <c:v>278.125</c:v>
                </c:pt>
                <c:pt idx="13351">
                  <c:v>278.14583333333331</c:v>
                </c:pt>
                <c:pt idx="13352">
                  <c:v>278.16666666666669</c:v>
                </c:pt>
                <c:pt idx="13353">
                  <c:v>278.1875</c:v>
                </c:pt>
                <c:pt idx="13354">
                  <c:v>278.20833333333331</c:v>
                </c:pt>
                <c:pt idx="13355">
                  <c:v>278.22916666666669</c:v>
                </c:pt>
                <c:pt idx="13356">
                  <c:v>278.25</c:v>
                </c:pt>
                <c:pt idx="13357">
                  <c:v>278.27083333333331</c:v>
                </c:pt>
                <c:pt idx="13358">
                  <c:v>278.29166666666669</c:v>
                </c:pt>
                <c:pt idx="13359">
                  <c:v>278.3125</c:v>
                </c:pt>
                <c:pt idx="13360">
                  <c:v>278.33333333333331</c:v>
                </c:pt>
                <c:pt idx="13361">
                  <c:v>278.35416666666669</c:v>
                </c:pt>
                <c:pt idx="13362">
                  <c:v>278.375</c:v>
                </c:pt>
                <c:pt idx="13363">
                  <c:v>278.39583333333331</c:v>
                </c:pt>
                <c:pt idx="13364">
                  <c:v>278.41666666666669</c:v>
                </c:pt>
                <c:pt idx="13365">
                  <c:v>278.4375</c:v>
                </c:pt>
                <c:pt idx="13366">
                  <c:v>278.45833333333331</c:v>
                </c:pt>
                <c:pt idx="13367">
                  <c:v>278.47916666666669</c:v>
                </c:pt>
                <c:pt idx="13368">
                  <c:v>278.5</c:v>
                </c:pt>
                <c:pt idx="13369">
                  <c:v>278.52083333333331</c:v>
                </c:pt>
                <c:pt idx="13370">
                  <c:v>278.54166666666669</c:v>
                </c:pt>
                <c:pt idx="13371">
                  <c:v>278.5625</c:v>
                </c:pt>
                <c:pt idx="13372">
                  <c:v>278.58333333333331</c:v>
                </c:pt>
                <c:pt idx="13373">
                  <c:v>278.60416666666669</c:v>
                </c:pt>
                <c:pt idx="13374">
                  <c:v>278.625</c:v>
                </c:pt>
                <c:pt idx="13375">
                  <c:v>278.64583333333331</c:v>
                </c:pt>
                <c:pt idx="13376">
                  <c:v>278.66666666666669</c:v>
                </c:pt>
                <c:pt idx="13377">
                  <c:v>278.6875</c:v>
                </c:pt>
                <c:pt idx="13378">
                  <c:v>278.70833333333331</c:v>
                </c:pt>
                <c:pt idx="13379">
                  <c:v>278.72916666666669</c:v>
                </c:pt>
                <c:pt idx="13380">
                  <c:v>278.75</c:v>
                </c:pt>
                <c:pt idx="13381">
                  <c:v>278.77083333333331</c:v>
                </c:pt>
                <c:pt idx="13382">
                  <c:v>278.79166666666669</c:v>
                </c:pt>
                <c:pt idx="13383">
                  <c:v>278.8125</c:v>
                </c:pt>
                <c:pt idx="13384">
                  <c:v>278.83333333333331</c:v>
                </c:pt>
                <c:pt idx="13385">
                  <c:v>278.85416666666669</c:v>
                </c:pt>
                <c:pt idx="13386">
                  <c:v>278.875</c:v>
                </c:pt>
                <c:pt idx="13387">
                  <c:v>278.89583333333331</c:v>
                </c:pt>
                <c:pt idx="13388">
                  <c:v>278.91666666666669</c:v>
                </c:pt>
                <c:pt idx="13389">
                  <c:v>278.9375</c:v>
                </c:pt>
                <c:pt idx="13390">
                  <c:v>278.95833333333331</c:v>
                </c:pt>
                <c:pt idx="13391">
                  <c:v>278.97916666666669</c:v>
                </c:pt>
                <c:pt idx="13392">
                  <c:v>279</c:v>
                </c:pt>
                <c:pt idx="13393">
                  <c:v>279.02083333333331</c:v>
                </c:pt>
                <c:pt idx="13394">
                  <c:v>279.04166666666669</c:v>
                </c:pt>
                <c:pt idx="13395">
                  <c:v>279.0625</c:v>
                </c:pt>
                <c:pt idx="13396">
                  <c:v>279.08333333333331</c:v>
                </c:pt>
                <c:pt idx="13397">
                  <c:v>279.10416666666669</c:v>
                </c:pt>
                <c:pt idx="13398">
                  <c:v>279.125</c:v>
                </c:pt>
                <c:pt idx="13399">
                  <c:v>279.14583333333331</c:v>
                </c:pt>
                <c:pt idx="13400">
                  <c:v>279.16666666666669</c:v>
                </c:pt>
                <c:pt idx="13401">
                  <c:v>279.1875</c:v>
                </c:pt>
                <c:pt idx="13402">
                  <c:v>279.20833333333331</c:v>
                </c:pt>
                <c:pt idx="13403">
                  <c:v>279.22916666666669</c:v>
                </c:pt>
                <c:pt idx="13404">
                  <c:v>279.25</c:v>
                </c:pt>
                <c:pt idx="13405">
                  <c:v>279.27083333333331</c:v>
                </c:pt>
                <c:pt idx="13406">
                  <c:v>279.29166666666669</c:v>
                </c:pt>
                <c:pt idx="13407">
                  <c:v>279.3125</c:v>
                </c:pt>
                <c:pt idx="13408">
                  <c:v>279.33333333333331</c:v>
                </c:pt>
                <c:pt idx="13409">
                  <c:v>279.35416666666669</c:v>
                </c:pt>
                <c:pt idx="13410">
                  <c:v>279.375</c:v>
                </c:pt>
                <c:pt idx="13411">
                  <c:v>279.39583333333331</c:v>
                </c:pt>
                <c:pt idx="13412">
                  <c:v>279.41666666666669</c:v>
                </c:pt>
                <c:pt idx="13413">
                  <c:v>279.4375</c:v>
                </c:pt>
                <c:pt idx="13414">
                  <c:v>279.45833333333331</c:v>
                </c:pt>
                <c:pt idx="13415">
                  <c:v>279.47916666666669</c:v>
                </c:pt>
                <c:pt idx="13416">
                  <c:v>279.5</c:v>
                </c:pt>
                <c:pt idx="13417">
                  <c:v>279.52083333333331</c:v>
                </c:pt>
                <c:pt idx="13418">
                  <c:v>279.54166666666669</c:v>
                </c:pt>
                <c:pt idx="13419">
                  <c:v>279.5625</c:v>
                </c:pt>
                <c:pt idx="13420">
                  <c:v>279.58333333333331</c:v>
                </c:pt>
                <c:pt idx="13421">
                  <c:v>279.60416666666669</c:v>
                </c:pt>
                <c:pt idx="13422">
                  <c:v>279.625</c:v>
                </c:pt>
                <c:pt idx="13423">
                  <c:v>279.64583333333331</c:v>
                </c:pt>
                <c:pt idx="13424">
                  <c:v>279.66666666666669</c:v>
                </c:pt>
                <c:pt idx="13425">
                  <c:v>279.6875</c:v>
                </c:pt>
                <c:pt idx="13426">
                  <c:v>279.70833333333331</c:v>
                </c:pt>
                <c:pt idx="13427">
                  <c:v>279.72916666666669</c:v>
                </c:pt>
                <c:pt idx="13428">
                  <c:v>279.75</c:v>
                </c:pt>
                <c:pt idx="13429">
                  <c:v>279.77083333333331</c:v>
                </c:pt>
                <c:pt idx="13430">
                  <c:v>279.79166666666669</c:v>
                </c:pt>
                <c:pt idx="13431">
                  <c:v>279.8125</c:v>
                </c:pt>
                <c:pt idx="13432">
                  <c:v>279.83333333333331</c:v>
                </c:pt>
                <c:pt idx="13433">
                  <c:v>279.85416666666669</c:v>
                </c:pt>
                <c:pt idx="13434">
                  <c:v>279.875</c:v>
                </c:pt>
                <c:pt idx="13435">
                  <c:v>279.89583333333331</c:v>
                </c:pt>
                <c:pt idx="13436">
                  <c:v>279.91666666666669</c:v>
                </c:pt>
                <c:pt idx="13437">
                  <c:v>279.9375</c:v>
                </c:pt>
                <c:pt idx="13438">
                  <c:v>279.95833333333331</c:v>
                </c:pt>
                <c:pt idx="13439">
                  <c:v>279.97916666666669</c:v>
                </c:pt>
                <c:pt idx="13440">
                  <c:v>280</c:v>
                </c:pt>
                <c:pt idx="13441">
                  <c:v>280.02083333333331</c:v>
                </c:pt>
                <c:pt idx="13442">
                  <c:v>280.04166666666669</c:v>
                </c:pt>
                <c:pt idx="13443">
                  <c:v>280.0625</c:v>
                </c:pt>
                <c:pt idx="13444">
                  <c:v>280.08333333333331</c:v>
                </c:pt>
                <c:pt idx="13445">
                  <c:v>280.10416666666669</c:v>
                </c:pt>
                <c:pt idx="13446">
                  <c:v>280.125</c:v>
                </c:pt>
                <c:pt idx="13447">
                  <c:v>280.14583333333331</c:v>
                </c:pt>
                <c:pt idx="13448">
                  <c:v>280.16666666666669</c:v>
                </c:pt>
                <c:pt idx="13449">
                  <c:v>280.1875</c:v>
                </c:pt>
                <c:pt idx="13450">
                  <c:v>280.20833333333331</c:v>
                </c:pt>
                <c:pt idx="13451">
                  <c:v>280.22916666666669</c:v>
                </c:pt>
                <c:pt idx="13452">
                  <c:v>280.25</c:v>
                </c:pt>
                <c:pt idx="13453">
                  <c:v>280.27083333333331</c:v>
                </c:pt>
                <c:pt idx="13454">
                  <c:v>280.29166666666669</c:v>
                </c:pt>
                <c:pt idx="13455">
                  <c:v>280.3125</c:v>
                </c:pt>
                <c:pt idx="13456">
                  <c:v>280.33333333333331</c:v>
                </c:pt>
                <c:pt idx="13457">
                  <c:v>280.35416666666669</c:v>
                </c:pt>
                <c:pt idx="13458">
                  <c:v>280.375</c:v>
                </c:pt>
                <c:pt idx="13459">
                  <c:v>280.39583333333331</c:v>
                </c:pt>
                <c:pt idx="13460">
                  <c:v>280.41666666666669</c:v>
                </c:pt>
                <c:pt idx="13461">
                  <c:v>280.4375</c:v>
                </c:pt>
                <c:pt idx="13462">
                  <c:v>280.45833333333331</c:v>
                </c:pt>
                <c:pt idx="13463">
                  <c:v>280.47916666666669</c:v>
                </c:pt>
                <c:pt idx="13464">
                  <c:v>280.5</c:v>
                </c:pt>
                <c:pt idx="13465">
                  <c:v>280.52083333333331</c:v>
                </c:pt>
                <c:pt idx="13466">
                  <c:v>280.54166666666669</c:v>
                </c:pt>
                <c:pt idx="13467">
                  <c:v>280.5625</c:v>
                </c:pt>
                <c:pt idx="13468">
                  <c:v>280.58333333333331</c:v>
                </c:pt>
                <c:pt idx="13469">
                  <c:v>280.60416666666669</c:v>
                </c:pt>
                <c:pt idx="13470">
                  <c:v>280.625</c:v>
                </c:pt>
                <c:pt idx="13471">
                  <c:v>280.64583333333331</c:v>
                </c:pt>
                <c:pt idx="13472">
                  <c:v>280.66666666666669</c:v>
                </c:pt>
                <c:pt idx="13473">
                  <c:v>280.6875</c:v>
                </c:pt>
                <c:pt idx="13474">
                  <c:v>280.70833333333331</c:v>
                </c:pt>
                <c:pt idx="13475">
                  <c:v>280.72916666666669</c:v>
                </c:pt>
                <c:pt idx="13476">
                  <c:v>280.75</c:v>
                </c:pt>
                <c:pt idx="13477">
                  <c:v>280.77083333333331</c:v>
                </c:pt>
                <c:pt idx="13478">
                  <c:v>280.79166666666669</c:v>
                </c:pt>
                <c:pt idx="13479">
                  <c:v>280.8125</c:v>
                </c:pt>
                <c:pt idx="13480">
                  <c:v>280.83333333333331</c:v>
                </c:pt>
                <c:pt idx="13481">
                  <c:v>280.85416666666669</c:v>
                </c:pt>
                <c:pt idx="13482">
                  <c:v>280.875</c:v>
                </c:pt>
                <c:pt idx="13483">
                  <c:v>280.89583333333331</c:v>
                </c:pt>
                <c:pt idx="13484">
                  <c:v>280.91666666666669</c:v>
                </c:pt>
                <c:pt idx="13485">
                  <c:v>280.9375</c:v>
                </c:pt>
                <c:pt idx="13486">
                  <c:v>280.95833333333331</c:v>
                </c:pt>
                <c:pt idx="13487">
                  <c:v>280.97916666666669</c:v>
                </c:pt>
                <c:pt idx="13488">
                  <c:v>281</c:v>
                </c:pt>
                <c:pt idx="13489">
                  <c:v>281.02083333333331</c:v>
                </c:pt>
                <c:pt idx="13490">
                  <c:v>281.04166666666669</c:v>
                </c:pt>
                <c:pt idx="13491">
                  <c:v>281.0625</c:v>
                </c:pt>
                <c:pt idx="13492">
                  <c:v>281.08333333333331</c:v>
                </c:pt>
                <c:pt idx="13493">
                  <c:v>281.10416666666669</c:v>
                </c:pt>
                <c:pt idx="13494">
                  <c:v>281.125</c:v>
                </c:pt>
                <c:pt idx="13495">
                  <c:v>281.14583333333331</c:v>
                </c:pt>
                <c:pt idx="13496">
                  <c:v>281.16666666666669</c:v>
                </c:pt>
                <c:pt idx="13497">
                  <c:v>281.1875</c:v>
                </c:pt>
                <c:pt idx="13498">
                  <c:v>281.20833333333331</c:v>
                </c:pt>
                <c:pt idx="13499">
                  <c:v>281.22916666666669</c:v>
                </c:pt>
                <c:pt idx="13500">
                  <c:v>281.25</c:v>
                </c:pt>
                <c:pt idx="13501">
                  <c:v>281.27083333333331</c:v>
                </c:pt>
                <c:pt idx="13502">
                  <c:v>281.29166666666669</c:v>
                </c:pt>
                <c:pt idx="13503">
                  <c:v>281.3125</c:v>
                </c:pt>
                <c:pt idx="13504">
                  <c:v>281.33333333333331</c:v>
                </c:pt>
                <c:pt idx="13505">
                  <c:v>281.35416666666669</c:v>
                </c:pt>
                <c:pt idx="13506">
                  <c:v>281.375</c:v>
                </c:pt>
                <c:pt idx="13507">
                  <c:v>281.39583333333331</c:v>
                </c:pt>
                <c:pt idx="13508">
                  <c:v>281.41666666666669</c:v>
                </c:pt>
                <c:pt idx="13509">
                  <c:v>281.4375</c:v>
                </c:pt>
                <c:pt idx="13510">
                  <c:v>281.45833333333331</c:v>
                </c:pt>
                <c:pt idx="13511">
                  <c:v>281.47916666666669</c:v>
                </c:pt>
                <c:pt idx="13512">
                  <c:v>281.5</c:v>
                </c:pt>
                <c:pt idx="13513">
                  <c:v>281.52083333333331</c:v>
                </c:pt>
                <c:pt idx="13514">
                  <c:v>281.54166666666669</c:v>
                </c:pt>
                <c:pt idx="13515">
                  <c:v>281.5625</c:v>
                </c:pt>
                <c:pt idx="13516">
                  <c:v>281.58333333333331</c:v>
                </c:pt>
                <c:pt idx="13517">
                  <c:v>281.60416666666669</c:v>
                </c:pt>
                <c:pt idx="13518">
                  <c:v>281.625</c:v>
                </c:pt>
                <c:pt idx="13519">
                  <c:v>281.64583333333331</c:v>
                </c:pt>
                <c:pt idx="13520">
                  <c:v>281.66666666666669</c:v>
                </c:pt>
                <c:pt idx="13521">
                  <c:v>281.6875</c:v>
                </c:pt>
                <c:pt idx="13522">
                  <c:v>281.70833333333331</c:v>
                </c:pt>
                <c:pt idx="13523">
                  <c:v>281.72916666666669</c:v>
                </c:pt>
                <c:pt idx="13524">
                  <c:v>281.75</c:v>
                </c:pt>
                <c:pt idx="13525">
                  <c:v>281.77083333333331</c:v>
                </c:pt>
                <c:pt idx="13526">
                  <c:v>281.79166666666669</c:v>
                </c:pt>
                <c:pt idx="13527">
                  <c:v>281.8125</c:v>
                </c:pt>
                <c:pt idx="13528">
                  <c:v>281.83333333333331</c:v>
                </c:pt>
                <c:pt idx="13529">
                  <c:v>281.85416666666669</c:v>
                </c:pt>
                <c:pt idx="13530">
                  <c:v>281.875</c:v>
                </c:pt>
                <c:pt idx="13531">
                  <c:v>281.89583333333331</c:v>
                </c:pt>
                <c:pt idx="13532">
                  <c:v>281.91666666666669</c:v>
                </c:pt>
                <c:pt idx="13533">
                  <c:v>281.9375</c:v>
                </c:pt>
                <c:pt idx="13534">
                  <c:v>281.95833333333331</c:v>
                </c:pt>
                <c:pt idx="13535">
                  <c:v>281.97916666666669</c:v>
                </c:pt>
                <c:pt idx="13536">
                  <c:v>282</c:v>
                </c:pt>
                <c:pt idx="13537">
                  <c:v>282.02083333333331</c:v>
                </c:pt>
                <c:pt idx="13538">
                  <c:v>282.04166666666669</c:v>
                </c:pt>
                <c:pt idx="13539">
                  <c:v>282.0625</c:v>
                </c:pt>
                <c:pt idx="13540">
                  <c:v>282.08333333333331</c:v>
                </c:pt>
                <c:pt idx="13541">
                  <c:v>282.10416666666669</c:v>
                </c:pt>
                <c:pt idx="13542">
                  <c:v>282.125</c:v>
                </c:pt>
                <c:pt idx="13543">
                  <c:v>282.14583333333331</c:v>
                </c:pt>
                <c:pt idx="13544">
                  <c:v>282.16666666666669</c:v>
                </c:pt>
                <c:pt idx="13545">
                  <c:v>282.1875</c:v>
                </c:pt>
                <c:pt idx="13546">
                  <c:v>282.20833333333331</c:v>
                </c:pt>
                <c:pt idx="13547">
                  <c:v>282.22916666666669</c:v>
                </c:pt>
                <c:pt idx="13548">
                  <c:v>282.25</c:v>
                </c:pt>
                <c:pt idx="13549">
                  <c:v>282.27083333333331</c:v>
                </c:pt>
                <c:pt idx="13550">
                  <c:v>282.29166666666669</c:v>
                </c:pt>
                <c:pt idx="13551">
                  <c:v>282.3125</c:v>
                </c:pt>
                <c:pt idx="13552">
                  <c:v>282.33333333333331</c:v>
                </c:pt>
                <c:pt idx="13553">
                  <c:v>282.35416666666669</c:v>
                </c:pt>
                <c:pt idx="13554">
                  <c:v>282.375</c:v>
                </c:pt>
                <c:pt idx="13555">
                  <c:v>282.39583333333331</c:v>
                </c:pt>
                <c:pt idx="13556">
                  <c:v>282.41666666666669</c:v>
                </c:pt>
                <c:pt idx="13557">
                  <c:v>282.4375</c:v>
                </c:pt>
                <c:pt idx="13558">
                  <c:v>282.45833333333331</c:v>
                </c:pt>
                <c:pt idx="13559">
                  <c:v>282.47916666666669</c:v>
                </c:pt>
                <c:pt idx="13560">
                  <c:v>282.5</c:v>
                </c:pt>
                <c:pt idx="13561">
                  <c:v>282.52083333333331</c:v>
                </c:pt>
                <c:pt idx="13562">
                  <c:v>282.54166666666669</c:v>
                </c:pt>
                <c:pt idx="13563">
                  <c:v>282.5625</c:v>
                </c:pt>
                <c:pt idx="13564">
                  <c:v>282.58333333333331</c:v>
                </c:pt>
                <c:pt idx="13565">
                  <c:v>282.60416666666669</c:v>
                </c:pt>
                <c:pt idx="13566">
                  <c:v>282.625</c:v>
                </c:pt>
                <c:pt idx="13567">
                  <c:v>282.64583333333331</c:v>
                </c:pt>
                <c:pt idx="13568">
                  <c:v>282.66666666666669</c:v>
                </c:pt>
                <c:pt idx="13569">
                  <c:v>282.6875</c:v>
                </c:pt>
                <c:pt idx="13570">
                  <c:v>282.70833333333331</c:v>
                </c:pt>
                <c:pt idx="13571">
                  <c:v>282.72916666666669</c:v>
                </c:pt>
                <c:pt idx="13572">
                  <c:v>282.75</c:v>
                </c:pt>
                <c:pt idx="13573">
                  <c:v>282.77083333333331</c:v>
                </c:pt>
                <c:pt idx="13574">
                  <c:v>282.79166666666669</c:v>
                </c:pt>
                <c:pt idx="13575">
                  <c:v>282.8125</c:v>
                </c:pt>
                <c:pt idx="13576">
                  <c:v>282.83333333333331</c:v>
                </c:pt>
                <c:pt idx="13577">
                  <c:v>282.85416666666669</c:v>
                </c:pt>
                <c:pt idx="13578">
                  <c:v>282.875</c:v>
                </c:pt>
                <c:pt idx="13579">
                  <c:v>282.89583333333331</c:v>
                </c:pt>
                <c:pt idx="13580">
                  <c:v>282.91666666666669</c:v>
                </c:pt>
                <c:pt idx="13581">
                  <c:v>282.9375</c:v>
                </c:pt>
                <c:pt idx="13582">
                  <c:v>282.95833333333331</c:v>
                </c:pt>
                <c:pt idx="13583">
                  <c:v>282.97916666666669</c:v>
                </c:pt>
                <c:pt idx="13584">
                  <c:v>283</c:v>
                </c:pt>
                <c:pt idx="13585">
                  <c:v>283.02083333333331</c:v>
                </c:pt>
                <c:pt idx="13586">
                  <c:v>283.04166666666669</c:v>
                </c:pt>
                <c:pt idx="13587">
                  <c:v>283.0625</c:v>
                </c:pt>
                <c:pt idx="13588">
                  <c:v>283.08333333333331</c:v>
                </c:pt>
                <c:pt idx="13589">
                  <c:v>283.10416666666669</c:v>
                </c:pt>
                <c:pt idx="13590">
                  <c:v>283.125</c:v>
                </c:pt>
                <c:pt idx="13591">
                  <c:v>283.14583333333331</c:v>
                </c:pt>
                <c:pt idx="13592">
                  <c:v>283.16666666666669</c:v>
                </c:pt>
                <c:pt idx="13593">
                  <c:v>283.1875</c:v>
                </c:pt>
                <c:pt idx="13594">
                  <c:v>283.20833333333331</c:v>
                </c:pt>
                <c:pt idx="13595">
                  <c:v>283.22916666666669</c:v>
                </c:pt>
                <c:pt idx="13596">
                  <c:v>283.25</c:v>
                </c:pt>
                <c:pt idx="13597">
                  <c:v>283.27083333333331</c:v>
                </c:pt>
                <c:pt idx="13598">
                  <c:v>283.29166666666669</c:v>
                </c:pt>
                <c:pt idx="13599">
                  <c:v>283.3125</c:v>
                </c:pt>
                <c:pt idx="13600">
                  <c:v>283.33333333333331</c:v>
                </c:pt>
                <c:pt idx="13601">
                  <c:v>283.35416666666669</c:v>
                </c:pt>
                <c:pt idx="13602">
                  <c:v>283.375</c:v>
                </c:pt>
                <c:pt idx="13603">
                  <c:v>283.39583333333331</c:v>
                </c:pt>
                <c:pt idx="13604">
                  <c:v>283.41666666666669</c:v>
                </c:pt>
                <c:pt idx="13605">
                  <c:v>283.4375</c:v>
                </c:pt>
                <c:pt idx="13606">
                  <c:v>283.45833333333331</c:v>
                </c:pt>
                <c:pt idx="13607">
                  <c:v>283.47916666666669</c:v>
                </c:pt>
                <c:pt idx="13608">
                  <c:v>283.5</c:v>
                </c:pt>
                <c:pt idx="13609">
                  <c:v>283.52083333333331</c:v>
                </c:pt>
                <c:pt idx="13610">
                  <c:v>283.54166666666669</c:v>
                </c:pt>
                <c:pt idx="13611">
                  <c:v>283.5625</c:v>
                </c:pt>
                <c:pt idx="13612">
                  <c:v>283.58333333333331</c:v>
                </c:pt>
                <c:pt idx="13613">
                  <c:v>283.60416666666669</c:v>
                </c:pt>
                <c:pt idx="13614">
                  <c:v>283.625</c:v>
                </c:pt>
                <c:pt idx="13615">
                  <c:v>283.64583333333331</c:v>
                </c:pt>
                <c:pt idx="13616">
                  <c:v>283.66666666666669</c:v>
                </c:pt>
                <c:pt idx="13617">
                  <c:v>283.6875</c:v>
                </c:pt>
                <c:pt idx="13618">
                  <c:v>283.70833333333331</c:v>
                </c:pt>
                <c:pt idx="13619">
                  <c:v>283.72916666666669</c:v>
                </c:pt>
                <c:pt idx="13620">
                  <c:v>283.75</c:v>
                </c:pt>
                <c:pt idx="13621">
                  <c:v>283.77083333333331</c:v>
                </c:pt>
                <c:pt idx="13622">
                  <c:v>283.79166666666669</c:v>
                </c:pt>
                <c:pt idx="13623">
                  <c:v>283.8125</c:v>
                </c:pt>
                <c:pt idx="13624">
                  <c:v>283.83333333333331</c:v>
                </c:pt>
                <c:pt idx="13625">
                  <c:v>283.85416666666669</c:v>
                </c:pt>
                <c:pt idx="13626">
                  <c:v>283.875</c:v>
                </c:pt>
                <c:pt idx="13627">
                  <c:v>283.89583333333331</c:v>
                </c:pt>
                <c:pt idx="13628">
                  <c:v>283.91666666666669</c:v>
                </c:pt>
                <c:pt idx="13629">
                  <c:v>283.9375</c:v>
                </c:pt>
                <c:pt idx="13630">
                  <c:v>283.95833333333331</c:v>
                </c:pt>
                <c:pt idx="13631">
                  <c:v>283.97916666666669</c:v>
                </c:pt>
                <c:pt idx="13632">
                  <c:v>284</c:v>
                </c:pt>
                <c:pt idx="13633">
                  <c:v>284.02083333333331</c:v>
                </c:pt>
                <c:pt idx="13634">
                  <c:v>284.04166666666669</c:v>
                </c:pt>
                <c:pt idx="13635">
                  <c:v>284.0625</c:v>
                </c:pt>
                <c:pt idx="13636">
                  <c:v>284.08333333333331</c:v>
                </c:pt>
                <c:pt idx="13637">
                  <c:v>284.10416666666669</c:v>
                </c:pt>
                <c:pt idx="13638">
                  <c:v>284.125</c:v>
                </c:pt>
                <c:pt idx="13639">
                  <c:v>284.14583333333331</c:v>
                </c:pt>
                <c:pt idx="13640">
                  <c:v>284.16666666666669</c:v>
                </c:pt>
                <c:pt idx="13641">
                  <c:v>284.1875</c:v>
                </c:pt>
                <c:pt idx="13642">
                  <c:v>284.20833333333331</c:v>
                </c:pt>
                <c:pt idx="13643">
                  <c:v>284.22916666666669</c:v>
                </c:pt>
                <c:pt idx="13644">
                  <c:v>284.25</c:v>
                </c:pt>
                <c:pt idx="13645">
                  <c:v>284.27083333333331</c:v>
                </c:pt>
                <c:pt idx="13646">
                  <c:v>284.29166666666669</c:v>
                </c:pt>
                <c:pt idx="13647">
                  <c:v>284.3125</c:v>
                </c:pt>
                <c:pt idx="13648">
                  <c:v>284.33333333333331</c:v>
                </c:pt>
                <c:pt idx="13649">
                  <c:v>284.35416666666669</c:v>
                </c:pt>
                <c:pt idx="13650">
                  <c:v>284.375</c:v>
                </c:pt>
                <c:pt idx="13651">
                  <c:v>284.39583333333331</c:v>
                </c:pt>
                <c:pt idx="13652">
                  <c:v>284.41666666666669</c:v>
                </c:pt>
                <c:pt idx="13653">
                  <c:v>284.4375</c:v>
                </c:pt>
                <c:pt idx="13654">
                  <c:v>284.45833333333331</c:v>
                </c:pt>
                <c:pt idx="13655">
                  <c:v>284.47916666666669</c:v>
                </c:pt>
                <c:pt idx="13656">
                  <c:v>284.5</c:v>
                </c:pt>
                <c:pt idx="13657">
                  <c:v>284.52083333333331</c:v>
                </c:pt>
                <c:pt idx="13658">
                  <c:v>284.54166666666669</c:v>
                </c:pt>
                <c:pt idx="13659">
                  <c:v>284.5625</c:v>
                </c:pt>
                <c:pt idx="13660">
                  <c:v>284.58333333333331</c:v>
                </c:pt>
                <c:pt idx="13661">
                  <c:v>284.60416666666669</c:v>
                </c:pt>
                <c:pt idx="13662">
                  <c:v>284.625</c:v>
                </c:pt>
                <c:pt idx="13663">
                  <c:v>284.64583333333331</c:v>
                </c:pt>
                <c:pt idx="13664">
                  <c:v>284.66666666666669</c:v>
                </c:pt>
                <c:pt idx="13665">
                  <c:v>284.6875</c:v>
                </c:pt>
                <c:pt idx="13666">
                  <c:v>284.70833333333331</c:v>
                </c:pt>
                <c:pt idx="13667">
                  <c:v>284.72916666666669</c:v>
                </c:pt>
                <c:pt idx="13668">
                  <c:v>284.75</c:v>
                </c:pt>
                <c:pt idx="13669">
                  <c:v>284.77083333333331</c:v>
                </c:pt>
                <c:pt idx="13670">
                  <c:v>284.79166666666669</c:v>
                </c:pt>
                <c:pt idx="13671">
                  <c:v>284.8125</c:v>
                </c:pt>
                <c:pt idx="13672">
                  <c:v>284.83333333333331</c:v>
                </c:pt>
                <c:pt idx="13673">
                  <c:v>284.85416666666669</c:v>
                </c:pt>
                <c:pt idx="13674">
                  <c:v>284.875</c:v>
                </c:pt>
                <c:pt idx="13675">
                  <c:v>284.89583333333331</c:v>
                </c:pt>
                <c:pt idx="13676">
                  <c:v>284.91666666666669</c:v>
                </c:pt>
                <c:pt idx="13677">
                  <c:v>284.9375</c:v>
                </c:pt>
                <c:pt idx="13678">
                  <c:v>284.95833333333331</c:v>
                </c:pt>
                <c:pt idx="13679">
                  <c:v>284.97916666666669</c:v>
                </c:pt>
                <c:pt idx="13680">
                  <c:v>285</c:v>
                </c:pt>
                <c:pt idx="13681">
                  <c:v>285.02083333333331</c:v>
                </c:pt>
                <c:pt idx="13682">
                  <c:v>285.04166666666669</c:v>
                </c:pt>
                <c:pt idx="13683">
                  <c:v>285.0625</c:v>
                </c:pt>
                <c:pt idx="13684">
                  <c:v>285.08333333333331</c:v>
                </c:pt>
                <c:pt idx="13685">
                  <c:v>285.10416666666669</c:v>
                </c:pt>
                <c:pt idx="13686">
                  <c:v>285.125</c:v>
                </c:pt>
                <c:pt idx="13687">
                  <c:v>285.14583333333331</c:v>
                </c:pt>
                <c:pt idx="13688">
                  <c:v>285.16666666666669</c:v>
                </c:pt>
                <c:pt idx="13689">
                  <c:v>285.1875</c:v>
                </c:pt>
                <c:pt idx="13690">
                  <c:v>285.20833333333331</c:v>
                </c:pt>
                <c:pt idx="13691">
                  <c:v>285.22916666666669</c:v>
                </c:pt>
                <c:pt idx="13692">
                  <c:v>285.25</c:v>
                </c:pt>
                <c:pt idx="13693">
                  <c:v>285.27083333333331</c:v>
                </c:pt>
                <c:pt idx="13694">
                  <c:v>285.29166666666669</c:v>
                </c:pt>
                <c:pt idx="13695">
                  <c:v>285.3125</c:v>
                </c:pt>
                <c:pt idx="13696">
                  <c:v>285.33333333333331</c:v>
                </c:pt>
                <c:pt idx="13697">
                  <c:v>285.35416666666669</c:v>
                </c:pt>
                <c:pt idx="13698">
                  <c:v>285.375</c:v>
                </c:pt>
                <c:pt idx="13699">
                  <c:v>285.39583333333331</c:v>
                </c:pt>
                <c:pt idx="13700">
                  <c:v>285.41666666666669</c:v>
                </c:pt>
                <c:pt idx="13701">
                  <c:v>285.4375</c:v>
                </c:pt>
                <c:pt idx="13702">
                  <c:v>285.45833333333331</c:v>
                </c:pt>
                <c:pt idx="13703">
                  <c:v>285.47916666666669</c:v>
                </c:pt>
                <c:pt idx="13704">
                  <c:v>285.5</c:v>
                </c:pt>
                <c:pt idx="13705">
                  <c:v>285.52083333333331</c:v>
                </c:pt>
                <c:pt idx="13706">
                  <c:v>285.54166666666669</c:v>
                </c:pt>
                <c:pt idx="13707">
                  <c:v>285.5625</c:v>
                </c:pt>
                <c:pt idx="13708">
                  <c:v>285.58333333333331</c:v>
                </c:pt>
                <c:pt idx="13709">
                  <c:v>285.60416666666669</c:v>
                </c:pt>
                <c:pt idx="13710">
                  <c:v>285.625</c:v>
                </c:pt>
                <c:pt idx="13711">
                  <c:v>285.64583333333331</c:v>
                </c:pt>
                <c:pt idx="13712">
                  <c:v>285.66666666666669</c:v>
                </c:pt>
                <c:pt idx="13713">
                  <c:v>285.6875</c:v>
                </c:pt>
                <c:pt idx="13714">
                  <c:v>285.70833333333331</c:v>
                </c:pt>
                <c:pt idx="13715">
                  <c:v>285.72916666666669</c:v>
                </c:pt>
                <c:pt idx="13716">
                  <c:v>285.75</c:v>
                </c:pt>
                <c:pt idx="13717">
                  <c:v>285.77083333333331</c:v>
                </c:pt>
                <c:pt idx="13718">
                  <c:v>285.79166666666669</c:v>
                </c:pt>
                <c:pt idx="13719">
                  <c:v>285.8125</c:v>
                </c:pt>
                <c:pt idx="13720">
                  <c:v>285.83333333333331</c:v>
                </c:pt>
                <c:pt idx="13721">
                  <c:v>285.85416666666669</c:v>
                </c:pt>
                <c:pt idx="13722">
                  <c:v>285.875</c:v>
                </c:pt>
                <c:pt idx="13723">
                  <c:v>285.89583333333331</c:v>
                </c:pt>
                <c:pt idx="13724">
                  <c:v>285.91666666666669</c:v>
                </c:pt>
                <c:pt idx="13725">
                  <c:v>285.9375</c:v>
                </c:pt>
                <c:pt idx="13726">
                  <c:v>285.95833333333331</c:v>
                </c:pt>
                <c:pt idx="13727">
                  <c:v>285.97916666666669</c:v>
                </c:pt>
                <c:pt idx="13728">
                  <c:v>286</c:v>
                </c:pt>
                <c:pt idx="13729">
                  <c:v>286.02083333333331</c:v>
                </c:pt>
                <c:pt idx="13730">
                  <c:v>286.04166666666669</c:v>
                </c:pt>
                <c:pt idx="13731">
                  <c:v>286.0625</c:v>
                </c:pt>
                <c:pt idx="13732">
                  <c:v>286.08333333333331</c:v>
                </c:pt>
                <c:pt idx="13733">
                  <c:v>286.10416666666669</c:v>
                </c:pt>
                <c:pt idx="13734">
                  <c:v>286.125</c:v>
                </c:pt>
                <c:pt idx="13735">
                  <c:v>286.14583333333331</c:v>
                </c:pt>
                <c:pt idx="13736">
                  <c:v>286.16666666666669</c:v>
                </c:pt>
                <c:pt idx="13737">
                  <c:v>286.1875</c:v>
                </c:pt>
                <c:pt idx="13738">
                  <c:v>286.20833333333331</c:v>
                </c:pt>
                <c:pt idx="13739">
                  <c:v>286.22916666666669</c:v>
                </c:pt>
                <c:pt idx="13740">
                  <c:v>286.25</c:v>
                </c:pt>
                <c:pt idx="13741">
                  <c:v>286.27083333333331</c:v>
                </c:pt>
                <c:pt idx="13742">
                  <c:v>286.29166666666669</c:v>
                </c:pt>
                <c:pt idx="13743">
                  <c:v>286.3125</c:v>
                </c:pt>
                <c:pt idx="13744">
                  <c:v>286.33333333333331</c:v>
                </c:pt>
                <c:pt idx="13745">
                  <c:v>286.35416666666669</c:v>
                </c:pt>
                <c:pt idx="13746">
                  <c:v>286.375</c:v>
                </c:pt>
                <c:pt idx="13747">
                  <c:v>286.39583333333331</c:v>
                </c:pt>
                <c:pt idx="13748">
                  <c:v>286.41666666666669</c:v>
                </c:pt>
                <c:pt idx="13749">
                  <c:v>286.4375</c:v>
                </c:pt>
                <c:pt idx="13750">
                  <c:v>286.45833333333331</c:v>
                </c:pt>
                <c:pt idx="13751">
                  <c:v>286.47916666666669</c:v>
                </c:pt>
                <c:pt idx="13752">
                  <c:v>286.5</c:v>
                </c:pt>
                <c:pt idx="13753">
                  <c:v>286.52083333333331</c:v>
                </c:pt>
                <c:pt idx="13754">
                  <c:v>286.54166666666669</c:v>
                </c:pt>
                <c:pt idx="13755">
                  <c:v>286.5625</c:v>
                </c:pt>
                <c:pt idx="13756">
                  <c:v>286.58333333333331</c:v>
                </c:pt>
                <c:pt idx="13757">
                  <c:v>286.60416666666669</c:v>
                </c:pt>
                <c:pt idx="13758">
                  <c:v>286.625</c:v>
                </c:pt>
                <c:pt idx="13759">
                  <c:v>286.64583333333331</c:v>
                </c:pt>
                <c:pt idx="13760">
                  <c:v>286.66666666666669</c:v>
                </c:pt>
                <c:pt idx="13761">
                  <c:v>286.6875</c:v>
                </c:pt>
                <c:pt idx="13762">
                  <c:v>286.70833333333331</c:v>
                </c:pt>
                <c:pt idx="13763">
                  <c:v>286.72916666666669</c:v>
                </c:pt>
                <c:pt idx="13764">
                  <c:v>286.75</c:v>
                </c:pt>
                <c:pt idx="13765">
                  <c:v>286.77083333333331</c:v>
                </c:pt>
                <c:pt idx="13766">
                  <c:v>286.79166666666669</c:v>
                </c:pt>
                <c:pt idx="13767">
                  <c:v>286.8125</c:v>
                </c:pt>
                <c:pt idx="13768">
                  <c:v>286.83333333333331</c:v>
                </c:pt>
                <c:pt idx="13769">
                  <c:v>286.85416666666669</c:v>
                </c:pt>
                <c:pt idx="13770">
                  <c:v>286.875</c:v>
                </c:pt>
                <c:pt idx="13771">
                  <c:v>286.89583333333331</c:v>
                </c:pt>
                <c:pt idx="13772">
                  <c:v>286.91666666666669</c:v>
                </c:pt>
                <c:pt idx="13773">
                  <c:v>286.9375</c:v>
                </c:pt>
                <c:pt idx="13774">
                  <c:v>286.95833333333331</c:v>
                </c:pt>
                <c:pt idx="13775">
                  <c:v>286.97916666666669</c:v>
                </c:pt>
                <c:pt idx="13776">
                  <c:v>287</c:v>
                </c:pt>
                <c:pt idx="13777">
                  <c:v>287.02083333333331</c:v>
                </c:pt>
                <c:pt idx="13778">
                  <c:v>287.04166666666669</c:v>
                </c:pt>
                <c:pt idx="13779">
                  <c:v>287.0625</c:v>
                </c:pt>
                <c:pt idx="13780">
                  <c:v>287.08333333333331</c:v>
                </c:pt>
                <c:pt idx="13781">
                  <c:v>287.10416666666669</c:v>
                </c:pt>
                <c:pt idx="13782">
                  <c:v>287.125</c:v>
                </c:pt>
                <c:pt idx="13783">
                  <c:v>287.14583333333331</c:v>
                </c:pt>
                <c:pt idx="13784">
                  <c:v>287.16666666666669</c:v>
                </c:pt>
                <c:pt idx="13785">
                  <c:v>287.1875</c:v>
                </c:pt>
                <c:pt idx="13786">
                  <c:v>287.20833333333331</c:v>
                </c:pt>
                <c:pt idx="13787">
                  <c:v>287.22916666666669</c:v>
                </c:pt>
                <c:pt idx="13788">
                  <c:v>287.25</c:v>
                </c:pt>
                <c:pt idx="13789">
                  <c:v>287.27083333333331</c:v>
                </c:pt>
                <c:pt idx="13790">
                  <c:v>287.29166666666669</c:v>
                </c:pt>
                <c:pt idx="13791">
                  <c:v>287.3125</c:v>
                </c:pt>
                <c:pt idx="13792">
                  <c:v>287.33333333333331</c:v>
                </c:pt>
                <c:pt idx="13793">
                  <c:v>287.35416666666669</c:v>
                </c:pt>
                <c:pt idx="13794">
                  <c:v>287.375</c:v>
                </c:pt>
                <c:pt idx="13795">
                  <c:v>287.39583333333331</c:v>
                </c:pt>
                <c:pt idx="13796">
                  <c:v>287.41666666666669</c:v>
                </c:pt>
                <c:pt idx="13797">
                  <c:v>287.4375</c:v>
                </c:pt>
                <c:pt idx="13798">
                  <c:v>287.45833333333331</c:v>
                </c:pt>
                <c:pt idx="13799">
                  <c:v>287.47916666666669</c:v>
                </c:pt>
                <c:pt idx="13800">
                  <c:v>287.5</c:v>
                </c:pt>
                <c:pt idx="13801">
                  <c:v>287.52083333333331</c:v>
                </c:pt>
                <c:pt idx="13802">
                  <c:v>287.54166666666669</c:v>
                </c:pt>
                <c:pt idx="13803">
                  <c:v>287.5625</c:v>
                </c:pt>
                <c:pt idx="13804">
                  <c:v>287.58333333333331</c:v>
                </c:pt>
                <c:pt idx="13805">
                  <c:v>287.60416666666669</c:v>
                </c:pt>
                <c:pt idx="13806">
                  <c:v>287.625</c:v>
                </c:pt>
                <c:pt idx="13807">
                  <c:v>287.64583333333331</c:v>
                </c:pt>
                <c:pt idx="13808">
                  <c:v>287.66666666666669</c:v>
                </c:pt>
                <c:pt idx="13809">
                  <c:v>287.6875</c:v>
                </c:pt>
                <c:pt idx="13810">
                  <c:v>287.70833333333331</c:v>
                </c:pt>
                <c:pt idx="13811">
                  <c:v>287.72916666666669</c:v>
                </c:pt>
                <c:pt idx="13812">
                  <c:v>287.75</c:v>
                </c:pt>
                <c:pt idx="13813">
                  <c:v>287.77083333333331</c:v>
                </c:pt>
                <c:pt idx="13814">
                  <c:v>287.79166666666669</c:v>
                </c:pt>
                <c:pt idx="13815">
                  <c:v>287.8125</c:v>
                </c:pt>
                <c:pt idx="13816">
                  <c:v>287.83333333333331</c:v>
                </c:pt>
                <c:pt idx="13817">
                  <c:v>287.85416666666669</c:v>
                </c:pt>
                <c:pt idx="13818">
                  <c:v>287.875</c:v>
                </c:pt>
                <c:pt idx="13819">
                  <c:v>287.89583333333331</c:v>
                </c:pt>
                <c:pt idx="13820">
                  <c:v>287.91666666666669</c:v>
                </c:pt>
                <c:pt idx="13821">
                  <c:v>287.9375</c:v>
                </c:pt>
                <c:pt idx="13822">
                  <c:v>287.95833333333331</c:v>
                </c:pt>
                <c:pt idx="13823">
                  <c:v>287.97916666666669</c:v>
                </c:pt>
                <c:pt idx="13824">
                  <c:v>288</c:v>
                </c:pt>
                <c:pt idx="13825">
                  <c:v>288.02083333333331</c:v>
                </c:pt>
                <c:pt idx="13826">
                  <c:v>288.04166666666669</c:v>
                </c:pt>
                <c:pt idx="13827">
                  <c:v>288.0625</c:v>
                </c:pt>
                <c:pt idx="13828">
                  <c:v>288.08333333333331</c:v>
                </c:pt>
                <c:pt idx="13829">
                  <c:v>288.10416666666669</c:v>
                </c:pt>
                <c:pt idx="13830">
                  <c:v>288.125</c:v>
                </c:pt>
                <c:pt idx="13831">
                  <c:v>288.14583333333331</c:v>
                </c:pt>
                <c:pt idx="13832">
                  <c:v>288.16666666666669</c:v>
                </c:pt>
                <c:pt idx="13833">
                  <c:v>288.1875</c:v>
                </c:pt>
                <c:pt idx="13834">
                  <c:v>288.20833333333331</c:v>
                </c:pt>
                <c:pt idx="13835">
                  <c:v>288.22916666666669</c:v>
                </c:pt>
                <c:pt idx="13836">
                  <c:v>288.25</c:v>
                </c:pt>
                <c:pt idx="13837">
                  <c:v>288.27083333333331</c:v>
                </c:pt>
                <c:pt idx="13838">
                  <c:v>288.29166666666669</c:v>
                </c:pt>
                <c:pt idx="13839">
                  <c:v>288.3125</c:v>
                </c:pt>
                <c:pt idx="13840">
                  <c:v>288.33333333333331</c:v>
                </c:pt>
                <c:pt idx="13841">
                  <c:v>288.35416666666669</c:v>
                </c:pt>
                <c:pt idx="13842">
                  <c:v>288.375</c:v>
                </c:pt>
                <c:pt idx="13843">
                  <c:v>288.39583333333331</c:v>
                </c:pt>
                <c:pt idx="13844">
                  <c:v>288.41666666666669</c:v>
                </c:pt>
                <c:pt idx="13845">
                  <c:v>288.4375</c:v>
                </c:pt>
                <c:pt idx="13846">
                  <c:v>288.45833333333331</c:v>
                </c:pt>
                <c:pt idx="13847">
                  <c:v>288.47916666666669</c:v>
                </c:pt>
                <c:pt idx="13848">
                  <c:v>288.5</c:v>
                </c:pt>
                <c:pt idx="13849">
                  <c:v>288.52083333333331</c:v>
                </c:pt>
                <c:pt idx="13850">
                  <c:v>288.54166666666669</c:v>
                </c:pt>
                <c:pt idx="13851">
                  <c:v>288.5625</c:v>
                </c:pt>
                <c:pt idx="13852">
                  <c:v>288.58333333333331</c:v>
                </c:pt>
                <c:pt idx="13853">
                  <c:v>288.60416666666669</c:v>
                </c:pt>
                <c:pt idx="13854">
                  <c:v>288.625</c:v>
                </c:pt>
                <c:pt idx="13855">
                  <c:v>288.64583333333331</c:v>
                </c:pt>
                <c:pt idx="13856">
                  <c:v>288.66666666666669</c:v>
                </c:pt>
                <c:pt idx="13857">
                  <c:v>288.6875</c:v>
                </c:pt>
                <c:pt idx="13858">
                  <c:v>288.70833333333331</c:v>
                </c:pt>
                <c:pt idx="13859">
                  <c:v>288.72916666666669</c:v>
                </c:pt>
                <c:pt idx="13860">
                  <c:v>288.75</c:v>
                </c:pt>
                <c:pt idx="13861">
                  <c:v>288.77083333333331</c:v>
                </c:pt>
                <c:pt idx="13862">
                  <c:v>288.79166666666669</c:v>
                </c:pt>
                <c:pt idx="13863">
                  <c:v>288.8125</c:v>
                </c:pt>
                <c:pt idx="13864">
                  <c:v>288.83333333333331</c:v>
                </c:pt>
                <c:pt idx="13865">
                  <c:v>288.85416666666669</c:v>
                </c:pt>
                <c:pt idx="13866">
                  <c:v>288.875</c:v>
                </c:pt>
                <c:pt idx="13867">
                  <c:v>288.89583333333331</c:v>
                </c:pt>
                <c:pt idx="13868">
                  <c:v>288.91666666666669</c:v>
                </c:pt>
                <c:pt idx="13869">
                  <c:v>288.9375</c:v>
                </c:pt>
                <c:pt idx="13870">
                  <c:v>288.95833333333331</c:v>
                </c:pt>
                <c:pt idx="13871">
                  <c:v>288.97916666666669</c:v>
                </c:pt>
                <c:pt idx="13872">
                  <c:v>289</c:v>
                </c:pt>
                <c:pt idx="13873">
                  <c:v>289.02083333333331</c:v>
                </c:pt>
                <c:pt idx="13874">
                  <c:v>289.04166666666669</c:v>
                </c:pt>
                <c:pt idx="13875">
                  <c:v>289.0625</c:v>
                </c:pt>
                <c:pt idx="13876">
                  <c:v>289.08333333333331</c:v>
                </c:pt>
                <c:pt idx="13877">
                  <c:v>289.10416666666669</c:v>
                </c:pt>
                <c:pt idx="13878">
                  <c:v>289.125</c:v>
                </c:pt>
                <c:pt idx="13879">
                  <c:v>289.14583333333331</c:v>
                </c:pt>
                <c:pt idx="13880">
                  <c:v>289.16666666666669</c:v>
                </c:pt>
                <c:pt idx="13881">
                  <c:v>289.1875</c:v>
                </c:pt>
                <c:pt idx="13882">
                  <c:v>289.20833333333331</c:v>
                </c:pt>
                <c:pt idx="13883">
                  <c:v>289.22916666666669</c:v>
                </c:pt>
                <c:pt idx="13884">
                  <c:v>289.25</c:v>
                </c:pt>
                <c:pt idx="13885">
                  <c:v>289.27083333333331</c:v>
                </c:pt>
                <c:pt idx="13886">
                  <c:v>289.29166666666669</c:v>
                </c:pt>
                <c:pt idx="13887">
                  <c:v>289.3125</c:v>
                </c:pt>
                <c:pt idx="13888">
                  <c:v>289.33333333333331</c:v>
                </c:pt>
                <c:pt idx="13889">
                  <c:v>289.35416666666669</c:v>
                </c:pt>
                <c:pt idx="13890">
                  <c:v>289.375</c:v>
                </c:pt>
                <c:pt idx="13891">
                  <c:v>289.39583333333331</c:v>
                </c:pt>
                <c:pt idx="13892">
                  <c:v>289.41666666666669</c:v>
                </c:pt>
                <c:pt idx="13893">
                  <c:v>289.4375</c:v>
                </c:pt>
                <c:pt idx="13894">
                  <c:v>289.45833333333331</c:v>
                </c:pt>
                <c:pt idx="13895">
                  <c:v>289.47916666666669</c:v>
                </c:pt>
                <c:pt idx="13896">
                  <c:v>289.5</c:v>
                </c:pt>
                <c:pt idx="13897">
                  <c:v>289.52083333333331</c:v>
                </c:pt>
                <c:pt idx="13898">
                  <c:v>289.54166666666669</c:v>
                </c:pt>
                <c:pt idx="13899">
                  <c:v>289.5625</c:v>
                </c:pt>
                <c:pt idx="13900">
                  <c:v>289.58333333333331</c:v>
                </c:pt>
                <c:pt idx="13901">
                  <c:v>289.60416666666669</c:v>
                </c:pt>
                <c:pt idx="13902">
                  <c:v>289.625</c:v>
                </c:pt>
                <c:pt idx="13903">
                  <c:v>289.64583333333331</c:v>
                </c:pt>
                <c:pt idx="13904">
                  <c:v>289.66666666666669</c:v>
                </c:pt>
                <c:pt idx="13905">
                  <c:v>289.6875</c:v>
                </c:pt>
                <c:pt idx="13906">
                  <c:v>289.70833333333331</c:v>
                </c:pt>
                <c:pt idx="13907">
                  <c:v>289.72916666666669</c:v>
                </c:pt>
                <c:pt idx="13908">
                  <c:v>289.75</c:v>
                </c:pt>
                <c:pt idx="13909">
                  <c:v>289.77083333333331</c:v>
                </c:pt>
                <c:pt idx="13910">
                  <c:v>289.79166666666669</c:v>
                </c:pt>
                <c:pt idx="13911">
                  <c:v>289.8125</c:v>
                </c:pt>
                <c:pt idx="13912">
                  <c:v>289.83333333333331</c:v>
                </c:pt>
                <c:pt idx="13913">
                  <c:v>289.85416666666669</c:v>
                </c:pt>
                <c:pt idx="13914">
                  <c:v>289.875</c:v>
                </c:pt>
                <c:pt idx="13915">
                  <c:v>289.89583333333331</c:v>
                </c:pt>
                <c:pt idx="13916">
                  <c:v>289.91666666666669</c:v>
                </c:pt>
                <c:pt idx="13917">
                  <c:v>289.9375</c:v>
                </c:pt>
                <c:pt idx="13918">
                  <c:v>289.95833333333331</c:v>
                </c:pt>
                <c:pt idx="13919">
                  <c:v>289.97916666666669</c:v>
                </c:pt>
                <c:pt idx="13920">
                  <c:v>290</c:v>
                </c:pt>
                <c:pt idx="13921">
                  <c:v>290.02083333333331</c:v>
                </c:pt>
                <c:pt idx="13922">
                  <c:v>290.04166666666669</c:v>
                </c:pt>
                <c:pt idx="13923">
                  <c:v>290.0625</c:v>
                </c:pt>
                <c:pt idx="13924">
                  <c:v>290.08333333333331</c:v>
                </c:pt>
                <c:pt idx="13925">
                  <c:v>290.10416666666669</c:v>
                </c:pt>
                <c:pt idx="13926">
                  <c:v>290.125</c:v>
                </c:pt>
                <c:pt idx="13927">
                  <c:v>290.14583333333331</c:v>
                </c:pt>
                <c:pt idx="13928">
                  <c:v>290.16666666666669</c:v>
                </c:pt>
                <c:pt idx="13929">
                  <c:v>290.1875</c:v>
                </c:pt>
                <c:pt idx="13930">
                  <c:v>290.20833333333331</c:v>
                </c:pt>
                <c:pt idx="13931">
                  <c:v>290.22916666666669</c:v>
                </c:pt>
                <c:pt idx="13932">
                  <c:v>290.25</c:v>
                </c:pt>
                <c:pt idx="13933">
                  <c:v>290.27083333333331</c:v>
                </c:pt>
                <c:pt idx="13934">
                  <c:v>290.29166666666669</c:v>
                </c:pt>
                <c:pt idx="13935">
                  <c:v>290.3125</c:v>
                </c:pt>
                <c:pt idx="13936">
                  <c:v>290.33333333333331</c:v>
                </c:pt>
                <c:pt idx="13937">
                  <c:v>290.35416666666669</c:v>
                </c:pt>
                <c:pt idx="13938">
                  <c:v>290.375</c:v>
                </c:pt>
                <c:pt idx="13939">
                  <c:v>290.39583333333331</c:v>
                </c:pt>
                <c:pt idx="13940">
                  <c:v>290.41666666666669</c:v>
                </c:pt>
                <c:pt idx="13941">
                  <c:v>290.4375</c:v>
                </c:pt>
                <c:pt idx="13942">
                  <c:v>290.45833333333331</c:v>
                </c:pt>
                <c:pt idx="13943">
                  <c:v>290.47916666666669</c:v>
                </c:pt>
                <c:pt idx="13944">
                  <c:v>290.5</c:v>
                </c:pt>
                <c:pt idx="13945">
                  <c:v>290.52083333333331</c:v>
                </c:pt>
                <c:pt idx="13946">
                  <c:v>290.54166666666669</c:v>
                </c:pt>
                <c:pt idx="13947">
                  <c:v>290.5625</c:v>
                </c:pt>
                <c:pt idx="13948">
                  <c:v>290.58333333333331</c:v>
                </c:pt>
                <c:pt idx="13949">
                  <c:v>290.60416666666669</c:v>
                </c:pt>
                <c:pt idx="13950">
                  <c:v>290.625</c:v>
                </c:pt>
                <c:pt idx="13951">
                  <c:v>290.64583333333331</c:v>
                </c:pt>
                <c:pt idx="13952">
                  <c:v>290.66666666666669</c:v>
                </c:pt>
                <c:pt idx="13953">
                  <c:v>290.6875</c:v>
                </c:pt>
                <c:pt idx="13954">
                  <c:v>290.70833333333331</c:v>
                </c:pt>
                <c:pt idx="13955">
                  <c:v>290.72916666666669</c:v>
                </c:pt>
                <c:pt idx="13956">
                  <c:v>290.75</c:v>
                </c:pt>
                <c:pt idx="13957">
                  <c:v>290.77083333333331</c:v>
                </c:pt>
                <c:pt idx="13958">
                  <c:v>290.79166666666669</c:v>
                </c:pt>
                <c:pt idx="13959">
                  <c:v>290.8125</c:v>
                </c:pt>
                <c:pt idx="13960">
                  <c:v>290.83333333333331</c:v>
                </c:pt>
                <c:pt idx="13961">
                  <c:v>290.85416666666669</c:v>
                </c:pt>
                <c:pt idx="13962">
                  <c:v>290.875</c:v>
                </c:pt>
                <c:pt idx="13963">
                  <c:v>290.89583333333331</c:v>
                </c:pt>
                <c:pt idx="13964">
                  <c:v>290.91666666666669</c:v>
                </c:pt>
                <c:pt idx="13965">
                  <c:v>290.9375</c:v>
                </c:pt>
                <c:pt idx="13966">
                  <c:v>290.95833333333331</c:v>
                </c:pt>
                <c:pt idx="13967">
                  <c:v>290.97916666666669</c:v>
                </c:pt>
                <c:pt idx="13968">
                  <c:v>291</c:v>
                </c:pt>
                <c:pt idx="13969">
                  <c:v>291.02083333333331</c:v>
                </c:pt>
                <c:pt idx="13970">
                  <c:v>291.04166666666669</c:v>
                </c:pt>
                <c:pt idx="13971">
                  <c:v>291.0625</c:v>
                </c:pt>
                <c:pt idx="13972">
                  <c:v>291.08333333333331</c:v>
                </c:pt>
                <c:pt idx="13973">
                  <c:v>291.10416666666669</c:v>
                </c:pt>
                <c:pt idx="13974">
                  <c:v>291.125</c:v>
                </c:pt>
                <c:pt idx="13975">
                  <c:v>291.14583333333331</c:v>
                </c:pt>
                <c:pt idx="13976">
                  <c:v>291.16666666666669</c:v>
                </c:pt>
                <c:pt idx="13977">
                  <c:v>291.1875</c:v>
                </c:pt>
                <c:pt idx="13978">
                  <c:v>291.20833333333331</c:v>
                </c:pt>
                <c:pt idx="13979">
                  <c:v>291.22916666666669</c:v>
                </c:pt>
                <c:pt idx="13980">
                  <c:v>291.25</c:v>
                </c:pt>
                <c:pt idx="13981">
                  <c:v>291.27083333333331</c:v>
                </c:pt>
                <c:pt idx="13982">
                  <c:v>291.29166666666669</c:v>
                </c:pt>
                <c:pt idx="13983">
                  <c:v>291.3125</c:v>
                </c:pt>
                <c:pt idx="13984">
                  <c:v>291.33333333333331</c:v>
                </c:pt>
                <c:pt idx="13985">
                  <c:v>291.35416666666669</c:v>
                </c:pt>
                <c:pt idx="13986">
                  <c:v>291.375</c:v>
                </c:pt>
                <c:pt idx="13987">
                  <c:v>291.39583333333331</c:v>
                </c:pt>
                <c:pt idx="13988">
                  <c:v>291.41666666666669</c:v>
                </c:pt>
                <c:pt idx="13989">
                  <c:v>291.4375</c:v>
                </c:pt>
                <c:pt idx="13990">
                  <c:v>291.45833333333331</c:v>
                </c:pt>
                <c:pt idx="13991">
                  <c:v>291.47916666666669</c:v>
                </c:pt>
                <c:pt idx="13992">
                  <c:v>291.5</c:v>
                </c:pt>
                <c:pt idx="13993">
                  <c:v>291.52083333333331</c:v>
                </c:pt>
                <c:pt idx="13994">
                  <c:v>291.54166666666669</c:v>
                </c:pt>
                <c:pt idx="13995">
                  <c:v>291.5625</c:v>
                </c:pt>
                <c:pt idx="13996">
                  <c:v>291.58333333333331</c:v>
                </c:pt>
                <c:pt idx="13997">
                  <c:v>291.60416666666669</c:v>
                </c:pt>
                <c:pt idx="13998">
                  <c:v>291.625</c:v>
                </c:pt>
                <c:pt idx="13999">
                  <c:v>291.64583333333331</c:v>
                </c:pt>
                <c:pt idx="14000">
                  <c:v>291.66666666666669</c:v>
                </c:pt>
                <c:pt idx="14001">
                  <c:v>291.6875</c:v>
                </c:pt>
                <c:pt idx="14002">
                  <c:v>291.70833333333331</c:v>
                </c:pt>
                <c:pt idx="14003">
                  <c:v>291.72916666666669</c:v>
                </c:pt>
                <c:pt idx="14004">
                  <c:v>291.75</c:v>
                </c:pt>
                <c:pt idx="14005">
                  <c:v>291.77083333333331</c:v>
                </c:pt>
                <c:pt idx="14006">
                  <c:v>291.79166666666669</c:v>
                </c:pt>
                <c:pt idx="14007">
                  <c:v>291.8125</c:v>
                </c:pt>
                <c:pt idx="14008">
                  <c:v>291.83333333333331</c:v>
                </c:pt>
                <c:pt idx="14009">
                  <c:v>291.85416666666669</c:v>
                </c:pt>
                <c:pt idx="14010">
                  <c:v>291.875</c:v>
                </c:pt>
                <c:pt idx="14011">
                  <c:v>291.89583333333331</c:v>
                </c:pt>
                <c:pt idx="14012">
                  <c:v>291.91666666666669</c:v>
                </c:pt>
                <c:pt idx="14013">
                  <c:v>291.9375</c:v>
                </c:pt>
                <c:pt idx="14014">
                  <c:v>291.95833333333331</c:v>
                </c:pt>
                <c:pt idx="14015">
                  <c:v>291.97916666666669</c:v>
                </c:pt>
                <c:pt idx="14016">
                  <c:v>292</c:v>
                </c:pt>
                <c:pt idx="14017">
                  <c:v>292.02083333333331</c:v>
                </c:pt>
                <c:pt idx="14018">
                  <c:v>292.04166666666669</c:v>
                </c:pt>
                <c:pt idx="14019">
                  <c:v>292.0625</c:v>
                </c:pt>
                <c:pt idx="14020">
                  <c:v>292.08333333333331</c:v>
                </c:pt>
                <c:pt idx="14021">
                  <c:v>292.10416666666669</c:v>
                </c:pt>
                <c:pt idx="14022">
                  <c:v>292.125</c:v>
                </c:pt>
                <c:pt idx="14023">
                  <c:v>292.14583333333331</c:v>
                </c:pt>
                <c:pt idx="14024">
                  <c:v>292.16666666666669</c:v>
                </c:pt>
                <c:pt idx="14025">
                  <c:v>292.1875</c:v>
                </c:pt>
                <c:pt idx="14026">
                  <c:v>292.20833333333331</c:v>
                </c:pt>
                <c:pt idx="14027">
                  <c:v>292.22916666666669</c:v>
                </c:pt>
                <c:pt idx="14028">
                  <c:v>292.25</c:v>
                </c:pt>
                <c:pt idx="14029">
                  <c:v>292.27083333333331</c:v>
                </c:pt>
                <c:pt idx="14030">
                  <c:v>292.29166666666669</c:v>
                </c:pt>
                <c:pt idx="14031">
                  <c:v>292.3125</c:v>
                </c:pt>
                <c:pt idx="14032">
                  <c:v>292.33333333333331</c:v>
                </c:pt>
                <c:pt idx="14033">
                  <c:v>292.35416666666669</c:v>
                </c:pt>
                <c:pt idx="14034">
                  <c:v>292.375</c:v>
                </c:pt>
                <c:pt idx="14035">
                  <c:v>292.39583333333331</c:v>
                </c:pt>
                <c:pt idx="14036">
                  <c:v>292.41666666666669</c:v>
                </c:pt>
                <c:pt idx="14037">
                  <c:v>292.4375</c:v>
                </c:pt>
                <c:pt idx="14038">
                  <c:v>292.45833333333331</c:v>
                </c:pt>
                <c:pt idx="14039">
                  <c:v>292.47916666666669</c:v>
                </c:pt>
                <c:pt idx="14040">
                  <c:v>292.5</c:v>
                </c:pt>
                <c:pt idx="14041">
                  <c:v>292.52083333333331</c:v>
                </c:pt>
                <c:pt idx="14042">
                  <c:v>292.54166666666669</c:v>
                </c:pt>
                <c:pt idx="14043">
                  <c:v>292.5625</c:v>
                </c:pt>
                <c:pt idx="14044">
                  <c:v>292.58333333333331</c:v>
                </c:pt>
                <c:pt idx="14045">
                  <c:v>292.60416666666669</c:v>
                </c:pt>
                <c:pt idx="14046">
                  <c:v>292.625</c:v>
                </c:pt>
                <c:pt idx="14047">
                  <c:v>292.64583333333331</c:v>
                </c:pt>
                <c:pt idx="14048">
                  <c:v>292.66666666666669</c:v>
                </c:pt>
                <c:pt idx="14049">
                  <c:v>292.6875</c:v>
                </c:pt>
                <c:pt idx="14050">
                  <c:v>292.70833333333331</c:v>
                </c:pt>
                <c:pt idx="14051">
                  <c:v>292.72916666666669</c:v>
                </c:pt>
                <c:pt idx="14052">
                  <c:v>292.75</c:v>
                </c:pt>
                <c:pt idx="14053">
                  <c:v>292.77083333333331</c:v>
                </c:pt>
                <c:pt idx="14054">
                  <c:v>292.79166666666669</c:v>
                </c:pt>
                <c:pt idx="14055">
                  <c:v>292.8125</c:v>
                </c:pt>
                <c:pt idx="14056">
                  <c:v>292.83333333333331</c:v>
                </c:pt>
                <c:pt idx="14057">
                  <c:v>292.85416666666669</c:v>
                </c:pt>
                <c:pt idx="14058">
                  <c:v>292.875</c:v>
                </c:pt>
                <c:pt idx="14059">
                  <c:v>292.89583333333331</c:v>
                </c:pt>
                <c:pt idx="14060">
                  <c:v>292.91666666666669</c:v>
                </c:pt>
                <c:pt idx="14061">
                  <c:v>292.9375</c:v>
                </c:pt>
                <c:pt idx="14062">
                  <c:v>292.95833333333331</c:v>
                </c:pt>
                <c:pt idx="14063">
                  <c:v>292.97916666666669</c:v>
                </c:pt>
                <c:pt idx="14064">
                  <c:v>293</c:v>
                </c:pt>
                <c:pt idx="14065">
                  <c:v>293.02083333333331</c:v>
                </c:pt>
                <c:pt idx="14066">
                  <c:v>293.04166666666669</c:v>
                </c:pt>
                <c:pt idx="14067">
                  <c:v>293.0625</c:v>
                </c:pt>
                <c:pt idx="14068">
                  <c:v>293.08333333333331</c:v>
                </c:pt>
                <c:pt idx="14069">
                  <c:v>293.10416666666669</c:v>
                </c:pt>
                <c:pt idx="14070">
                  <c:v>293.125</c:v>
                </c:pt>
                <c:pt idx="14071">
                  <c:v>293.14583333333331</c:v>
                </c:pt>
                <c:pt idx="14072">
                  <c:v>293.16666666666669</c:v>
                </c:pt>
                <c:pt idx="14073">
                  <c:v>293.1875</c:v>
                </c:pt>
                <c:pt idx="14074">
                  <c:v>293.20833333333331</c:v>
                </c:pt>
                <c:pt idx="14075">
                  <c:v>293.22916666666669</c:v>
                </c:pt>
                <c:pt idx="14076">
                  <c:v>293.25</c:v>
                </c:pt>
                <c:pt idx="14077">
                  <c:v>293.27083333333331</c:v>
                </c:pt>
                <c:pt idx="14078">
                  <c:v>293.29166666666669</c:v>
                </c:pt>
                <c:pt idx="14079">
                  <c:v>293.3125</c:v>
                </c:pt>
                <c:pt idx="14080">
                  <c:v>293.33333333333331</c:v>
                </c:pt>
                <c:pt idx="14081">
                  <c:v>293.35416666666669</c:v>
                </c:pt>
                <c:pt idx="14082">
                  <c:v>293.375</c:v>
                </c:pt>
                <c:pt idx="14083">
                  <c:v>293.39583333333331</c:v>
                </c:pt>
                <c:pt idx="14084">
                  <c:v>293.41666666666669</c:v>
                </c:pt>
                <c:pt idx="14085">
                  <c:v>293.4375</c:v>
                </c:pt>
                <c:pt idx="14086">
                  <c:v>293.45833333333331</c:v>
                </c:pt>
                <c:pt idx="14087">
                  <c:v>293.47916666666669</c:v>
                </c:pt>
                <c:pt idx="14088">
                  <c:v>293.5</c:v>
                </c:pt>
                <c:pt idx="14089">
                  <c:v>293.52083333333331</c:v>
                </c:pt>
                <c:pt idx="14090">
                  <c:v>293.54166666666669</c:v>
                </c:pt>
                <c:pt idx="14091">
                  <c:v>293.5625</c:v>
                </c:pt>
                <c:pt idx="14092">
                  <c:v>293.58333333333331</c:v>
                </c:pt>
                <c:pt idx="14093">
                  <c:v>293.60416666666669</c:v>
                </c:pt>
                <c:pt idx="14094">
                  <c:v>293.625</c:v>
                </c:pt>
                <c:pt idx="14095">
                  <c:v>293.64583333333331</c:v>
                </c:pt>
                <c:pt idx="14096">
                  <c:v>293.66666666666669</c:v>
                </c:pt>
                <c:pt idx="14097">
                  <c:v>293.6875</c:v>
                </c:pt>
                <c:pt idx="14098">
                  <c:v>293.70833333333331</c:v>
                </c:pt>
                <c:pt idx="14099">
                  <c:v>293.72916666666669</c:v>
                </c:pt>
                <c:pt idx="14100">
                  <c:v>293.75</c:v>
                </c:pt>
                <c:pt idx="14101">
                  <c:v>293.77083333333331</c:v>
                </c:pt>
                <c:pt idx="14102">
                  <c:v>293.79166666666669</c:v>
                </c:pt>
                <c:pt idx="14103">
                  <c:v>293.8125</c:v>
                </c:pt>
                <c:pt idx="14104">
                  <c:v>293.83333333333331</c:v>
                </c:pt>
                <c:pt idx="14105">
                  <c:v>293.85416666666669</c:v>
                </c:pt>
                <c:pt idx="14106">
                  <c:v>293.875</c:v>
                </c:pt>
                <c:pt idx="14107">
                  <c:v>293.89583333333331</c:v>
                </c:pt>
                <c:pt idx="14108">
                  <c:v>293.91666666666669</c:v>
                </c:pt>
                <c:pt idx="14109">
                  <c:v>293.9375</c:v>
                </c:pt>
                <c:pt idx="14110">
                  <c:v>293.95833333333331</c:v>
                </c:pt>
                <c:pt idx="14111">
                  <c:v>293.97916666666669</c:v>
                </c:pt>
                <c:pt idx="14112">
                  <c:v>294</c:v>
                </c:pt>
                <c:pt idx="14113">
                  <c:v>294.02083333333331</c:v>
                </c:pt>
                <c:pt idx="14114">
                  <c:v>294.04166666666669</c:v>
                </c:pt>
                <c:pt idx="14115">
                  <c:v>294.0625</c:v>
                </c:pt>
                <c:pt idx="14116">
                  <c:v>294.08333333333331</c:v>
                </c:pt>
                <c:pt idx="14117">
                  <c:v>294.10416666666669</c:v>
                </c:pt>
                <c:pt idx="14118">
                  <c:v>294.125</c:v>
                </c:pt>
                <c:pt idx="14119">
                  <c:v>294.14583333333331</c:v>
                </c:pt>
                <c:pt idx="14120">
                  <c:v>294.16666666666669</c:v>
                </c:pt>
                <c:pt idx="14121">
                  <c:v>294.1875</c:v>
                </c:pt>
                <c:pt idx="14122">
                  <c:v>294.20833333333331</c:v>
                </c:pt>
                <c:pt idx="14123">
                  <c:v>294.22916666666669</c:v>
                </c:pt>
                <c:pt idx="14124">
                  <c:v>294.25</c:v>
                </c:pt>
                <c:pt idx="14125">
                  <c:v>294.27083333333331</c:v>
                </c:pt>
                <c:pt idx="14126">
                  <c:v>294.29166666666669</c:v>
                </c:pt>
                <c:pt idx="14127">
                  <c:v>294.3125</c:v>
                </c:pt>
                <c:pt idx="14128">
                  <c:v>294.33333333333331</c:v>
                </c:pt>
                <c:pt idx="14129">
                  <c:v>294.35416666666669</c:v>
                </c:pt>
                <c:pt idx="14130">
                  <c:v>294.375</c:v>
                </c:pt>
                <c:pt idx="14131">
                  <c:v>294.39583333333331</c:v>
                </c:pt>
                <c:pt idx="14132">
                  <c:v>294.41666666666669</c:v>
                </c:pt>
                <c:pt idx="14133">
                  <c:v>294.4375</c:v>
                </c:pt>
                <c:pt idx="14134">
                  <c:v>294.45833333333331</c:v>
                </c:pt>
                <c:pt idx="14135">
                  <c:v>294.47916666666669</c:v>
                </c:pt>
                <c:pt idx="14136">
                  <c:v>294.5</c:v>
                </c:pt>
                <c:pt idx="14137">
                  <c:v>294.52083333333331</c:v>
                </c:pt>
                <c:pt idx="14138">
                  <c:v>294.54166666666669</c:v>
                </c:pt>
                <c:pt idx="14139">
                  <c:v>294.5625</c:v>
                </c:pt>
                <c:pt idx="14140">
                  <c:v>294.58333333333331</c:v>
                </c:pt>
                <c:pt idx="14141">
                  <c:v>294.60416666666669</c:v>
                </c:pt>
                <c:pt idx="14142">
                  <c:v>294.625</c:v>
                </c:pt>
                <c:pt idx="14143">
                  <c:v>294.64583333333331</c:v>
                </c:pt>
                <c:pt idx="14144">
                  <c:v>294.66666666666669</c:v>
                </c:pt>
                <c:pt idx="14145">
                  <c:v>294.6875</c:v>
                </c:pt>
                <c:pt idx="14146">
                  <c:v>294.70833333333331</c:v>
                </c:pt>
                <c:pt idx="14147">
                  <c:v>294.72916666666669</c:v>
                </c:pt>
                <c:pt idx="14148">
                  <c:v>294.75</c:v>
                </c:pt>
                <c:pt idx="14149">
                  <c:v>294.77083333333331</c:v>
                </c:pt>
                <c:pt idx="14150">
                  <c:v>294.79166666666669</c:v>
                </c:pt>
                <c:pt idx="14151">
                  <c:v>294.8125</c:v>
                </c:pt>
                <c:pt idx="14152">
                  <c:v>294.83333333333331</c:v>
                </c:pt>
                <c:pt idx="14153">
                  <c:v>294.85416666666669</c:v>
                </c:pt>
                <c:pt idx="14154">
                  <c:v>294.875</c:v>
                </c:pt>
                <c:pt idx="14155">
                  <c:v>294.89583333333331</c:v>
                </c:pt>
                <c:pt idx="14156">
                  <c:v>294.91666666666669</c:v>
                </c:pt>
                <c:pt idx="14157">
                  <c:v>294.9375</c:v>
                </c:pt>
                <c:pt idx="14158">
                  <c:v>294.95833333333331</c:v>
                </c:pt>
                <c:pt idx="14159">
                  <c:v>294.97916666666669</c:v>
                </c:pt>
                <c:pt idx="14160">
                  <c:v>295</c:v>
                </c:pt>
                <c:pt idx="14161">
                  <c:v>295.02083333333331</c:v>
                </c:pt>
                <c:pt idx="14162">
                  <c:v>295.04166666666669</c:v>
                </c:pt>
                <c:pt idx="14163">
                  <c:v>295.0625</c:v>
                </c:pt>
                <c:pt idx="14164">
                  <c:v>295.08333333333331</c:v>
                </c:pt>
                <c:pt idx="14165">
                  <c:v>295.10416666666669</c:v>
                </c:pt>
                <c:pt idx="14166">
                  <c:v>295.125</c:v>
                </c:pt>
                <c:pt idx="14167">
                  <c:v>295.14583333333331</c:v>
                </c:pt>
                <c:pt idx="14168">
                  <c:v>295.16666666666669</c:v>
                </c:pt>
                <c:pt idx="14169">
                  <c:v>295.1875</c:v>
                </c:pt>
                <c:pt idx="14170">
                  <c:v>295.20833333333331</c:v>
                </c:pt>
                <c:pt idx="14171">
                  <c:v>295.22916666666669</c:v>
                </c:pt>
                <c:pt idx="14172">
                  <c:v>295.25</c:v>
                </c:pt>
                <c:pt idx="14173">
                  <c:v>295.27083333333331</c:v>
                </c:pt>
                <c:pt idx="14174">
                  <c:v>295.29166666666669</c:v>
                </c:pt>
                <c:pt idx="14175">
                  <c:v>295.3125</c:v>
                </c:pt>
                <c:pt idx="14176">
                  <c:v>295.33333333333331</c:v>
                </c:pt>
                <c:pt idx="14177">
                  <c:v>295.35416666666669</c:v>
                </c:pt>
                <c:pt idx="14178">
                  <c:v>295.375</c:v>
                </c:pt>
                <c:pt idx="14179">
                  <c:v>295.39583333333331</c:v>
                </c:pt>
                <c:pt idx="14180">
                  <c:v>295.41666666666669</c:v>
                </c:pt>
                <c:pt idx="14181">
                  <c:v>295.4375</c:v>
                </c:pt>
                <c:pt idx="14182">
                  <c:v>295.45833333333331</c:v>
                </c:pt>
                <c:pt idx="14183">
                  <c:v>295.47916666666669</c:v>
                </c:pt>
                <c:pt idx="14184">
                  <c:v>295.5</c:v>
                </c:pt>
                <c:pt idx="14185">
                  <c:v>295.52083333333331</c:v>
                </c:pt>
                <c:pt idx="14186">
                  <c:v>295.54166666666669</c:v>
                </c:pt>
                <c:pt idx="14187">
                  <c:v>295.5625</c:v>
                </c:pt>
                <c:pt idx="14188">
                  <c:v>295.58333333333331</c:v>
                </c:pt>
                <c:pt idx="14189">
                  <c:v>295.60416666666669</c:v>
                </c:pt>
                <c:pt idx="14190">
                  <c:v>295.625</c:v>
                </c:pt>
                <c:pt idx="14191">
                  <c:v>295.64583333333331</c:v>
                </c:pt>
                <c:pt idx="14192">
                  <c:v>295.66666666666669</c:v>
                </c:pt>
                <c:pt idx="14193">
                  <c:v>295.6875</c:v>
                </c:pt>
                <c:pt idx="14194">
                  <c:v>295.70833333333331</c:v>
                </c:pt>
                <c:pt idx="14195">
                  <c:v>295.72916666666669</c:v>
                </c:pt>
                <c:pt idx="14196">
                  <c:v>295.75</c:v>
                </c:pt>
                <c:pt idx="14197">
                  <c:v>295.77083333333331</c:v>
                </c:pt>
                <c:pt idx="14198">
                  <c:v>295.79166666666669</c:v>
                </c:pt>
                <c:pt idx="14199">
                  <c:v>295.8125</c:v>
                </c:pt>
                <c:pt idx="14200">
                  <c:v>295.83333333333331</c:v>
                </c:pt>
                <c:pt idx="14201">
                  <c:v>295.85416666666669</c:v>
                </c:pt>
                <c:pt idx="14202">
                  <c:v>295.875</c:v>
                </c:pt>
                <c:pt idx="14203">
                  <c:v>295.89583333333331</c:v>
                </c:pt>
                <c:pt idx="14204">
                  <c:v>295.91666666666669</c:v>
                </c:pt>
                <c:pt idx="14205">
                  <c:v>295.9375</c:v>
                </c:pt>
                <c:pt idx="14206">
                  <c:v>295.95833333333331</c:v>
                </c:pt>
                <c:pt idx="14207">
                  <c:v>295.97916666666669</c:v>
                </c:pt>
                <c:pt idx="14208">
                  <c:v>296</c:v>
                </c:pt>
                <c:pt idx="14209">
                  <c:v>296.02083333333331</c:v>
                </c:pt>
                <c:pt idx="14210">
                  <c:v>296.04166666666669</c:v>
                </c:pt>
                <c:pt idx="14211">
                  <c:v>296.0625</c:v>
                </c:pt>
                <c:pt idx="14212">
                  <c:v>296.08333333333331</c:v>
                </c:pt>
                <c:pt idx="14213">
                  <c:v>296.10416666666669</c:v>
                </c:pt>
                <c:pt idx="14214">
                  <c:v>296.125</c:v>
                </c:pt>
                <c:pt idx="14215">
                  <c:v>296.14583333333331</c:v>
                </c:pt>
                <c:pt idx="14216">
                  <c:v>296.16666666666669</c:v>
                </c:pt>
                <c:pt idx="14217">
                  <c:v>296.1875</c:v>
                </c:pt>
                <c:pt idx="14218">
                  <c:v>296.20833333333331</c:v>
                </c:pt>
                <c:pt idx="14219">
                  <c:v>296.22916666666669</c:v>
                </c:pt>
                <c:pt idx="14220">
                  <c:v>296.25</c:v>
                </c:pt>
                <c:pt idx="14221">
                  <c:v>296.27083333333331</c:v>
                </c:pt>
                <c:pt idx="14222">
                  <c:v>296.29166666666669</c:v>
                </c:pt>
                <c:pt idx="14223">
                  <c:v>296.3125</c:v>
                </c:pt>
                <c:pt idx="14224">
                  <c:v>296.33333333333331</c:v>
                </c:pt>
                <c:pt idx="14225">
                  <c:v>296.35416666666669</c:v>
                </c:pt>
                <c:pt idx="14226">
                  <c:v>296.375</c:v>
                </c:pt>
                <c:pt idx="14227">
                  <c:v>296.39583333333331</c:v>
                </c:pt>
                <c:pt idx="14228">
                  <c:v>296.41666666666669</c:v>
                </c:pt>
                <c:pt idx="14229">
                  <c:v>296.4375</c:v>
                </c:pt>
                <c:pt idx="14230">
                  <c:v>296.45833333333331</c:v>
                </c:pt>
                <c:pt idx="14231">
                  <c:v>296.47916666666669</c:v>
                </c:pt>
                <c:pt idx="14232">
                  <c:v>296.5</c:v>
                </c:pt>
                <c:pt idx="14233">
                  <c:v>296.52083333333331</c:v>
                </c:pt>
                <c:pt idx="14234">
                  <c:v>296.54166666666669</c:v>
                </c:pt>
                <c:pt idx="14235">
                  <c:v>296.5625</c:v>
                </c:pt>
                <c:pt idx="14236">
                  <c:v>296.58333333333331</c:v>
                </c:pt>
                <c:pt idx="14237">
                  <c:v>296.60416666666669</c:v>
                </c:pt>
                <c:pt idx="14238">
                  <c:v>296.625</c:v>
                </c:pt>
                <c:pt idx="14239">
                  <c:v>296.64583333333331</c:v>
                </c:pt>
                <c:pt idx="14240">
                  <c:v>296.66666666666669</c:v>
                </c:pt>
                <c:pt idx="14241">
                  <c:v>296.6875</c:v>
                </c:pt>
                <c:pt idx="14242">
                  <c:v>296.70833333333331</c:v>
                </c:pt>
                <c:pt idx="14243">
                  <c:v>296.72916666666669</c:v>
                </c:pt>
                <c:pt idx="14244">
                  <c:v>296.75</c:v>
                </c:pt>
                <c:pt idx="14245">
                  <c:v>296.77083333333331</c:v>
                </c:pt>
                <c:pt idx="14246">
                  <c:v>296.79166666666669</c:v>
                </c:pt>
                <c:pt idx="14247">
                  <c:v>296.8125</c:v>
                </c:pt>
                <c:pt idx="14248">
                  <c:v>296.83333333333331</c:v>
                </c:pt>
                <c:pt idx="14249">
                  <c:v>296.85416666666669</c:v>
                </c:pt>
                <c:pt idx="14250">
                  <c:v>296.875</c:v>
                </c:pt>
                <c:pt idx="14251">
                  <c:v>296.89583333333331</c:v>
                </c:pt>
                <c:pt idx="14252">
                  <c:v>296.91666666666669</c:v>
                </c:pt>
                <c:pt idx="14253">
                  <c:v>296.9375</c:v>
                </c:pt>
                <c:pt idx="14254">
                  <c:v>296.95833333333331</c:v>
                </c:pt>
                <c:pt idx="14255">
                  <c:v>296.97916666666669</c:v>
                </c:pt>
                <c:pt idx="14256">
                  <c:v>297</c:v>
                </c:pt>
                <c:pt idx="14257">
                  <c:v>297.02083333333331</c:v>
                </c:pt>
                <c:pt idx="14258">
                  <c:v>297.04166666666669</c:v>
                </c:pt>
                <c:pt idx="14259">
                  <c:v>297.0625</c:v>
                </c:pt>
                <c:pt idx="14260">
                  <c:v>297.08333333333331</c:v>
                </c:pt>
                <c:pt idx="14261">
                  <c:v>297.10416666666669</c:v>
                </c:pt>
                <c:pt idx="14262">
                  <c:v>297.125</c:v>
                </c:pt>
                <c:pt idx="14263">
                  <c:v>297.14583333333331</c:v>
                </c:pt>
                <c:pt idx="14264">
                  <c:v>297.16666666666669</c:v>
                </c:pt>
                <c:pt idx="14265">
                  <c:v>297.1875</c:v>
                </c:pt>
                <c:pt idx="14266">
                  <c:v>297.20833333333331</c:v>
                </c:pt>
                <c:pt idx="14267">
                  <c:v>297.22916666666669</c:v>
                </c:pt>
                <c:pt idx="14268">
                  <c:v>297.25</c:v>
                </c:pt>
                <c:pt idx="14269">
                  <c:v>297.27083333333331</c:v>
                </c:pt>
                <c:pt idx="14270">
                  <c:v>297.29166666666669</c:v>
                </c:pt>
                <c:pt idx="14271">
                  <c:v>297.3125</c:v>
                </c:pt>
                <c:pt idx="14272">
                  <c:v>297.33333333333331</c:v>
                </c:pt>
                <c:pt idx="14273">
                  <c:v>297.35416666666669</c:v>
                </c:pt>
                <c:pt idx="14274">
                  <c:v>297.375</c:v>
                </c:pt>
                <c:pt idx="14275">
                  <c:v>297.39583333333331</c:v>
                </c:pt>
                <c:pt idx="14276">
                  <c:v>297.41666666666669</c:v>
                </c:pt>
                <c:pt idx="14277">
                  <c:v>297.4375</c:v>
                </c:pt>
                <c:pt idx="14278">
                  <c:v>297.45833333333331</c:v>
                </c:pt>
                <c:pt idx="14279">
                  <c:v>297.47916666666669</c:v>
                </c:pt>
                <c:pt idx="14280">
                  <c:v>297.5</c:v>
                </c:pt>
                <c:pt idx="14281">
                  <c:v>297.52083333333331</c:v>
                </c:pt>
                <c:pt idx="14282">
                  <c:v>297.54166666666669</c:v>
                </c:pt>
                <c:pt idx="14283">
                  <c:v>297.5625</c:v>
                </c:pt>
                <c:pt idx="14284">
                  <c:v>297.58333333333331</c:v>
                </c:pt>
                <c:pt idx="14285">
                  <c:v>297.60416666666669</c:v>
                </c:pt>
                <c:pt idx="14286">
                  <c:v>297.625</c:v>
                </c:pt>
                <c:pt idx="14287">
                  <c:v>297.64583333333331</c:v>
                </c:pt>
                <c:pt idx="14288">
                  <c:v>297.66666666666669</c:v>
                </c:pt>
                <c:pt idx="14289">
                  <c:v>297.6875</c:v>
                </c:pt>
                <c:pt idx="14290">
                  <c:v>297.70833333333331</c:v>
                </c:pt>
                <c:pt idx="14291">
                  <c:v>297.72916666666669</c:v>
                </c:pt>
                <c:pt idx="14292">
                  <c:v>297.75</c:v>
                </c:pt>
                <c:pt idx="14293">
                  <c:v>297.77083333333331</c:v>
                </c:pt>
                <c:pt idx="14294">
                  <c:v>297.79166666666669</c:v>
                </c:pt>
                <c:pt idx="14295">
                  <c:v>297.8125</c:v>
                </c:pt>
                <c:pt idx="14296">
                  <c:v>297.83333333333331</c:v>
                </c:pt>
                <c:pt idx="14297">
                  <c:v>297.85416666666669</c:v>
                </c:pt>
                <c:pt idx="14298">
                  <c:v>297.875</c:v>
                </c:pt>
                <c:pt idx="14299">
                  <c:v>297.89583333333331</c:v>
                </c:pt>
                <c:pt idx="14300">
                  <c:v>297.91666666666669</c:v>
                </c:pt>
                <c:pt idx="14301">
                  <c:v>297.9375</c:v>
                </c:pt>
                <c:pt idx="14302">
                  <c:v>297.95833333333331</c:v>
                </c:pt>
                <c:pt idx="14303">
                  <c:v>297.97916666666669</c:v>
                </c:pt>
                <c:pt idx="14304">
                  <c:v>298</c:v>
                </c:pt>
                <c:pt idx="14305">
                  <c:v>298.02083333333331</c:v>
                </c:pt>
                <c:pt idx="14306">
                  <c:v>298.04166666666669</c:v>
                </c:pt>
                <c:pt idx="14307">
                  <c:v>298.0625</c:v>
                </c:pt>
                <c:pt idx="14308">
                  <c:v>298.08333333333331</c:v>
                </c:pt>
                <c:pt idx="14309">
                  <c:v>298.10416666666669</c:v>
                </c:pt>
                <c:pt idx="14310">
                  <c:v>298.125</c:v>
                </c:pt>
                <c:pt idx="14311">
                  <c:v>298.14583333333331</c:v>
                </c:pt>
                <c:pt idx="14312">
                  <c:v>298.16666666666669</c:v>
                </c:pt>
                <c:pt idx="14313">
                  <c:v>298.1875</c:v>
                </c:pt>
                <c:pt idx="14314">
                  <c:v>298.20833333333331</c:v>
                </c:pt>
                <c:pt idx="14315">
                  <c:v>298.22916666666669</c:v>
                </c:pt>
                <c:pt idx="14316">
                  <c:v>298.25</c:v>
                </c:pt>
                <c:pt idx="14317">
                  <c:v>298.27083333333331</c:v>
                </c:pt>
                <c:pt idx="14318">
                  <c:v>298.29166666666669</c:v>
                </c:pt>
                <c:pt idx="14319">
                  <c:v>298.3125</c:v>
                </c:pt>
                <c:pt idx="14320">
                  <c:v>298.33333333333331</c:v>
                </c:pt>
                <c:pt idx="14321">
                  <c:v>298.35416666666669</c:v>
                </c:pt>
                <c:pt idx="14322">
                  <c:v>298.375</c:v>
                </c:pt>
                <c:pt idx="14323">
                  <c:v>298.39583333333331</c:v>
                </c:pt>
                <c:pt idx="14324">
                  <c:v>298.41666666666669</c:v>
                </c:pt>
                <c:pt idx="14325">
                  <c:v>298.4375</c:v>
                </c:pt>
                <c:pt idx="14326">
                  <c:v>298.45833333333331</c:v>
                </c:pt>
                <c:pt idx="14327">
                  <c:v>298.47916666666669</c:v>
                </c:pt>
                <c:pt idx="14328">
                  <c:v>298.5</c:v>
                </c:pt>
                <c:pt idx="14329">
                  <c:v>298.52083333333331</c:v>
                </c:pt>
                <c:pt idx="14330">
                  <c:v>298.54166666666669</c:v>
                </c:pt>
                <c:pt idx="14331">
                  <c:v>298.5625</c:v>
                </c:pt>
                <c:pt idx="14332">
                  <c:v>298.58333333333331</c:v>
                </c:pt>
                <c:pt idx="14333">
                  <c:v>298.60416666666669</c:v>
                </c:pt>
                <c:pt idx="14334">
                  <c:v>298.625</c:v>
                </c:pt>
                <c:pt idx="14335">
                  <c:v>298.64583333333331</c:v>
                </c:pt>
                <c:pt idx="14336">
                  <c:v>298.66666666666669</c:v>
                </c:pt>
                <c:pt idx="14337">
                  <c:v>298.6875</c:v>
                </c:pt>
                <c:pt idx="14338">
                  <c:v>298.70833333333331</c:v>
                </c:pt>
                <c:pt idx="14339">
                  <c:v>298.72916666666669</c:v>
                </c:pt>
                <c:pt idx="14340">
                  <c:v>298.75</c:v>
                </c:pt>
                <c:pt idx="14341">
                  <c:v>298.77083333333331</c:v>
                </c:pt>
                <c:pt idx="14342">
                  <c:v>298.79166666666669</c:v>
                </c:pt>
                <c:pt idx="14343">
                  <c:v>298.8125</c:v>
                </c:pt>
                <c:pt idx="14344">
                  <c:v>298.83333333333331</c:v>
                </c:pt>
                <c:pt idx="14345">
                  <c:v>298.85416666666669</c:v>
                </c:pt>
                <c:pt idx="14346">
                  <c:v>298.875</c:v>
                </c:pt>
                <c:pt idx="14347">
                  <c:v>298.89583333333331</c:v>
                </c:pt>
                <c:pt idx="14348">
                  <c:v>298.91666666666669</c:v>
                </c:pt>
                <c:pt idx="14349">
                  <c:v>298.9375</c:v>
                </c:pt>
                <c:pt idx="14350">
                  <c:v>298.95833333333331</c:v>
                </c:pt>
                <c:pt idx="14351">
                  <c:v>298.97916666666669</c:v>
                </c:pt>
                <c:pt idx="14352">
                  <c:v>299</c:v>
                </c:pt>
                <c:pt idx="14353">
                  <c:v>299.02083333333331</c:v>
                </c:pt>
                <c:pt idx="14354">
                  <c:v>299.04166666666669</c:v>
                </c:pt>
                <c:pt idx="14355">
                  <c:v>299.0625</c:v>
                </c:pt>
                <c:pt idx="14356">
                  <c:v>299.08333333333331</c:v>
                </c:pt>
                <c:pt idx="14357">
                  <c:v>299.10416666666669</c:v>
                </c:pt>
                <c:pt idx="14358">
                  <c:v>299.125</c:v>
                </c:pt>
                <c:pt idx="14359">
                  <c:v>299.14583333333331</c:v>
                </c:pt>
                <c:pt idx="14360">
                  <c:v>299.16666666666669</c:v>
                </c:pt>
                <c:pt idx="14361">
                  <c:v>299.1875</c:v>
                </c:pt>
                <c:pt idx="14362">
                  <c:v>299.20833333333331</c:v>
                </c:pt>
                <c:pt idx="14363">
                  <c:v>299.22916666666669</c:v>
                </c:pt>
                <c:pt idx="14364">
                  <c:v>299.25</c:v>
                </c:pt>
                <c:pt idx="14365">
                  <c:v>299.27083333333331</c:v>
                </c:pt>
                <c:pt idx="14366">
                  <c:v>299.29166666666669</c:v>
                </c:pt>
                <c:pt idx="14367">
                  <c:v>299.3125</c:v>
                </c:pt>
                <c:pt idx="14368">
                  <c:v>299.33333333333331</c:v>
                </c:pt>
                <c:pt idx="14369">
                  <c:v>299.35416666666669</c:v>
                </c:pt>
                <c:pt idx="14370">
                  <c:v>299.375</c:v>
                </c:pt>
                <c:pt idx="14371">
                  <c:v>299.39583333333331</c:v>
                </c:pt>
                <c:pt idx="14372">
                  <c:v>299.41666666666669</c:v>
                </c:pt>
                <c:pt idx="14373">
                  <c:v>299.4375</c:v>
                </c:pt>
                <c:pt idx="14374">
                  <c:v>299.45833333333331</c:v>
                </c:pt>
                <c:pt idx="14375">
                  <c:v>299.47916666666669</c:v>
                </c:pt>
                <c:pt idx="14376">
                  <c:v>299.5</c:v>
                </c:pt>
                <c:pt idx="14377">
                  <c:v>299.52083333333331</c:v>
                </c:pt>
                <c:pt idx="14378">
                  <c:v>299.54166666666669</c:v>
                </c:pt>
                <c:pt idx="14379">
                  <c:v>299.5625</c:v>
                </c:pt>
                <c:pt idx="14380">
                  <c:v>299.58333333333331</c:v>
                </c:pt>
                <c:pt idx="14381">
                  <c:v>299.60416666666669</c:v>
                </c:pt>
                <c:pt idx="14382">
                  <c:v>299.625</c:v>
                </c:pt>
                <c:pt idx="14383">
                  <c:v>299.64583333333331</c:v>
                </c:pt>
                <c:pt idx="14384">
                  <c:v>299.66666666666669</c:v>
                </c:pt>
                <c:pt idx="14385">
                  <c:v>299.6875</c:v>
                </c:pt>
                <c:pt idx="14386">
                  <c:v>299.70833333333331</c:v>
                </c:pt>
                <c:pt idx="14387">
                  <c:v>299.72916666666669</c:v>
                </c:pt>
                <c:pt idx="14388">
                  <c:v>299.75</c:v>
                </c:pt>
                <c:pt idx="14389">
                  <c:v>299.77083333333331</c:v>
                </c:pt>
                <c:pt idx="14390">
                  <c:v>299.79166666666669</c:v>
                </c:pt>
                <c:pt idx="14391">
                  <c:v>299.8125</c:v>
                </c:pt>
                <c:pt idx="14392">
                  <c:v>299.83333333333331</c:v>
                </c:pt>
                <c:pt idx="14393">
                  <c:v>299.85416666666669</c:v>
                </c:pt>
                <c:pt idx="14394">
                  <c:v>299.875</c:v>
                </c:pt>
                <c:pt idx="14395">
                  <c:v>299.89583333333331</c:v>
                </c:pt>
                <c:pt idx="14396">
                  <c:v>299.91666666666669</c:v>
                </c:pt>
                <c:pt idx="14397">
                  <c:v>299.9375</c:v>
                </c:pt>
                <c:pt idx="14398">
                  <c:v>299.95833333333331</c:v>
                </c:pt>
                <c:pt idx="14399">
                  <c:v>299.97916666666669</c:v>
                </c:pt>
                <c:pt idx="14400">
                  <c:v>300</c:v>
                </c:pt>
                <c:pt idx="14401">
                  <c:v>300.02083333333331</c:v>
                </c:pt>
                <c:pt idx="14402">
                  <c:v>300.04166666666669</c:v>
                </c:pt>
                <c:pt idx="14403">
                  <c:v>300.0625</c:v>
                </c:pt>
                <c:pt idx="14404">
                  <c:v>300.08333333333331</c:v>
                </c:pt>
                <c:pt idx="14405">
                  <c:v>300.10416666666669</c:v>
                </c:pt>
                <c:pt idx="14406">
                  <c:v>300.125</c:v>
                </c:pt>
                <c:pt idx="14407">
                  <c:v>300.14583333333331</c:v>
                </c:pt>
                <c:pt idx="14408">
                  <c:v>300.16666666666669</c:v>
                </c:pt>
                <c:pt idx="14409">
                  <c:v>300.1875</c:v>
                </c:pt>
                <c:pt idx="14410">
                  <c:v>300.20833333333331</c:v>
                </c:pt>
                <c:pt idx="14411">
                  <c:v>300.22916666666669</c:v>
                </c:pt>
                <c:pt idx="14412">
                  <c:v>300.25</c:v>
                </c:pt>
                <c:pt idx="14413">
                  <c:v>300.27083333333331</c:v>
                </c:pt>
                <c:pt idx="14414">
                  <c:v>300.29166666666669</c:v>
                </c:pt>
                <c:pt idx="14415">
                  <c:v>300.3125</c:v>
                </c:pt>
                <c:pt idx="14416">
                  <c:v>300.33333333333331</c:v>
                </c:pt>
                <c:pt idx="14417">
                  <c:v>300.35416666666669</c:v>
                </c:pt>
                <c:pt idx="14418">
                  <c:v>300.375</c:v>
                </c:pt>
                <c:pt idx="14419">
                  <c:v>300.39583333333331</c:v>
                </c:pt>
                <c:pt idx="14420">
                  <c:v>300.41666666666669</c:v>
                </c:pt>
                <c:pt idx="14421">
                  <c:v>300.4375</c:v>
                </c:pt>
                <c:pt idx="14422">
                  <c:v>300.45833333333331</c:v>
                </c:pt>
                <c:pt idx="14423">
                  <c:v>300.47916666666669</c:v>
                </c:pt>
                <c:pt idx="14424">
                  <c:v>300.5</c:v>
                </c:pt>
                <c:pt idx="14425">
                  <c:v>300.52083333333331</c:v>
                </c:pt>
                <c:pt idx="14426">
                  <c:v>300.54166666666669</c:v>
                </c:pt>
                <c:pt idx="14427">
                  <c:v>300.5625</c:v>
                </c:pt>
                <c:pt idx="14428">
                  <c:v>300.58333333333331</c:v>
                </c:pt>
                <c:pt idx="14429">
                  <c:v>300.60416666666669</c:v>
                </c:pt>
                <c:pt idx="14430">
                  <c:v>300.625</c:v>
                </c:pt>
                <c:pt idx="14431">
                  <c:v>300.64583333333331</c:v>
                </c:pt>
                <c:pt idx="14432">
                  <c:v>300.66666666666669</c:v>
                </c:pt>
                <c:pt idx="14433">
                  <c:v>300.6875</c:v>
                </c:pt>
                <c:pt idx="14434">
                  <c:v>300.70833333333331</c:v>
                </c:pt>
                <c:pt idx="14435">
                  <c:v>300.72916666666669</c:v>
                </c:pt>
                <c:pt idx="14436">
                  <c:v>300.75</c:v>
                </c:pt>
                <c:pt idx="14437">
                  <c:v>300.77083333333331</c:v>
                </c:pt>
                <c:pt idx="14438">
                  <c:v>300.79166666666669</c:v>
                </c:pt>
                <c:pt idx="14439">
                  <c:v>300.8125</c:v>
                </c:pt>
                <c:pt idx="14440">
                  <c:v>300.83333333333331</c:v>
                </c:pt>
                <c:pt idx="14441">
                  <c:v>300.85416666666669</c:v>
                </c:pt>
                <c:pt idx="14442">
                  <c:v>300.875</c:v>
                </c:pt>
                <c:pt idx="14443">
                  <c:v>300.89583333333331</c:v>
                </c:pt>
                <c:pt idx="14444">
                  <c:v>300.91666666666669</c:v>
                </c:pt>
                <c:pt idx="14445">
                  <c:v>300.9375</c:v>
                </c:pt>
                <c:pt idx="14446">
                  <c:v>300.95833333333331</c:v>
                </c:pt>
                <c:pt idx="14447">
                  <c:v>300.97916666666669</c:v>
                </c:pt>
                <c:pt idx="14448">
                  <c:v>301</c:v>
                </c:pt>
                <c:pt idx="14449">
                  <c:v>301.02083333333331</c:v>
                </c:pt>
                <c:pt idx="14450">
                  <c:v>301.04166666666669</c:v>
                </c:pt>
                <c:pt idx="14451">
                  <c:v>301.0625</c:v>
                </c:pt>
                <c:pt idx="14452">
                  <c:v>301.08333333333331</c:v>
                </c:pt>
                <c:pt idx="14453">
                  <c:v>301.10416666666669</c:v>
                </c:pt>
                <c:pt idx="14454">
                  <c:v>301.125</c:v>
                </c:pt>
                <c:pt idx="14455">
                  <c:v>301.14583333333331</c:v>
                </c:pt>
                <c:pt idx="14456">
                  <c:v>301.16666666666669</c:v>
                </c:pt>
                <c:pt idx="14457">
                  <c:v>301.1875</c:v>
                </c:pt>
                <c:pt idx="14458">
                  <c:v>301.20833333333331</c:v>
                </c:pt>
                <c:pt idx="14459">
                  <c:v>301.22916666666669</c:v>
                </c:pt>
                <c:pt idx="14460">
                  <c:v>301.25</c:v>
                </c:pt>
                <c:pt idx="14461">
                  <c:v>301.27083333333331</c:v>
                </c:pt>
                <c:pt idx="14462">
                  <c:v>301.29166666666669</c:v>
                </c:pt>
                <c:pt idx="14463">
                  <c:v>301.3125</c:v>
                </c:pt>
                <c:pt idx="14464">
                  <c:v>301.33333333333331</c:v>
                </c:pt>
                <c:pt idx="14465">
                  <c:v>301.35416666666669</c:v>
                </c:pt>
                <c:pt idx="14466">
                  <c:v>301.375</c:v>
                </c:pt>
                <c:pt idx="14467">
                  <c:v>301.39583333333331</c:v>
                </c:pt>
                <c:pt idx="14468">
                  <c:v>301.41666666666669</c:v>
                </c:pt>
                <c:pt idx="14469">
                  <c:v>301.4375</c:v>
                </c:pt>
                <c:pt idx="14470">
                  <c:v>301.45833333333331</c:v>
                </c:pt>
                <c:pt idx="14471">
                  <c:v>301.47916666666669</c:v>
                </c:pt>
                <c:pt idx="14472">
                  <c:v>301.5</c:v>
                </c:pt>
                <c:pt idx="14473">
                  <c:v>301.52083333333331</c:v>
                </c:pt>
                <c:pt idx="14474">
                  <c:v>301.54166666666669</c:v>
                </c:pt>
                <c:pt idx="14475">
                  <c:v>301.5625</c:v>
                </c:pt>
                <c:pt idx="14476">
                  <c:v>301.58333333333331</c:v>
                </c:pt>
                <c:pt idx="14477">
                  <c:v>301.60416666666669</c:v>
                </c:pt>
                <c:pt idx="14478">
                  <c:v>301.625</c:v>
                </c:pt>
                <c:pt idx="14479">
                  <c:v>301.64583333333331</c:v>
                </c:pt>
                <c:pt idx="14480">
                  <c:v>301.66666666666669</c:v>
                </c:pt>
                <c:pt idx="14481">
                  <c:v>301.6875</c:v>
                </c:pt>
                <c:pt idx="14482">
                  <c:v>301.70833333333331</c:v>
                </c:pt>
                <c:pt idx="14483">
                  <c:v>301.72916666666669</c:v>
                </c:pt>
                <c:pt idx="14484">
                  <c:v>301.75</c:v>
                </c:pt>
                <c:pt idx="14485">
                  <c:v>301.77083333333331</c:v>
                </c:pt>
                <c:pt idx="14486">
                  <c:v>301.79166666666669</c:v>
                </c:pt>
                <c:pt idx="14487">
                  <c:v>301.8125</c:v>
                </c:pt>
                <c:pt idx="14488">
                  <c:v>301.83333333333331</c:v>
                </c:pt>
                <c:pt idx="14489">
                  <c:v>301.85416666666669</c:v>
                </c:pt>
                <c:pt idx="14490">
                  <c:v>301.875</c:v>
                </c:pt>
                <c:pt idx="14491">
                  <c:v>301.89583333333331</c:v>
                </c:pt>
                <c:pt idx="14492">
                  <c:v>301.91666666666669</c:v>
                </c:pt>
                <c:pt idx="14493">
                  <c:v>301.9375</c:v>
                </c:pt>
                <c:pt idx="14494">
                  <c:v>301.95833333333331</c:v>
                </c:pt>
                <c:pt idx="14495">
                  <c:v>301.97916666666669</c:v>
                </c:pt>
                <c:pt idx="14496">
                  <c:v>302</c:v>
                </c:pt>
                <c:pt idx="14497">
                  <c:v>302.02083333333331</c:v>
                </c:pt>
                <c:pt idx="14498">
                  <c:v>302.04166666666669</c:v>
                </c:pt>
                <c:pt idx="14499">
                  <c:v>302.0625</c:v>
                </c:pt>
                <c:pt idx="14500">
                  <c:v>302.08333333333331</c:v>
                </c:pt>
                <c:pt idx="14501">
                  <c:v>302.10416666666669</c:v>
                </c:pt>
                <c:pt idx="14502">
                  <c:v>302.125</c:v>
                </c:pt>
                <c:pt idx="14503">
                  <c:v>302.14583333333331</c:v>
                </c:pt>
                <c:pt idx="14504">
                  <c:v>302.16666666666669</c:v>
                </c:pt>
                <c:pt idx="14505">
                  <c:v>302.1875</c:v>
                </c:pt>
                <c:pt idx="14506">
                  <c:v>302.20833333333331</c:v>
                </c:pt>
                <c:pt idx="14507">
                  <c:v>302.22916666666669</c:v>
                </c:pt>
                <c:pt idx="14508">
                  <c:v>302.25</c:v>
                </c:pt>
                <c:pt idx="14509">
                  <c:v>302.27083333333331</c:v>
                </c:pt>
                <c:pt idx="14510">
                  <c:v>302.29166666666669</c:v>
                </c:pt>
                <c:pt idx="14511">
                  <c:v>302.3125</c:v>
                </c:pt>
                <c:pt idx="14512">
                  <c:v>302.33333333333331</c:v>
                </c:pt>
                <c:pt idx="14513">
                  <c:v>302.35416666666669</c:v>
                </c:pt>
                <c:pt idx="14514">
                  <c:v>302.375</c:v>
                </c:pt>
                <c:pt idx="14515">
                  <c:v>302.39583333333331</c:v>
                </c:pt>
                <c:pt idx="14516">
                  <c:v>302.41666666666669</c:v>
                </c:pt>
                <c:pt idx="14517">
                  <c:v>302.4375</c:v>
                </c:pt>
                <c:pt idx="14518">
                  <c:v>302.45833333333331</c:v>
                </c:pt>
                <c:pt idx="14519">
                  <c:v>302.47916666666669</c:v>
                </c:pt>
                <c:pt idx="14520">
                  <c:v>302.5</c:v>
                </c:pt>
                <c:pt idx="14521">
                  <c:v>302.52083333333331</c:v>
                </c:pt>
                <c:pt idx="14522">
                  <c:v>302.54166666666669</c:v>
                </c:pt>
                <c:pt idx="14523">
                  <c:v>302.5625</c:v>
                </c:pt>
                <c:pt idx="14524">
                  <c:v>302.58333333333331</c:v>
                </c:pt>
                <c:pt idx="14525">
                  <c:v>302.60416666666669</c:v>
                </c:pt>
                <c:pt idx="14526">
                  <c:v>302.625</c:v>
                </c:pt>
                <c:pt idx="14527">
                  <c:v>302.64583333333331</c:v>
                </c:pt>
                <c:pt idx="14528">
                  <c:v>302.66666666666669</c:v>
                </c:pt>
                <c:pt idx="14529">
                  <c:v>302.6875</c:v>
                </c:pt>
                <c:pt idx="14530">
                  <c:v>302.70833333333331</c:v>
                </c:pt>
                <c:pt idx="14531">
                  <c:v>302.72916666666669</c:v>
                </c:pt>
                <c:pt idx="14532">
                  <c:v>302.75</c:v>
                </c:pt>
                <c:pt idx="14533">
                  <c:v>302.77083333333331</c:v>
                </c:pt>
                <c:pt idx="14534">
                  <c:v>302.79166666666669</c:v>
                </c:pt>
                <c:pt idx="14535">
                  <c:v>302.8125</c:v>
                </c:pt>
                <c:pt idx="14536">
                  <c:v>302.83333333333331</c:v>
                </c:pt>
                <c:pt idx="14537">
                  <c:v>302.85416666666669</c:v>
                </c:pt>
                <c:pt idx="14538">
                  <c:v>302.875</c:v>
                </c:pt>
                <c:pt idx="14539">
                  <c:v>302.89583333333331</c:v>
                </c:pt>
                <c:pt idx="14540">
                  <c:v>302.91666666666669</c:v>
                </c:pt>
                <c:pt idx="14541">
                  <c:v>302.9375</c:v>
                </c:pt>
                <c:pt idx="14542">
                  <c:v>302.95833333333331</c:v>
                </c:pt>
                <c:pt idx="14543">
                  <c:v>302.97916666666669</c:v>
                </c:pt>
                <c:pt idx="14544">
                  <c:v>303</c:v>
                </c:pt>
                <c:pt idx="14545">
                  <c:v>303.02083333333331</c:v>
                </c:pt>
                <c:pt idx="14546">
                  <c:v>303.04166666666669</c:v>
                </c:pt>
                <c:pt idx="14547">
                  <c:v>303.0625</c:v>
                </c:pt>
                <c:pt idx="14548">
                  <c:v>303.08333333333331</c:v>
                </c:pt>
                <c:pt idx="14549">
                  <c:v>303.10416666666669</c:v>
                </c:pt>
                <c:pt idx="14550">
                  <c:v>303.125</c:v>
                </c:pt>
                <c:pt idx="14551">
                  <c:v>303.14583333333331</c:v>
                </c:pt>
                <c:pt idx="14552">
                  <c:v>303.16666666666669</c:v>
                </c:pt>
                <c:pt idx="14553">
                  <c:v>303.1875</c:v>
                </c:pt>
                <c:pt idx="14554">
                  <c:v>303.20833333333331</c:v>
                </c:pt>
                <c:pt idx="14555">
                  <c:v>303.22916666666669</c:v>
                </c:pt>
                <c:pt idx="14556">
                  <c:v>303.25</c:v>
                </c:pt>
                <c:pt idx="14557">
                  <c:v>303.27083333333331</c:v>
                </c:pt>
                <c:pt idx="14558">
                  <c:v>303.29166666666669</c:v>
                </c:pt>
                <c:pt idx="14559">
                  <c:v>303.3125</c:v>
                </c:pt>
                <c:pt idx="14560">
                  <c:v>303.33333333333331</c:v>
                </c:pt>
                <c:pt idx="14561">
                  <c:v>303.35416666666669</c:v>
                </c:pt>
                <c:pt idx="14562">
                  <c:v>303.375</c:v>
                </c:pt>
                <c:pt idx="14563">
                  <c:v>303.39583333333331</c:v>
                </c:pt>
                <c:pt idx="14564">
                  <c:v>303.41666666666669</c:v>
                </c:pt>
                <c:pt idx="14565">
                  <c:v>303.4375</c:v>
                </c:pt>
                <c:pt idx="14566">
                  <c:v>303.45833333333331</c:v>
                </c:pt>
                <c:pt idx="14567">
                  <c:v>303.47916666666669</c:v>
                </c:pt>
                <c:pt idx="14568">
                  <c:v>303.5</c:v>
                </c:pt>
                <c:pt idx="14569">
                  <c:v>303.52083333333331</c:v>
                </c:pt>
                <c:pt idx="14570">
                  <c:v>303.54166666666669</c:v>
                </c:pt>
                <c:pt idx="14571">
                  <c:v>303.5625</c:v>
                </c:pt>
                <c:pt idx="14572">
                  <c:v>303.58333333333331</c:v>
                </c:pt>
                <c:pt idx="14573">
                  <c:v>303.60416666666669</c:v>
                </c:pt>
                <c:pt idx="14574">
                  <c:v>303.625</c:v>
                </c:pt>
                <c:pt idx="14575">
                  <c:v>303.64583333333331</c:v>
                </c:pt>
                <c:pt idx="14576">
                  <c:v>303.66666666666669</c:v>
                </c:pt>
                <c:pt idx="14577">
                  <c:v>303.6875</c:v>
                </c:pt>
                <c:pt idx="14578">
                  <c:v>303.70833333333331</c:v>
                </c:pt>
                <c:pt idx="14579">
                  <c:v>303.72916666666669</c:v>
                </c:pt>
                <c:pt idx="14580">
                  <c:v>303.75</c:v>
                </c:pt>
                <c:pt idx="14581">
                  <c:v>303.77083333333331</c:v>
                </c:pt>
                <c:pt idx="14582">
                  <c:v>303.79166666666669</c:v>
                </c:pt>
                <c:pt idx="14583">
                  <c:v>303.8125</c:v>
                </c:pt>
                <c:pt idx="14584">
                  <c:v>303.83333333333331</c:v>
                </c:pt>
                <c:pt idx="14585">
                  <c:v>303.85416666666669</c:v>
                </c:pt>
                <c:pt idx="14586">
                  <c:v>303.875</c:v>
                </c:pt>
                <c:pt idx="14587">
                  <c:v>303.89583333333331</c:v>
                </c:pt>
                <c:pt idx="14588">
                  <c:v>303.91666666666669</c:v>
                </c:pt>
                <c:pt idx="14589">
                  <c:v>303.9375</c:v>
                </c:pt>
                <c:pt idx="14590">
                  <c:v>303.95833333333331</c:v>
                </c:pt>
                <c:pt idx="14591">
                  <c:v>303.97916666666669</c:v>
                </c:pt>
                <c:pt idx="14592">
                  <c:v>304</c:v>
                </c:pt>
                <c:pt idx="14593">
                  <c:v>304.02083333333331</c:v>
                </c:pt>
                <c:pt idx="14594">
                  <c:v>304.04166666666669</c:v>
                </c:pt>
                <c:pt idx="14595">
                  <c:v>304.0625</c:v>
                </c:pt>
                <c:pt idx="14596">
                  <c:v>304.08333333333331</c:v>
                </c:pt>
                <c:pt idx="14597">
                  <c:v>304.10416666666669</c:v>
                </c:pt>
                <c:pt idx="14598">
                  <c:v>304.125</c:v>
                </c:pt>
                <c:pt idx="14599">
                  <c:v>304.14583333333331</c:v>
                </c:pt>
                <c:pt idx="14600">
                  <c:v>304.16666666666669</c:v>
                </c:pt>
                <c:pt idx="14601">
                  <c:v>304.1875</c:v>
                </c:pt>
                <c:pt idx="14602">
                  <c:v>304.20833333333331</c:v>
                </c:pt>
                <c:pt idx="14603">
                  <c:v>304.22916666666669</c:v>
                </c:pt>
                <c:pt idx="14604">
                  <c:v>304.25</c:v>
                </c:pt>
                <c:pt idx="14605">
                  <c:v>304.27083333333331</c:v>
                </c:pt>
                <c:pt idx="14606">
                  <c:v>304.29166666666669</c:v>
                </c:pt>
                <c:pt idx="14607">
                  <c:v>304.3125</c:v>
                </c:pt>
                <c:pt idx="14608">
                  <c:v>304.33333333333331</c:v>
                </c:pt>
                <c:pt idx="14609">
                  <c:v>304.35416666666669</c:v>
                </c:pt>
                <c:pt idx="14610">
                  <c:v>304.375</c:v>
                </c:pt>
                <c:pt idx="14611">
                  <c:v>304.39583333333331</c:v>
                </c:pt>
                <c:pt idx="14612">
                  <c:v>304.41666666666669</c:v>
                </c:pt>
                <c:pt idx="14613">
                  <c:v>304.4375</c:v>
                </c:pt>
                <c:pt idx="14614">
                  <c:v>304.45833333333331</c:v>
                </c:pt>
                <c:pt idx="14615">
                  <c:v>304.47916666666669</c:v>
                </c:pt>
                <c:pt idx="14616">
                  <c:v>304.5</c:v>
                </c:pt>
                <c:pt idx="14617">
                  <c:v>304.52083333333331</c:v>
                </c:pt>
                <c:pt idx="14618">
                  <c:v>304.54166666666669</c:v>
                </c:pt>
                <c:pt idx="14619">
                  <c:v>304.5625</c:v>
                </c:pt>
                <c:pt idx="14620">
                  <c:v>304.58333333333331</c:v>
                </c:pt>
                <c:pt idx="14621">
                  <c:v>304.60416666666669</c:v>
                </c:pt>
                <c:pt idx="14622">
                  <c:v>304.625</c:v>
                </c:pt>
                <c:pt idx="14623">
                  <c:v>304.64583333333331</c:v>
                </c:pt>
                <c:pt idx="14624">
                  <c:v>304.66666666666669</c:v>
                </c:pt>
                <c:pt idx="14625">
                  <c:v>304.6875</c:v>
                </c:pt>
                <c:pt idx="14626">
                  <c:v>304.70833333333331</c:v>
                </c:pt>
                <c:pt idx="14627">
                  <c:v>304.72916666666669</c:v>
                </c:pt>
                <c:pt idx="14628">
                  <c:v>304.75</c:v>
                </c:pt>
                <c:pt idx="14629">
                  <c:v>304.77083333333331</c:v>
                </c:pt>
                <c:pt idx="14630">
                  <c:v>304.79166666666669</c:v>
                </c:pt>
                <c:pt idx="14631">
                  <c:v>304.8125</c:v>
                </c:pt>
                <c:pt idx="14632">
                  <c:v>304.83333333333331</c:v>
                </c:pt>
                <c:pt idx="14633">
                  <c:v>304.85416666666669</c:v>
                </c:pt>
                <c:pt idx="14634">
                  <c:v>304.875</c:v>
                </c:pt>
                <c:pt idx="14635">
                  <c:v>304.89583333333331</c:v>
                </c:pt>
                <c:pt idx="14636">
                  <c:v>304.91666666666669</c:v>
                </c:pt>
                <c:pt idx="14637">
                  <c:v>304.9375</c:v>
                </c:pt>
                <c:pt idx="14638">
                  <c:v>304.95833333333331</c:v>
                </c:pt>
                <c:pt idx="14639">
                  <c:v>304.97916666666669</c:v>
                </c:pt>
                <c:pt idx="14640">
                  <c:v>305</c:v>
                </c:pt>
                <c:pt idx="14641">
                  <c:v>305.02083333333331</c:v>
                </c:pt>
                <c:pt idx="14642">
                  <c:v>305.04166666666669</c:v>
                </c:pt>
                <c:pt idx="14643">
                  <c:v>305.0625</c:v>
                </c:pt>
                <c:pt idx="14644">
                  <c:v>305.08333333333331</c:v>
                </c:pt>
                <c:pt idx="14645">
                  <c:v>305.10416666666669</c:v>
                </c:pt>
                <c:pt idx="14646">
                  <c:v>305.125</c:v>
                </c:pt>
                <c:pt idx="14647">
                  <c:v>305.14583333333331</c:v>
                </c:pt>
                <c:pt idx="14648">
                  <c:v>305.16666666666669</c:v>
                </c:pt>
                <c:pt idx="14649">
                  <c:v>305.1875</c:v>
                </c:pt>
                <c:pt idx="14650">
                  <c:v>305.20833333333331</c:v>
                </c:pt>
                <c:pt idx="14651">
                  <c:v>305.22916666666669</c:v>
                </c:pt>
                <c:pt idx="14652">
                  <c:v>305.25</c:v>
                </c:pt>
                <c:pt idx="14653">
                  <c:v>305.27083333333331</c:v>
                </c:pt>
                <c:pt idx="14654">
                  <c:v>305.29166666666669</c:v>
                </c:pt>
                <c:pt idx="14655">
                  <c:v>305.3125</c:v>
                </c:pt>
                <c:pt idx="14656">
                  <c:v>305.33333333333331</c:v>
                </c:pt>
                <c:pt idx="14657">
                  <c:v>305.35416666666669</c:v>
                </c:pt>
                <c:pt idx="14658">
                  <c:v>305.375</c:v>
                </c:pt>
                <c:pt idx="14659">
                  <c:v>305.39583333333331</c:v>
                </c:pt>
                <c:pt idx="14660">
                  <c:v>305.41666666666669</c:v>
                </c:pt>
                <c:pt idx="14661">
                  <c:v>305.4375</c:v>
                </c:pt>
                <c:pt idx="14662">
                  <c:v>305.45833333333331</c:v>
                </c:pt>
                <c:pt idx="14663">
                  <c:v>305.47916666666669</c:v>
                </c:pt>
                <c:pt idx="14664">
                  <c:v>305.5</c:v>
                </c:pt>
                <c:pt idx="14665">
                  <c:v>305.52083333333331</c:v>
                </c:pt>
                <c:pt idx="14666">
                  <c:v>305.54166666666669</c:v>
                </c:pt>
                <c:pt idx="14667">
                  <c:v>305.5625</c:v>
                </c:pt>
                <c:pt idx="14668">
                  <c:v>305.58333333333331</c:v>
                </c:pt>
                <c:pt idx="14669">
                  <c:v>305.60416666666669</c:v>
                </c:pt>
                <c:pt idx="14670">
                  <c:v>305.625</c:v>
                </c:pt>
                <c:pt idx="14671">
                  <c:v>305.64583333333331</c:v>
                </c:pt>
                <c:pt idx="14672">
                  <c:v>305.66666666666669</c:v>
                </c:pt>
                <c:pt idx="14673">
                  <c:v>305.6875</c:v>
                </c:pt>
                <c:pt idx="14674">
                  <c:v>305.70833333333331</c:v>
                </c:pt>
                <c:pt idx="14675">
                  <c:v>305.72916666666669</c:v>
                </c:pt>
                <c:pt idx="14676">
                  <c:v>305.75</c:v>
                </c:pt>
                <c:pt idx="14677">
                  <c:v>305.77083333333331</c:v>
                </c:pt>
                <c:pt idx="14678">
                  <c:v>305.79166666666669</c:v>
                </c:pt>
                <c:pt idx="14679">
                  <c:v>305.8125</c:v>
                </c:pt>
                <c:pt idx="14680">
                  <c:v>305.83333333333331</c:v>
                </c:pt>
                <c:pt idx="14681">
                  <c:v>305.85416666666669</c:v>
                </c:pt>
                <c:pt idx="14682">
                  <c:v>305.875</c:v>
                </c:pt>
                <c:pt idx="14683">
                  <c:v>305.89583333333331</c:v>
                </c:pt>
                <c:pt idx="14684">
                  <c:v>305.91666666666669</c:v>
                </c:pt>
                <c:pt idx="14685">
                  <c:v>305.9375</c:v>
                </c:pt>
                <c:pt idx="14686">
                  <c:v>305.95833333333331</c:v>
                </c:pt>
                <c:pt idx="14687">
                  <c:v>305.97916666666669</c:v>
                </c:pt>
                <c:pt idx="14688">
                  <c:v>306</c:v>
                </c:pt>
                <c:pt idx="14689">
                  <c:v>306.02083333333331</c:v>
                </c:pt>
                <c:pt idx="14690">
                  <c:v>306.04166666666669</c:v>
                </c:pt>
                <c:pt idx="14691">
                  <c:v>306.0625</c:v>
                </c:pt>
                <c:pt idx="14692">
                  <c:v>306.08333333333331</c:v>
                </c:pt>
                <c:pt idx="14693">
                  <c:v>306.10416666666669</c:v>
                </c:pt>
                <c:pt idx="14694">
                  <c:v>306.125</c:v>
                </c:pt>
                <c:pt idx="14695">
                  <c:v>306.14583333333331</c:v>
                </c:pt>
                <c:pt idx="14696">
                  <c:v>306.16666666666669</c:v>
                </c:pt>
                <c:pt idx="14697">
                  <c:v>306.1875</c:v>
                </c:pt>
                <c:pt idx="14698">
                  <c:v>306.20833333333331</c:v>
                </c:pt>
                <c:pt idx="14699">
                  <c:v>306.22916666666669</c:v>
                </c:pt>
                <c:pt idx="14700">
                  <c:v>306.25</c:v>
                </c:pt>
                <c:pt idx="14701">
                  <c:v>306.27083333333331</c:v>
                </c:pt>
                <c:pt idx="14702">
                  <c:v>306.29166666666669</c:v>
                </c:pt>
                <c:pt idx="14703">
                  <c:v>306.3125</c:v>
                </c:pt>
                <c:pt idx="14704">
                  <c:v>306.33333333333331</c:v>
                </c:pt>
                <c:pt idx="14705">
                  <c:v>306.35416666666669</c:v>
                </c:pt>
                <c:pt idx="14706">
                  <c:v>306.375</c:v>
                </c:pt>
                <c:pt idx="14707">
                  <c:v>306.39583333333331</c:v>
                </c:pt>
                <c:pt idx="14708">
                  <c:v>306.41666666666669</c:v>
                </c:pt>
                <c:pt idx="14709">
                  <c:v>306.4375</c:v>
                </c:pt>
                <c:pt idx="14710">
                  <c:v>306.45833333333331</c:v>
                </c:pt>
                <c:pt idx="14711">
                  <c:v>306.47916666666669</c:v>
                </c:pt>
                <c:pt idx="14712">
                  <c:v>306.5</c:v>
                </c:pt>
                <c:pt idx="14713">
                  <c:v>306.52083333333331</c:v>
                </c:pt>
                <c:pt idx="14714">
                  <c:v>306.54166666666669</c:v>
                </c:pt>
                <c:pt idx="14715">
                  <c:v>306.5625</c:v>
                </c:pt>
                <c:pt idx="14716">
                  <c:v>306.58333333333331</c:v>
                </c:pt>
                <c:pt idx="14717">
                  <c:v>306.60416666666669</c:v>
                </c:pt>
                <c:pt idx="14718">
                  <c:v>306.625</c:v>
                </c:pt>
                <c:pt idx="14719">
                  <c:v>306.64583333333331</c:v>
                </c:pt>
                <c:pt idx="14720">
                  <c:v>306.66666666666669</c:v>
                </c:pt>
                <c:pt idx="14721">
                  <c:v>306.6875</c:v>
                </c:pt>
                <c:pt idx="14722">
                  <c:v>306.70833333333331</c:v>
                </c:pt>
                <c:pt idx="14723">
                  <c:v>306.72916666666669</c:v>
                </c:pt>
                <c:pt idx="14724">
                  <c:v>306.75</c:v>
                </c:pt>
                <c:pt idx="14725">
                  <c:v>306.77083333333331</c:v>
                </c:pt>
                <c:pt idx="14726">
                  <c:v>306.79166666666669</c:v>
                </c:pt>
                <c:pt idx="14727">
                  <c:v>306.8125</c:v>
                </c:pt>
                <c:pt idx="14728">
                  <c:v>306.83333333333331</c:v>
                </c:pt>
                <c:pt idx="14729">
                  <c:v>306.85416666666669</c:v>
                </c:pt>
                <c:pt idx="14730">
                  <c:v>306.875</c:v>
                </c:pt>
                <c:pt idx="14731">
                  <c:v>306.89583333333331</c:v>
                </c:pt>
                <c:pt idx="14732">
                  <c:v>306.91666666666669</c:v>
                </c:pt>
                <c:pt idx="14733">
                  <c:v>306.9375</c:v>
                </c:pt>
                <c:pt idx="14734">
                  <c:v>306.95833333333331</c:v>
                </c:pt>
                <c:pt idx="14735">
                  <c:v>306.97916666666669</c:v>
                </c:pt>
                <c:pt idx="14736">
                  <c:v>307</c:v>
                </c:pt>
                <c:pt idx="14737">
                  <c:v>307.02083333333331</c:v>
                </c:pt>
                <c:pt idx="14738">
                  <c:v>307.04166666666669</c:v>
                </c:pt>
                <c:pt idx="14739">
                  <c:v>307.0625</c:v>
                </c:pt>
                <c:pt idx="14740">
                  <c:v>307.08333333333331</c:v>
                </c:pt>
                <c:pt idx="14741">
                  <c:v>307.10416666666669</c:v>
                </c:pt>
                <c:pt idx="14742">
                  <c:v>307.125</c:v>
                </c:pt>
                <c:pt idx="14743">
                  <c:v>307.14583333333331</c:v>
                </c:pt>
                <c:pt idx="14744">
                  <c:v>307.16666666666669</c:v>
                </c:pt>
                <c:pt idx="14745">
                  <c:v>307.1875</c:v>
                </c:pt>
                <c:pt idx="14746">
                  <c:v>307.20833333333331</c:v>
                </c:pt>
                <c:pt idx="14747">
                  <c:v>307.22916666666669</c:v>
                </c:pt>
                <c:pt idx="14748">
                  <c:v>307.25</c:v>
                </c:pt>
                <c:pt idx="14749">
                  <c:v>307.27083333333331</c:v>
                </c:pt>
                <c:pt idx="14750">
                  <c:v>307.29166666666669</c:v>
                </c:pt>
                <c:pt idx="14751">
                  <c:v>307.3125</c:v>
                </c:pt>
                <c:pt idx="14752">
                  <c:v>307.33333333333331</c:v>
                </c:pt>
                <c:pt idx="14753">
                  <c:v>307.35416666666669</c:v>
                </c:pt>
                <c:pt idx="14754">
                  <c:v>307.375</c:v>
                </c:pt>
                <c:pt idx="14755">
                  <c:v>307.39583333333331</c:v>
                </c:pt>
                <c:pt idx="14756">
                  <c:v>307.41666666666669</c:v>
                </c:pt>
                <c:pt idx="14757">
                  <c:v>307.4375</c:v>
                </c:pt>
                <c:pt idx="14758">
                  <c:v>307.45833333333331</c:v>
                </c:pt>
                <c:pt idx="14759">
                  <c:v>307.47916666666669</c:v>
                </c:pt>
                <c:pt idx="14760">
                  <c:v>307.5</c:v>
                </c:pt>
                <c:pt idx="14761">
                  <c:v>307.52083333333331</c:v>
                </c:pt>
                <c:pt idx="14762">
                  <c:v>307.54166666666669</c:v>
                </c:pt>
                <c:pt idx="14763">
                  <c:v>307.5625</c:v>
                </c:pt>
                <c:pt idx="14764">
                  <c:v>307.58333333333331</c:v>
                </c:pt>
                <c:pt idx="14765">
                  <c:v>307.60416666666669</c:v>
                </c:pt>
                <c:pt idx="14766">
                  <c:v>307.625</c:v>
                </c:pt>
                <c:pt idx="14767">
                  <c:v>307.64583333333331</c:v>
                </c:pt>
                <c:pt idx="14768">
                  <c:v>307.66666666666669</c:v>
                </c:pt>
                <c:pt idx="14769">
                  <c:v>307.6875</c:v>
                </c:pt>
                <c:pt idx="14770">
                  <c:v>307.70833333333331</c:v>
                </c:pt>
                <c:pt idx="14771">
                  <c:v>307.72916666666669</c:v>
                </c:pt>
                <c:pt idx="14772">
                  <c:v>307.75</c:v>
                </c:pt>
                <c:pt idx="14773">
                  <c:v>307.77083333333331</c:v>
                </c:pt>
                <c:pt idx="14774">
                  <c:v>307.79166666666669</c:v>
                </c:pt>
                <c:pt idx="14775">
                  <c:v>307.8125</c:v>
                </c:pt>
                <c:pt idx="14776">
                  <c:v>307.83333333333331</c:v>
                </c:pt>
                <c:pt idx="14777">
                  <c:v>307.85416666666669</c:v>
                </c:pt>
                <c:pt idx="14778">
                  <c:v>307.875</c:v>
                </c:pt>
                <c:pt idx="14779">
                  <c:v>307.89583333333331</c:v>
                </c:pt>
                <c:pt idx="14780">
                  <c:v>307.91666666666669</c:v>
                </c:pt>
                <c:pt idx="14781">
                  <c:v>307.9375</c:v>
                </c:pt>
                <c:pt idx="14782">
                  <c:v>307.95833333333331</c:v>
                </c:pt>
                <c:pt idx="14783">
                  <c:v>307.97916666666669</c:v>
                </c:pt>
                <c:pt idx="14784">
                  <c:v>308</c:v>
                </c:pt>
                <c:pt idx="14785">
                  <c:v>308.02083333333331</c:v>
                </c:pt>
                <c:pt idx="14786">
                  <c:v>308.04166666666669</c:v>
                </c:pt>
                <c:pt idx="14787">
                  <c:v>308.0625</c:v>
                </c:pt>
                <c:pt idx="14788">
                  <c:v>308.08333333333331</c:v>
                </c:pt>
                <c:pt idx="14789">
                  <c:v>308.10416666666669</c:v>
                </c:pt>
                <c:pt idx="14790">
                  <c:v>308.125</c:v>
                </c:pt>
                <c:pt idx="14791">
                  <c:v>308.14583333333331</c:v>
                </c:pt>
                <c:pt idx="14792">
                  <c:v>308.16666666666669</c:v>
                </c:pt>
                <c:pt idx="14793">
                  <c:v>308.1875</c:v>
                </c:pt>
                <c:pt idx="14794">
                  <c:v>308.20833333333331</c:v>
                </c:pt>
                <c:pt idx="14795">
                  <c:v>308.22916666666669</c:v>
                </c:pt>
                <c:pt idx="14796">
                  <c:v>308.25</c:v>
                </c:pt>
                <c:pt idx="14797">
                  <c:v>308.27083333333331</c:v>
                </c:pt>
                <c:pt idx="14798">
                  <c:v>308.29166666666669</c:v>
                </c:pt>
                <c:pt idx="14799">
                  <c:v>308.3125</c:v>
                </c:pt>
                <c:pt idx="14800">
                  <c:v>308.33333333333331</c:v>
                </c:pt>
                <c:pt idx="14801">
                  <c:v>308.35416666666669</c:v>
                </c:pt>
                <c:pt idx="14802">
                  <c:v>308.375</c:v>
                </c:pt>
                <c:pt idx="14803">
                  <c:v>308.39583333333331</c:v>
                </c:pt>
                <c:pt idx="14804">
                  <c:v>308.41666666666669</c:v>
                </c:pt>
                <c:pt idx="14805">
                  <c:v>308.4375</c:v>
                </c:pt>
                <c:pt idx="14806">
                  <c:v>308.45833333333331</c:v>
                </c:pt>
                <c:pt idx="14807">
                  <c:v>308.47916666666669</c:v>
                </c:pt>
                <c:pt idx="14808">
                  <c:v>308.5</c:v>
                </c:pt>
                <c:pt idx="14809">
                  <c:v>308.52083333333331</c:v>
                </c:pt>
                <c:pt idx="14810">
                  <c:v>308.54166666666669</c:v>
                </c:pt>
                <c:pt idx="14811">
                  <c:v>308.5625</c:v>
                </c:pt>
                <c:pt idx="14812">
                  <c:v>308.58333333333331</c:v>
                </c:pt>
                <c:pt idx="14813">
                  <c:v>308.60416666666669</c:v>
                </c:pt>
                <c:pt idx="14814">
                  <c:v>308.625</c:v>
                </c:pt>
                <c:pt idx="14815">
                  <c:v>308.64583333333331</c:v>
                </c:pt>
                <c:pt idx="14816">
                  <c:v>308.66666666666669</c:v>
                </c:pt>
                <c:pt idx="14817">
                  <c:v>308.6875</c:v>
                </c:pt>
                <c:pt idx="14818">
                  <c:v>308.70833333333331</c:v>
                </c:pt>
                <c:pt idx="14819">
                  <c:v>308.72916666666669</c:v>
                </c:pt>
                <c:pt idx="14820">
                  <c:v>308.75</c:v>
                </c:pt>
                <c:pt idx="14821">
                  <c:v>308.77083333333331</c:v>
                </c:pt>
                <c:pt idx="14822">
                  <c:v>308.79166666666669</c:v>
                </c:pt>
                <c:pt idx="14823">
                  <c:v>308.8125</c:v>
                </c:pt>
                <c:pt idx="14824">
                  <c:v>308.83333333333331</c:v>
                </c:pt>
                <c:pt idx="14825">
                  <c:v>308.85416666666669</c:v>
                </c:pt>
                <c:pt idx="14826">
                  <c:v>308.875</c:v>
                </c:pt>
                <c:pt idx="14827">
                  <c:v>308.89583333333331</c:v>
                </c:pt>
                <c:pt idx="14828">
                  <c:v>308.91666666666669</c:v>
                </c:pt>
                <c:pt idx="14829">
                  <c:v>308.9375</c:v>
                </c:pt>
                <c:pt idx="14830">
                  <c:v>308.95833333333331</c:v>
                </c:pt>
                <c:pt idx="14831">
                  <c:v>308.97916666666669</c:v>
                </c:pt>
                <c:pt idx="14832">
                  <c:v>309</c:v>
                </c:pt>
                <c:pt idx="14833">
                  <c:v>309.02083333333331</c:v>
                </c:pt>
                <c:pt idx="14834">
                  <c:v>309.04166666666669</c:v>
                </c:pt>
                <c:pt idx="14835">
                  <c:v>309.0625</c:v>
                </c:pt>
                <c:pt idx="14836">
                  <c:v>309.08333333333331</c:v>
                </c:pt>
                <c:pt idx="14837">
                  <c:v>309.10416666666669</c:v>
                </c:pt>
                <c:pt idx="14838">
                  <c:v>309.125</c:v>
                </c:pt>
                <c:pt idx="14839">
                  <c:v>309.14583333333331</c:v>
                </c:pt>
                <c:pt idx="14840">
                  <c:v>309.16666666666669</c:v>
                </c:pt>
                <c:pt idx="14841">
                  <c:v>309.1875</c:v>
                </c:pt>
                <c:pt idx="14842">
                  <c:v>309.20833333333331</c:v>
                </c:pt>
                <c:pt idx="14843">
                  <c:v>309.22916666666669</c:v>
                </c:pt>
                <c:pt idx="14844">
                  <c:v>309.25</c:v>
                </c:pt>
                <c:pt idx="14845">
                  <c:v>309.27083333333331</c:v>
                </c:pt>
                <c:pt idx="14846">
                  <c:v>309.29166666666669</c:v>
                </c:pt>
                <c:pt idx="14847">
                  <c:v>309.3125</c:v>
                </c:pt>
                <c:pt idx="14848">
                  <c:v>309.33333333333331</c:v>
                </c:pt>
                <c:pt idx="14849">
                  <c:v>309.35416666666669</c:v>
                </c:pt>
                <c:pt idx="14850">
                  <c:v>309.375</c:v>
                </c:pt>
                <c:pt idx="14851">
                  <c:v>309.39583333333331</c:v>
                </c:pt>
                <c:pt idx="14852">
                  <c:v>309.41666666666669</c:v>
                </c:pt>
                <c:pt idx="14853">
                  <c:v>309.4375</c:v>
                </c:pt>
                <c:pt idx="14854">
                  <c:v>309.45833333333331</c:v>
                </c:pt>
                <c:pt idx="14855">
                  <c:v>309.47916666666669</c:v>
                </c:pt>
                <c:pt idx="14856">
                  <c:v>309.5</c:v>
                </c:pt>
                <c:pt idx="14857">
                  <c:v>309.52083333333331</c:v>
                </c:pt>
                <c:pt idx="14858">
                  <c:v>309.54166666666669</c:v>
                </c:pt>
                <c:pt idx="14859">
                  <c:v>309.5625</c:v>
                </c:pt>
                <c:pt idx="14860">
                  <c:v>309.58333333333331</c:v>
                </c:pt>
                <c:pt idx="14861">
                  <c:v>309.60416666666669</c:v>
                </c:pt>
                <c:pt idx="14862">
                  <c:v>309.625</c:v>
                </c:pt>
                <c:pt idx="14863">
                  <c:v>309.64583333333331</c:v>
                </c:pt>
                <c:pt idx="14864">
                  <c:v>309.66666666666669</c:v>
                </c:pt>
                <c:pt idx="14865">
                  <c:v>309.6875</c:v>
                </c:pt>
                <c:pt idx="14866">
                  <c:v>309.70833333333331</c:v>
                </c:pt>
                <c:pt idx="14867">
                  <c:v>309.72916666666669</c:v>
                </c:pt>
                <c:pt idx="14868">
                  <c:v>309.75</c:v>
                </c:pt>
                <c:pt idx="14869">
                  <c:v>309.77083333333331</c:v>
                </c:pt>
                <c:pt idx="14870">
                  <c:v>309.79166666666669</c:v>
                </c:pt>
                <c:pt idx="14871">
                  <c:v>309.8125</c:v>
                </c:pt>
                <c:pt idx="14872">
                  <c:v>309.83333333333331</c:v>
                </c:pt>
                <c:pt idx="14873">
                  <c:v>309.85416666666669</c:v>
                </c:pt>
                <c:pt idx="14874">
                  <c:v>309.875</c:v>
                </c:pt>
                <c:pt idx="14875">
                  <c:v>309.89583333333331</c:v>
                </c:pt>
                <c:pt idx="14876">
                  <c:v>309.91666666666669</c:v>
                </c:pt>
                <c:pt idx="14877">
                  <c:v>309.9375</c:v>
                </c:pt>
                <c:pt idx="14878">
                  <c:v>309.95833333333331</c:v>
                </c:pt>
                <c:pt idx="14879">
                  <c:v>309.97916666666669</c:v>
                </c:pt>
                <c:pt idx="14880">
                  <c:v>310</c:v>
                </c:pt>
                <c:pt idx="14881">
                  <c:v>310.02083333333331</c:v>
                </c:pt>
                <c:pt idx="14882">
                  <c:v>310.04166666666669</c:v>
                </c:pt>
                <c:pt idx="14883">
                  <c:v>310.0625</c:v>
                </c:pt>
                <c:pt idx="14884">
                  <c:v>310.08333333333331</c:v>
                </c:pt>
                <c:pt idx="14885">
                  <c:v>310.10416666666669</c:v>
                </c:pt>
                <c:pt idx="14886">
                  <c:v>310.125</c:v>
                </c:pt>
                <c:pt idx="14887">
                  <c:v>310.14583333333331</c:v>
                </c:pt>
                <c:pt idx="14888">
                  <c:v>310.16666666666669</c:v>
                </c:pt>
                <c:pt idx="14889">
                  <c:v>310.1875</c:v>
                </c:pt>
                <c:pt idx="14890">
                  <c:v>310.20833333333331</c:v>
                </c:pt>
                <c:pt idx="14891">
                  <c:v>310.22916666666669</c:v>
                </c:pt>
                <c:pt idx="14892">
                  <c:v>310.25</c:v>
                </c:pt>
                <c:pt idx="14893">
                  <c:v>310.27083333333331</c:v>
                </c:pt>
                <c:pt idx="14894">
                  <c:v>310.29166666666669</c:v>
                </c:pt>
                <c:pt idx="14895">
                  <c:v>310.3125</c:v>
                </c:pt>
                <c:pt idx="14896">
                  <c:v>310.33333333333331</c:v>
                </c:pt>
                <c:pt idx="14897">
                  <c:v>310.35416666666669</c:v>
                </c:pt>
                <c:pt idx="14898">
                  <c:v>310.375</c:v>
                </c:pt>
                <c:pt idx="14899">
                  <c:v>310.39583333333331</c:v>
                </c:pt>
                <c:pt idx="14900">
                  <c:v>310.41666666666669</c:v>
                </c:pt>
                <c:pt idx="14901">
                  <c:v>310.4375</c:v>
                </c:pt>
                <c:pt idx="14902">
                  <c:v>310.45833333333331</c:v>
                </c:pt>
                <c:pt idx="14903">
                  <c:v>310.47916666666669</c:v>
                </c:pt>
                <c:pt idx="14904">
                  <c:v>310.5</c:v>
                </c:pt>
                <c:pt idx="14905">
                  <c:v>310.52083333333331</c:v>
                </c:pt>
                <c:pt idx="14906">
                  <c:v>310.54166666666669</c:v>
                </c:pt>
                <c:pt idx="14907">
                  <c:v>310.5625</c:v>
                </c:pt>
                <c:pt idx="14908">
                  <c:v>310.58333333333331</c:v>
                </c:pt>
                <c:pt idx="14909">
                  <c:v>310.60416666666669</c:v>
                </c:pt>
                <c:pt idx="14910">
                  <c:v>310.625</c:v>
                </c:pt>
                <c:pt idx="14911">
                  <c:v>310.64583333333331</c:v>
                </c:pt>
                <c:pt idx="14912">
                  <c:v>310.66666666666669</c:v>
                </c:pt>
                <c:pt idx="14913">
                  <c:v>310.6875</c:v>
                </c:pt>
                <c:pt idx="14914">
                  <c:v>310.70833333333331</c:v>
                </c:pt>
                <c:pt idx="14915">
                  <c:v>310.72916666666669</c:v>
                </c:pt>
                <c:pt idx="14916">
                  <c:v>310.75</c:v>
                </c:pt>
                <c:pt idx="14917">
                  <c:v>310.77083333333331</c:v>
                </c:pt>
                <c:pt idx="14918">
                  <c:v>310.79166666666669</c:v>
                </c:pt>
                <c:pt idx="14919">
                  <c:v>310.8125</c:v>
                </c:pt>
                <c:pt idx="14920">
                  <c:v>310.83333333333331</c:v>
                </c:pt>
                <c:pt idx="14921">
                  <c:v>310.85416666666669</c:v>
                </c:pt>
                <c:pt idx="14922">
                  <c:v>310.875</c:v>
                </c:pt>
                <c:pt idx="14923">
                  <c:v>310.89583333333331</c:v>
                </c:pt>
                <c:pt idx="14924">
                  <c:v>310.91666666666669</c:v>
                </c:pt>
                <c:pt idx="14925">
                  <c:v>310.9375</c:v>
                </c:pt>
                <c:pt idx="14926">
                  <c:v>310.95833333333331</c:v>
                </c:pt>
                <c:pt idx="14927">
                  <c:v>310.97916666666669</c:v>
                </c:pt>
                <c:pt idx="14928">
                  <c:v>311</c:v>
                </c:pt>
                <c:pt idx="14929">
                  <c:v>311.02083333333331</c:v>
                </c:pt>
                <c:pt idx="14930">
                  <c:v>311.04166666666669</c:v>
                </c:pt>
                <c:pt idx="14931">
                  <c:v>311.0625</c:v>
                </c:pt>
                <c:pt idx="14932">
                  <c:v>311.08333333333331</c:v>
                </c:pt>
                <c:pt idx="14933">
                  <c:v>311.10416666666669</c:v>
                </c:pt>
                <c:pt idx="14934">
                  <c:v>311.125</c:v>
                </c:pt>
                <c:pt idx="14935">
                  <c:v>311.14583333333331</c:v>
                </c:pt>
                <c:pt idx="14936">
                  <c:v>311.16666666666669</c:v>
                </c:pt>
                <c:pt idx="14937">
                  <c:v>311.1875</c:v>
                </c:pt>
                <c:pt idx="14938">
                  <c:v>311.20833333333331</c:v>
                </c:pt>
                <c:pt idx="14939">
                  <c:v>311.22916666666669</c:v>
                </c:pt>
                <c:pt idx="14940">
                  <c:v>311.25</c:v>
                </c:pt>
                <c:pt idx="14941">
                  <c:v>311.27083333333331</c:v>
                </c:pt>
                <c:pt idx="14942">
                  <c:v>311.29166666666669</c:v>
                </c:pt>
                <c:pt idx="14943">
                  <c:v>311.3125</c:v>
                </c:pt>
                <c:pt idx="14944">
                  <c:v>311.33333333333331</c:v>
                </c:pt>
                <c:pt idx="14945">
                  <c:v>311.35416666666669</c:v>
                </c:pt>
                <c:pt idx="14946">
                  <c:v>311.375</c:v>
                </c:pt>
                <c:pt idx="14947">
                  <c:v>311.39583333333331</c:v>
                </c:pt>
                <c:pt idx="14948">
                  <c:v>311.41666666666669</c:v>
                </c:pt>
                <c:pt idx="14949">
                  <c:v>311.4375</c:v>
                </c:pt>
                <c:pt idx="14950">
                  <c:v>311.45833333333331</c:v>
                </c:pt>
                <c:pt idx="14951">
                  <c:v>311.47916666666669</c:v>
                </c:pt>
                <c:pt idx="14952">
                  <c:v>311.5</c:v>
                </c:pt>
                <c:pt idx="14953">
                  <c:v>311.52083333333331</c:v>
                </c:pt>
                <c:pt idx="14954">
                  <c:v>311.54166666666669</c:v>
                </c:pt>
                <c:pt idx="14955">
                  <c:v>311.5625</c:v>
                </c:pt>
                <c:pt idx="14956">
                  <c:v>311.58333333333331</c:v>
                </c:pt>
                <c:pt idx="14957">
                  <c:v>311.60416666666669</c:v>
                </c:pt>
                <c:pt idx="14958">
                  <c:v>311.625</c:v>
                </c:pt>
                <c:pt idx="14959">
                  <c:v>311.64583333333331</c:v>
                </c:pt>
                <c:pt idx="14960">
                  <c:v>311.66666666666669</c:v>
                </c:pt>
                <c:pt idx="14961">
                  <c:v>311.6875</c:v>
                </c:pt>
                <c:pt idx="14962">
                  <c:v>311.70833333333331</c:v>
                </c:pt>
                <c:pt idx="14963">
                  <c:v>311.72916666666669</c:v>
                </c:pt>
                <c:pt idx="14964">
                  <c:v>311.75</c:v>
                </c:pt>
                <c:pt idx="14965">
                  <c:v>311.77083333333331</c:v>
                </c:pt>
                <c:pt idx="14966">
                  <c:v>311.79166666666669</c:v>
                </c:pt>
                <c:pt idx="14967">
                  <c:v>311.8125</c:v>
                </c:pt>
                <c:pt idx="14968">
                  <c:v>311.83333333333331</c:v>
                </c:pt>
                <c:pt idx="14969">
                  <c:v>311.85416666666669</c:v>
                </c:pt>
                <c:pt idx="14970">
                  <c:v>311.875</c:v>
                </c:pt>
                <c:pt idx="14971">
                  <c:v>311.89583333333331</c:v>
                </c:pt>
                <c:pt idx="14972">
                  <c:v>311.91666666666669</c:v>
                </c:pt>
                <c:pt idx="14973">
                  <c:v>311.9375</c:v>
                </c:pt>
                <c:pt idx="14974">
                  <c:v>311.95833333333331</c:v>
                </c:pt>
                <c:pt idx="14975">
                  <c:v>311.97916666666669</c:v>
                </c:pt>
                <c:pt idx="14976">
                  <c:v>312</c:v>
                </c:pt>
                <c:pt idx="14977">
                  <c:v>312.02083333333331</c:v>
                </c:pt>
                <c:pt idx="14978">
                  <c:v>312.04166666666669</c:v>
                </c:pt>
                <c:pt idx="14979">
                  <c:v>312.0625</c:v>
                </c:pt>
                <c:pt idx="14980">
                  <c:v>312.08333333333331</c:v>
                </c:pt>
                <c:pt idx="14981">
                  <c:v>312.10416666666669</c:v>
                </c:pt>
                <c:pt idx="14982">
                  <c:v>312.125</c:v>
                </c:pt>
                <c:pt idx="14983">
                  <c:v>312.14583333333331</c:v>
                </c:pt>
                <c:pt idx="14984">
                  <c:v>312.16666666666669</c:v>
                </c:pt>
                <c:pt idx="14985">
                  <c:v>312.1875</c:v>
                </c:pt>
                <c:pt idx="14986">
                  <c:v>312.20833333333331</c:v>
                </c:pt>
                <c:pt idx="14987">
                  <c:v>312.22916666666669</c:v>
                </c:pt>
                <c:pt idx="14988">
                  <c:v>312.25</c:v>
                </c:pt>
                <c:pt idx="14989">
                  <c:v>312.27083333333331</c:v>
                </c:pt>
                <c:pt idx="14990">
                  <c:v>312.29166666666669</c:v>
                </c:pt>
                <c:pt idx="14991">
                  <c:v>312.3125</c:v>
                </c:pt>
                <c:pt idx="14992">
                  <c:v>312.33333333333331</c:v>
                </c:pt>
                <c:pt idx="14993">
                  <c:v>312.35416666666669</c:v>
                </c:pt>
                <c:pt idx="14994">
                  <c:v>312.375</c:v>
                </c:pt>
                <c:pt idx="14995">
                  <c:v>312.39583333333331</c:v>
                </c:pt>
                <c:pt idx="14996">
                  <c:v>312.41666666666669</c:v>
                </c:pt>
                <c:pt idx="14997">
                  <c:v>312.4375</c:v>
                </c:pt>
                <c:pt idx="14998">
                  <c:v>312.45833333333331</c:v>
                </c:pt>
                <c:pt idx="14999">
                  <c:v>312.47916666666669</c:v>
                </c:pt>
                <c:pt idx="15000">
                  <c:v>312.5</c:v>
                </c:pt>
                <c:pt idx="15001">
                  <c:v>312.52083333333331</c:v>
                </c:pt>
                <c:pt idx="15002">
                  <c:v>312.54166666666669</c:v>
                </c:pt>
                <c:pt idx="15003">
                  <c:v>312.5625</c:v>
                </c:pt>
                <c:pt idx="15004">
                  <c:v>312.58333333333331</c:v>
                </c:pt>
                <c:pt idx="15005">
                  <c:v>312.60416666666669</c:v>
                </c:pt>
                <c:pt idx="15006">
                  <c:v>312.625</c:v>
                </c:pt>
                <c:pt idx="15007">
                  <c:v>312.64583333333331</c:v>
                </c:pt>
                <c:pt idx="15008">
                  <c:v>312.66666666666669</c:v>
                </c:pt>
                <c:pt idx="15009">
                  <c:v>312.6875</c:v>
                </c:pt>
                <c:pt idx="15010">
                  <c:v>312.70833333333331</c:v>
                </c:pt>
                <c:pt idx="15011">
                  <c:v>312.72916666666669</c:v>
                </c:pt>
                <c:pt idx="15012">
                  <c:v>312.75</c:v>
                </c:pt>
                <c:pt idx="15013">
                  <c:v>312.77083333333331</c:v>
                </c:pt>
                <c:pt idx="15014">
                  <c:v>312.79166666666669</c:v>
                </c:pt>
                <c:pt idx="15015">
                  <c:v>312.8125</c:v>
                </c:pt>
                <c:pt idx="15016">
                  <c:v>312.83333333333331</c:v>
                </c:pt>
                <c:pt idx="15017">
                  <c:v>312.85416666666669</c:v>
                </c:pt>
                <c:pt idx="15018">
                  <c:v>312.875</c:v>
                </c:pt>
                <c:pt idx="15019">
                  <c:v>312.89583333333331</c:v>
                </c:pt>
                <c:pt idx="15020">
                  <c:v>312.91666666666669</c:v>
                </c:pt>
                <c:pt idx="15021">
                  <c:v>312.9375</c:v>
                </c:pt>
                <c:pt idx="15022">
                  <c:v>312.95833333333331</c:v>
                </c:pt>
                <c:pt idx="15023">
                  <c:v>312.97916666666669</c:v>
                </c:pt>
                <c:pt idx="15024">
                  <c:v>313</c:v>
                </c:pt>
                <c:pt idx="15025">
                  <c:v>313.02083333333331</c:v>
                </c:pt>
                <c:pt idx="15026">
                  <c:v>313.04166666666669</c:v>
                </c:pt>
                <c:pt idx="15027">
                  <c:v>313.0625</c:v>
                </c:pt>
                <c:pt idx="15028">
                  <c:v>313.08333333333331</c:v>
                </c:pt>
                <c:pt idx="15029">
                  <c:v>313.10416666666669</c:v>
                </c:pt>
                <c:pt idx="15030">
                  <c:v>313.125</c:v>
                </c:pt>
                <c:pt idx="15031">
                  <c:v>313.14583333333331</c:v>
                </c:pt>
                <c:pt idx="15032">
                  <c:v>313.16666666666669</c:v>
                </c:pt>
                <c:pt idx="15033">
                  <c:v>313.1875</c:v>
                </c:pt>
                <c:pt idx="15034">
                  <c:v>313.20833333333331</c:v>
                </c:pt>
                <c:pt idx="15035">
                  <c:v>313.22916666666669</c:v>
                </c:pt>
                <c:pt idx="15036">
                  <c:v>313.25</c:v>
                </c:pt>
                <c:pt idx="15037">
                  <c:v>313.27083333333331</c:v>
                </c:pt>
                <c:pt idx="15038">
                  <c:v>313.29166666666669</c:v>
                </c:pt>
                <c:pt idx="15039">
                  <c:v>313.3125</c:v>
                </c:pt>
                <c:pt idx="15040">
                  <c:v>313.33333333333331</c:v>
                </c:pt>
                <c:pt idx="15041">
                  <c:v>313.35416666666669</c:v>
                </c:pt>
                <c:pt idx="15042">
                  <c:v>313.375</c:v>
                </c:pt>
                <c:pt idx="15043">
                  <c:v>313.39583333333331</c:v>
                </c:pt>
                <c:pt idx="15044">
                  <c:v>313.41666666666669</c:v>
                </c:pt>
                <c:pt idx="15045">
                  <c:v>313.4375</c:v>
                </c:pt>
                <c:pt idx="15046">
                  <c:v>313.45833333333331</c:v>
                </c:pt>
                <c:pt idx="15047">
                  <c:v>313.47916666666669</c:v>
                </c:pt>
                <c:pt idx="15048">
                  <c:v>313.5</c:v>
                </c:pt>
                <c:pt idx="15049">
                  <c:v>313.52083333333331</c:v>
                </c:pt>
                <c:pt idx="15050">
                  <c:v>313.54166666666669</c:v>
                </c:pt>
                <c:pt idx="15051">
                  <c:v>313.5625</c:v>
                </c:pt>
                <c:pt idx="15052">
                  <c:v>313.58333333333331</c:v>
                </c:pt>
                <c:pt idx="15053">
                  <c:v>313.60416666666669</c:v>
                </c:pt>
                <c:pt idx="15054">
                  <c:v>313.625</c:v>
                </c:pt>
                <c:pt idx="15055">
                  <c:v>313.64583333333331</c:v>
                </c:pt>
                <c:pt idx="15056">
                  <c:v>313.66666666666669</c:v>
                </c:pt>
                <c:pt idx="15057">
                  <c:v>313.6875</c:v>
                </c:pt>
                <c:pt idx="15058">
                  <c:v>313.70833333333331</c:v>
                </c:pt>
                <c:pt idx="15059">
                  <c:v>313.72916666666669</c:v>
                </c:pt>
                <c:pt idx="15060">
                  <c:v>313.75</c:v>
                </c:pt>
                <c:pt idx="15061">
                  <c:v>313.77083333333331</c:v>
                </c:pt>
                <c:pt idx="15062">
                  <c:v>313.79166666666669</c:v>
                </c:pt>
                <c:pt idx="15063">
                  <c:v>313.8125</c:v>
                </c:pt>
                <c:pt idx="15064">
                  <c:v>313.83333333333331</c:v>
                </c:pt>
                <c:pt idx="15065">
                  <c:v>313.85416666666669</c:v>
                </c:pt>
                <c:pt idx="15066">
                  <c:v>313.875</c:v>
                </c:pt>
                <c:pt idx="15067">
                  <c:v>313.89583333333331</c:v>
                </c:pt>
                <c:pt idx="15068">
                  <c:v>313.91666666666669</c:v>
                </c:pt>
                <c:pt idx="15069">
                  <c:v>313.9375</c:v>
                </c:pt>
                <c:pt idx="15070">
                  <c:v>313.95833333333331</c:v>
                </c:pt>
                <c:pt idx="15071">
                  <c:v>313.97916666666669</c:v>
                </c:pt>
                <c:pt idx="15072">
                  <c:v>314</c:v>
                </c:pt>
                <c:pt idx="15073">
                  <c:v>314.02083333333331</c:v>
                </c:pt>
                <c:pt idx="15074">
                  <c:v>314.04166666666669</c:v>
                </c:pt>
                <c:pt idx="15075">
                  <c:v>314.0625</c:v>
                </c:pt>
                <c:pt idx="15076">
                  <c:v>314.08333333333331</c:v>
                </c:pt>
                <c:pt idx="15077">
                  <c:v>314.10416666666669</c:v>
                </c:pt>
                <c:pt idx="15078">
                  <c:v>314.125</c:v>
                </c:pt>
                <c:pt idx="15079">
                  <c:v>314.14583333333331</c:v>
                </c:pt>
                <c:pt idx="15080">
                  <c:v>314.16666666666669</c:v>
                </c:pt>
                <c:pt idx="15081">
                  <c:v>314.1875</c:v>
                </c:pt>
                <c:pt idx="15082">
                  <c:v>314.20833333333331</c:v>
                </c:pt>
                <c:pt idx="15083">
                  <c:v>314.22916666666669</c:v>
                </c:pt>
                <c:pt idx="15084">
                  <c:v>314.25</c:v>
                </c:pt>
                <c:pt idx="15085">
                  <c:v>314.27083333333331</c:v>
                </c:pt>
                <c:pt idx="15086">
                  <c:v>314.29166666666669</c:v>
                </c:pt>
                <c:pt idx="15087">
                  <c:v>314.3125</c:v>
                </c:pt>
                <c:pt idx="15088">
                  <c:v>314.33333333333331</c:v>
                </c:pt>
                <c:pt idx="15089">
                  <c:v>314.35416666666669</c:v>
                </c:pt>
                <c:pt idx="15090">
                  <c:v>314.375</c:v>
                </c:pt>
                <c:pt idx="15091">
                  <c:v>314.39583333333331</c:v>
                </c:pt>
                <c:pt idx="15092">
                  <c:v>314.41666666666669</c:v>
                </c:pt>
                <c:pt idx="15093">
                  <c:v>314.4375</c:v>
                </c:pt>
                <c:pt idx="15094">
                  <c:v>314.45833333333331</c:v>
                </c:pt>
                <c:pt idx="15095">
                  <c:v>314.47916666666669</c:v>
                </c:pt>
                <c:pt idx="15096">
                  <c:v>314.5</c:v>
                </c:pt>
                <c:pt idx="15097">
                  <c:v>314.52083333333331</c:v>
                </c:pt>
                <c:pt idx="15098">
                  <c:v>314.54166666666669</c:v>
                </c:pt>
                <c:pt idx="15099">
                  <c:v>314.5625</c:v>
                </c:pt>
                <c:pt idx="15100">
                  <c:v>314.58333333333331</c:v>
                </c:pt>
                <c:pt idx="15101">
                  <c:v>314.60416666666669</c:v>
                </c:pt>
                <c:pt idx="15102">
                  <c:v>314.625</c:v>
                </c:pt>
                <c:pt idx="15103">
                  <c:v>314.64583333333331</c:v>
                </c:pt>
                <c:pt idx="15104">
                  <c:v>314.66666666666669</c:v>
                </c:pt>
                <c:pt idx="15105">
                  <c:v>314.6875</c:v>
                </c:pt>
                <c:pt idx="15106">
                  <c:v>314.70833333333331</c:v>
                </c:pt>
                <c:pt idx="15107">
                  <c:v>314.72916666666669</c:v>
                </c:pt>
                <c:pt idx="15108">
                  <c:v>314.75</c:v>
                </c:pt>
                <c:pt idx="15109">
                  <c:v>314.77083333333331</c:v>
                </c:pt>
                <c:pt idx="15110">
                  <c:v>314.79166666666669</c:v>
                </c:pt>
                <c:pt idx="15111">
                  <c:v>314.8125</c:v>
                </c:pt>
                <c:pt idx="15112">
                  <c:v>314.83333333333331</c:v>
                </c:pt>
                <c:pt idx="15113">
                  <c:v>314.85416666666669</c:v>
                </c:pt>
                <c:pt idx="15114">
                  <c:v>314.875</c:v>
                </c:pt>
                <c:pt idx="15115">
                  <c:v>314.89583333333331</c:v>
                </c:pt>
                <c:pt idx="15116">
                  <c:v>314.91666666666669</c:v>
                </c:pt>
                <c:pt idx="15117">
                  <c:v>314.9375</c:v>
                </c:pt>
                <c:pt idx="15118">
                  <c:v>314.95833333333331</c:v>
                </c:pt>
                <c:pt idx="15119">
                  <c:v>314.97916666666669</c:v>
                </c:pt>
                <c:pt idx="15120">
                  <c:v>315</c:v>
                </c:pt>
                <c:pt idx="15121">
                  <c:v>315.02083333333331</c:v>
                </c:pt>
                <c:pt idx="15122">
                  <c:v>315.04166666666669</c:v>
                </c:pt>
                <c:pt idx="15123">
                  <c:v>315.0625</c:v>
                </c:pt>
                <c:pt idx="15124">
                  <c:v>315.08333333333331</c:v>
                </c:pt>
                <c:pt idx="15125">
                  <c:v>315.10416666666669</c:v>
                </c:pt>
                <c:pt idx="15126">
                  <c:v>315.125</c:v>
                </c:pt>
                <c:pt idx="15127">
                  <c:v>315.14583333333331</c:v>
                </c:pt>
                <c:pt idx="15128">
                  <c:v>315.16666666666669</c:v>
                </c:pt>
                <c:pt idx="15129">
                  <c:v>315.1875</c:v>
                </c:pt>
                <c:pt idx="15130">
                  <c:v>315.20833333333331</c:v>
                </c:pt>
                <c:pt idx="15131">
                  <c:v>315.22916666666669</c:v>
                </c:pt>
                <c:pt idx="15132">
                  <c:v>315.25</c:v>
                </c:pt>
                <c:pt idx="15133">
                  <c:v>315.27083333333331</c:v>
                </c:pt>
                <c:pt idx="15134">
                  <c:v>315.29166666666669</c:v>
                </c:pt>
                <c:pt idx="15135">
                  <c:v>315.3125</c:v>
                </c:pt>
                <c:pt idx="15136">
                  <c:v>315.33333333333331</c:v>
                </c:pt>
                <c:pt idx="15137">
                  <c:v>315.35416666666669</c:v>
                </c:pt>
                <c:pt idx="15138">
                  <c:v>315.375</c:v>
                </c:pt>
                <c:pt idx="15139">
                  <c:v>315.39583333333331</c:v>
                </c:pt>
                <c:pt idx="15140">
                  <c:v>315.41666666666669</c:v>
                </c:pt>
                <c:pt idx="15141">
                  <c:v>315.4375</c:v>
                </c:pt>
                <c:pt idx="15142">
                  <c:v>315.45833333333331</c:v>
                </c:pt>
                <c:pt idx="15143">
                  <c:v>315.47916666666669</c:v>
                </c:pt>
                <c:pt idx="15144">
                  <c:v>315.5</c:v>
                </c:pt>
                <c:pt idx="15145">
                  <c:v>315.52083333333331</c:v>
                </c:pt>
                <c:pt idx="15146">
                  <c:v>315.54166666666669</c:v>
                </c:pt>
                <c:pt idx="15147">
                  <c:v>315.5625</c:v>
                </c:pt>
                <c:pt idx="15148">
                  <c:v>315.58333333333331</c:v>
                </c:pt>
                <c:pt idx="15149">
                  <c:v>315.60416666666669</c:v>
                </c:pt>
                <c:pt idx="15150">
                  <c:v>315.625</c:v>
                </c:pt>
                <c:pt idx="15151">
                  <c:v>315.64583333333331</c:v>
                </c:pt>
                <c:pt idx="15152">
                  <c:v>315.66666666666669</c:v>
                </c:pt>
                <c:pt idx="15153">
                  <c:v>315.6875</c:v>
                </c:pt>
                <c:pt idx="15154">
                  <c:v>315.70833333333331</c:v>
                </c:pt>
                <c:pt idx="15155">
                  <c:v>315.72916666666669</c:v>
                </c:pt>
                <c:pt idx="15156">
                  <c:v>315.75</c:v>
                </c:pt>
                <c:pt idx="15157">
                  <c:v>315.77083333333331</c:v>
                </c:pt>
                <c:pt idx="15158">
                  <c:v>315.79166666666669</c:v>
                </c:pt>
                <c:pt idx="15159">
                  <c:v>315.8125</c:v>
                </c:pt>
                <c:pt idx="15160">
                  <c:v>315.83333333333331</c:v>
                </c:pt>
                <c:pt idx="15161">
                  <c:v>315.85416666666669</c:v>
                </c:pt>
                <c:pt idx="15162">
                  <c:v>315.875</c:v>
                </c:pt>
                <c:pt idx="15163">
                  <c:v>315.89583333333331</c:v>
                </c:pt>
                <c:pt idx="15164">
                  <c:v>315.91666666666669</c:v>
                </c:pt>
                <c:pt idx="15165">
                  <c:v>315.9375</c:v>
                </c:pt>
                <c:pt idx="15166">
                  <c:v>315.95833333333331</c:v>
                </c:pt>
                <c:pt idx="15167">
                  <c:v>315.97916666666669</c:v>
                </c:pt>
                <c:pt idx="15168">
                  <c:v>316</c:v>
                </c:pt>
                <c:pt idx="15169">
                  <c:v>316.02083333333331</c:v>
                </c:pt>
                <c:pt idx="15170">
                  <c:v>316.04166666666669</c:v>
                </c:pt>
                <c:pt idx="15171">
                  <c:v>316.0625</c:v>
                </c:pt>
                <c:pt idx="15172">
                  <c:v>316.08333333333331</c:v>
                </c:pt>
                <c:pt idx="15173">
                  <c:v>316.10416666666669</c:v>
                </c:pt>
                <c:pt idx="15174">
                  <c:v>316.125</c:v>
                </c:pt>
                <c:pt idx="15175">
                  <c:v>316.14583333333331</c:v>
                </c:pt>
                <c:pt idx="15176">
                  <c:v>316.16666666666669</c:v>
                </c:pt>
                <c:pt idx="15177">
                  <c:v>316.1875</c:v>
                </c:pt>
                <c:pt idx="15178">
                  <c:v>316.20833333333331</c:v>
                </c:pt>
                <c:pt idx="15179">
                  <c:v>316.22916666666669</c:v>
                </c:pt>
                <c:pt idx="15180">
                  <c:v>316.25</c:v>
                </c:pt>
                <c:pt idx="15181">
                  <c:v>316.27083333333331</c:v>
                </c:pt>
                <c:pt idx="15182">
                  <c:v>316.29166666666669</c:v>
                </c:pt>
                <c:pt idx="15183">
                  <c:v>316.3125</c:v>
                </c:pt>
                <c:pt idx="15184">
                  <c:v>316.33333333333331</c:v>
                </c:pt>
                <c:pt idx="15185">
                  <c:v>316.35416666666669</c:v>
                </c:pt>
                <c:pt idx="15186">
                  <c:v>316.375</c:v>
                </c:pt>
                <c:pt idx="15187">
                  <c:v>316.39583333333331</c:v>
                </c:pt>
                <c:pt idx="15188">
                  <c:v>316.41666666666669</c:v>
                </c:pt>
                <c:pt idx="15189">
                  <c:v>316.4375</c:v>
                </c:pt>
                <c:pt idx="15190">
                  <c:v>316.45833333333331</c:v>
                </c:pt>
                <c:pt idx="15191">
                  <c:v>316.47916666666669</c:v>
                </c:pt>
                <c:pt idx="15192">
                  <c:v>316.5</c:v>
                </c:pt>
                <c:pt idx="15193">
                  <c:v>316.52083333333331</c:v>
                </c:pt>
                <c:pt idx="15194">
                  <c:v>316.54166666666669</c:v>
                </c:pt>
                <c:pt idx="15195">
                  <c:v>316.5625</c:v>
                </c:pt>
                <c:pt idx="15196">
                  <c:v>316.58333333333331</c:v>
                </c:pt>
                <c:pt idx="15197">
                  <c:v>316.60416666666669</c:v>
                </c:pt>
                <c:pt idx="15198">
                  <c:v>316.625</c:v>
                </c:pt>
                <c:pt idx="15199">
                  <c:v>316.64583333333331</c:v>
                </c:pt>
                <c:pt idx="15200">
                  <c:v>316.66666666666669</c:v>
                </c:pt>
                <c:pt idx="15201">
                  <c:v>316.6875</c:v>
                </c:pt>
                <c:pt idx="15202">
                  <c:v>316.70833333333331</c:v>
                </c:pt>
                <c:pt idx="15203">
                  <c:v>316.72916666666669</c:v>
                </c:pt>
                <c:pt idx="15204">
                  <c:v>316.75</c:v>
                </c:pt>
                <c:pt idx="15205">
                  <c:v>316.77083333333331</c:v>
                </c:pt>
                <c:pt idx="15206">
                  <c:v>316.79166666666669</c:v>
                </c:pt>
                <c:pt idx="15207">
                  <c:v>316.8125</c:v>
                </c:pt>
                <c:pt idx="15208">
                  <c:v>316.83333333333331</c:v>
                </c:pt>
                <c:pt idx="15209">
                  <c:v>316.85416666666669</c:v>
                </c:pt>
                <c:pt idx="15210">
                  <c:v>316.875</c:v>
                </c:pt>
                <c:pt idx="15211">
                  <c:v>316.89583333333331</c:v>
                </c:pt>
                <c:pt idx="15212">
                  <c:v>316.91666666666669</c:v>
                </c:pt>
                <c:pt idx="15213">
                  <c:v>316.9375</c:v>
                </c:pt>
                <c:pt idx="15214">
                  <c:v>316.95833333333331</c:v>
                </c:pt>
                <c:pt idx="15215">
                  <c:v>316.97916666666669</c:v>
                </c:pt>
                <c:pt idx="15216">
                  <c:v>317</c:v>
                </c:pt>
                <c:pt idx="15217">
                  <c:v>317.02083333333331</c:v>
                </c:pt>
                <c:pt idx="15218">
                  <c:v>317.04166666666669</c:v>
                </c:pt>
                <c:pt idx="15219">
                  <c:v>317.0625</c:v>
                </c:pt>
                <c:pt idx="15220">
                  <c:v>317.08333333333331</c:v>
                </c:pt>
                <c:pt idx="15221">
                  <c:v>317.10416666666669</c:v>
                </c:pt>
                <c:pt idx="15222">
                  <c:v>317.125</c:v>
                </c:pt>
                <c:pt idx="15223">
                  <c:v>317.14583333333331</c:v>
                </c:pt>
                <c:pt idx="15224">
                  <c:v>317.16666666666669</c:v>
                </c:pt>
                <c:pt idx="15225">
                  <c:v>317.1875</c:v>
                </c:pt>
                <c:pt idx="15226">
                  <c:v>317.20833333333331</c:v>
                </c:pt>
                <c:pt idx="15227">
                  <c:v>317.22916666666669</c:v>
                </c:pt>
                <c:pt idx="15228">
                  <c:v>317.25</c:v>
                </c:pt>
                <c:pt idx="15229">
                  <c:v>317.27083333333331</c:v>
                </c:pt>
                <c:pt idx="15230">
                  <c:v>317.29166666666669</c:v>
                </c:pt>
                <c:pt idx="15231">
                  <c:v>317.3125</c:v>
                </c:pt>
                <c:pt idx="15232">
                  <c:v>317.33333333333331</c:v>
                </c:pt>
                <c:pt idx="15233">
                  <c:v>317.35416666666669</c:v>
                </c:pt>
                <c:pt idx="15234">
                  <c:v>317.375</c:v>
                </c:pt>
                <c:pt idx="15235">
                  <c:v>317.39583333333331</c:v>
                </c:pt>
                <c:pt idx="15236">
                  <c:v>317.41666666666669</c:v>
                </c:pt>
                <c:pt idx="15237">
                  <c:v>317.4375</c:v>
                </c:pt>
                <c:pt idx="15238">
                  <c:v>317.45833333333331</c:v>
                </c:pt>
                <c:pt idx="15239">
                  <c:v>317.47916666666669</c:v>
                </c:pt>
                <c:pt idx="15240">
                  <c:v>317.5</c:v>
                </c:pt>
                <c:pt idx="15241">
                  <c:v>317.52083333333331</c:v>
                </c:pt>
                <c:pt idx="15242">
                  <c:v>317.54166666666669</c:v>
                </c:pt>
                <c:pt idx="15243">
                  <c:v>317.5625</c:v>
                </c:pt>
                <c:pt idx="15244">
                  <c:v>317.58333333333331</c:v>
                </c:pt>
                <c:pt idx="15245">
                  <c:v>317.60416666666669</c:v>
                </c:pt>
                <c:pt idx="15246">
                  <c:v>317.625</c:v>
                </c:pt>
                <c:pt idx="15247">
                  <c:v>317.64583333333331</c:v>
                </c:pt>
                <c:pt idx="15248">
                  <c:v>317.66666666666669</c:v>
                </c:pt>
                <c:pt idx="15249">
                  <c:v>317.6875</c:v>
                </c:pt>
                <c:pt idx="15250">
                  <c:v>317.70833333333331</c:v>
                </c:pt>
                <c:pt idx="15251">
                  <c:v>317.72916666666669</c:v>
                </c:pt>
                <c:pt idx="15252">
                  <c:v>317.75</c:v>
                </c:pt>
                <c:pt idx="15253">
                  <c:v>317.77083333333331</c:v>
                </c:pt>
                <c:pt idx="15254">
                  <c:v>317.79166666666669</c:v>
                </c:pt>
                <c:pt idx="15255">
                  <c:v>317.8125</c:v>
                </c:pt>
                <c:pt idx="15256">
                  <c:v>317.83333333333331</c:v>
                </c:pt>
                <c:pt idx="15257">
                  <c:v>317.85416666666669</c:v>
                </c:pt>
                <c:pt idx="15258">
                  <c:v>317.875</c:v>
                </c:pt>
                <c:pt idx="15259">
                  <c:v>317.89583333333331</c:v>
                </c:pt>
                <c:pt idx="15260">
                  <c:v>317.91666666666669</c:v>
                </c:pt>
                <c:pt idx="15261">
                  <c:v>317.9375</c:v>
                </c:pt>
                <c:pt idx="15262">
                  <c:v>317.95833333333331</c:v>
                </c:pt>
                <c:pt idx="15263">
                  <c:v>317.97916666666669</c:v>
                </c:pt>
                <c:pt idx="15264">
                  <c:v>318</c:v>
                </c:pt>
                <c:pt idx="15265">
                  <c:v>318.02083333333331</c:v>
                </c:pt>
                <c:pt idx="15266">
                  <c:v>318.04166666666669</c:v>
                </c:pt>
                <c:pt idx="15267">
                  <c:v>318.0625</c:v>
                </c:pt>
                <c:pt idx="15268">
                  <c:v>318.08333333333331</c:v>
                </c:pt>
                <c:pt idx="15269">
                  <c:v>318.10416666666669</c:v>
                </c:pt>
                <c:pt idx="15270">
                  <c:v>318.125</c:v>
                </c:pt>
                <c:pt idx="15271">
                  <c:v>318.14583333333331</c:v>
                </c:pt>
                <c:pt idx="15272">
                  <c:v>318.16666666666669</c:v>
                </c:pt>
                <c:pt idx="15273">
                  <c:v>318.1875</c:v>
                </c:pt>
                <c:pt idx="15274">
                  <c:v>318.20833333333331</c:v>
                </c:pt>
                <c:pt idx="15275">
                  <c:v>318.22916666666669</c:v>
                </c:pt>
                <c:pt idx="15276">
                  <c:v>318.25</c:v>
                </c:pt>
                <c:pt idx="15277">
                  <c:v>318.27083333333331</c:v>
                </c:pt>
                <c:pt idx="15278">
                  <c:v>318.29166666666669</c:v>
                </c:pt>
                <c:pt idx="15279">
                  <c:v>318.3125</c:v>
                </c:pt>
                <c:pt idx="15280">
                  <c:v>318.33333333333331</c:v>
                </c:pt>
                <c:pt idx="15281">
                  <c:v>318.35416666666669</c:v>
                </c:pt>
                <c:pt idx="15282">
                  <c:v>318.375</c:v>
                </c:pt>
                <c:pt idx="15283">
                  <c:v>318.39583333333331</c:v>
                </c:pt>
                <c:pt idx="15284">
                  <c:v>318.41666666666669</c:v>
                </c:pt>
                <c:pt idx="15285">
                  <c:v>318.4375</c:v>
                </c:pt>
                <c:pt idx="15286">
                  <c:v>318.45833333333331</c:v>
                </c:pt>
                <c:pt idx="15287">
                  <c:v>318.47916666666669</c:v>
                </c:pt>
                <c:pt idx="15288">
                  <c:v>318.5</c:v>
                </c:pt>
                <c:pt idx="15289">
                  <c:v>318.52083333333331</c:v>
                </c:pt>
                <c:pt idx="15290">
                  <c:v>318.54166666666669</c:v>
                </c:pt>
                <c:pt idx="15291">
                  <c:v>318.5625</c:v>
                </c:pt>
                <c:pt idx="15292">
                  <c:v>318.58333333333331</c:v>
                </c:pt>
                <c:pt idx="15293">
                  <c:v>318.60416666666669</c:v>
                </c:pt>
                <c:pt idx="15294">
                  <c:v>318.625</c:v>
                </c:pt>
                <c:pt idx="15295">
                  <c:v>318.64583333333331</c:v>
                </c:pt>
                <c:pt idx="15296">
                  <c:v>318.66666666666669</c:v>
                </c:pt>
                <c:pt idx="15297">
                  <c:v>318.6875</c:v>
                </c:pt>
                <c:pt idx="15298">
                  <c:v>318.70833333333331</c:v>
                </c:pt>
                <c:pt idx="15299">
                  <c:v>318.72916666666669</c:v>
                </c:pt>
                <c:pt idx="15300">
                  <c:v>318.75</c:v>
                </c:pt>
                <c:pt idx="15301">
                  <c:v>318.77083333333331</c:v>
                </c:pt>
                <c:pt idx="15302">
                  <c:v>318.79166666666669</c:v>
                </c:pt>
                <c:pt idx="15303">
                  <c:v>318.8125</c:v>
                </c:pt>
                <c:pt idx="15304">
                  <c:v>318.83333333333331</c:v>
                </c:pt>
                <c:pt idx="15305">
                  <c:v>318.85416666666669</c:v>
                </c:pt>
                <c:pt idx="15306">
                  <c:v>318.875</c:v>
                </c:pt>
                <c:pt idx="15307">
                  <c:v>318.89583333333331</c:v>
                </c:pt>
                <c:pt idx="15308">
                  <c:v>318.91666666666669</c:v>
                </c:pt>
                <c:pt idx="15309">
                  <c:v>318.9375</c:v>
                </c:pt>
                <c:pt idx="15310">
                  <c:v>318.95833333333331</c:v>
                </c:pt>
                <c:pt idx="15311">
                  <c:v>318.97916666666669</c:v>
                </c:pt>
                <c:pt idx="15312">
                  <c:v>319</c:v>
                </c:pt>
                <c:pt idx="15313">
                  <c:v>319.02083333333331</c:v>
                </c:pt>
                <c:pt idx="15314">
                  <c:v>319.04166666666669</c:v>
                </c:pt>
                <c:pt idx="15315">
                  <c:v>319.0625</c:v>
                </c:pt>
                <c:pt idx="15316">
                  <c:v>319.08333333333331</c:v>
                </c:pt>
                <c:pt idx="15317">
                  <c:v>319.10416666666669</c:v>
                </c:pt>
                <c:pt idx="15318">
                  <c:v>319.125</c:v>
                </c:pt>
                <c:pt idx="15319">
                  <c:v>319.14583333333331</c:v>
                </c:pt>
                <c:pt idx="15320">
                  <c:v>319.16666666666669</c:v>
                </c:pt>
                <c:pt idx="15321">
                  <c:v>319.1875</c:v>
                </c:pt>
                <c:pt idx="15322">
                  <c:v>319.20833333333331</c:v>
                </c:pt>
                <c:pt idx="15323">
                  <c:v>319.22916666666669</c:v>
                </c:pt>
                <c:pt idx="15324">
                  <c:v>319.25</c:v>
                </c:pt>
                <c:pt idx="15325">
                  <c:v>319.27083333333331</c:v>
                </c:pt>
                <c:pt idx="15326">
                  <c:v>319.29166666666669</c:v>
                </c:pt>
                <c:pt idx="15327">
                  <c:v>319.3125</c:v>
                </c:pt>
                <c:pt idx="15328">
                  <c:v>319.33333333333331</c:v>
                </c:pt>
                <c:pt idx="15329">
                  <c:v>319.35416666666669</c:v>
                </c:pt>
                <c:pt idx="15330">
                  <c:v>319.375</c:v>
                </c:pt>
                <c:pt idx="15331">
                  <c:v>319.39583333333331</c:v>
                </c:pt>
                <c:pt idx="15332">
                  <c:v>319.41666666666669</c:v>
                </c:pt>
                <c:pt idx="15333">
                  <c:v>319.4375</c:v>
                </c:pt>
                <c:pt idx="15334">
                  <c:v>319.45833333333331</c:v>
                </c:pt>
                <c:pt idx="15335">
                  <c:v>319.47916666666669</c:v>
                </c:pt>
                <c:pt idx="15336">
                  <c:v>319.5</c:v>
                </c:pt>
                <c:pt idx="15337">
                  <c:v>319.52083333333331</c:v>
                </c:pt>
                <c:pt idx="15338">
                  <c:v>319.54166666666669</c:v>
                </c:pt>
                <c:pt idx="15339">
                  <c:v>319.5625</c:v>
                </c:pt>
                <c:pt idx="15340">
                  <c:v>319.58333333333331</c:v>
                </c:pt>
                <c:pt idx="15341">
                  <c:v>319.60416666666669</c:v>
                </c:pt>
                <c:pt idx="15342">
                  <c:v>319.625</c:v>
                </c:pt>
                <c:pt idx="15343">
                  <c:v>319.64583333333331</c:v>
                </c:pt>
                <c:pt idx="15344">
                  <c:v>319.66666666666669</c:v>
                </c:pt>
                <c:pt idx="15345">
                  <c:v>319.6875</c:v>
                </c:pt>
                <c:pt idx="15346">
                  <c:v>319.70833333333331</c:v>
                </c:pt>
                <c:pt idx="15347">
                  <c:v>319.72916666666669</c:v>
                </c:pt>
                <c:pt idx="15348">
                  <c:v>319.75</c:v>
                </c:pt>
                <c:pt idx="15349">
                  <c:v>319.77083333333331</c:v>
                </c:pt>
                <c:pt idx="15350">
                  <c:v>319.79166666666669</c:v>
                </c:pt>
                <c:pt idx="15351">
                  <c:v>319.8125</c:v>
                </c:pt>
                <c:pt idx="15352">
                  <c:v>319.83333333333331</c:v>
                </c:pt>
                <c:pt idx="15353">
                  <c:v>319.85416666666669</c:v>
                </c:pt>
                <c:pt idx="15354">
                  <c:v>319.875</c:v>
                </c:pt>
                <c:pt idx="15355">
                  <c:v>319.89583333333331</c:v>
                </c:pt>
                <c:pt idx="15356">
                  <c:v>319.91666666666669</c:v>
                </c:pt>
                <c:pt idx="15357">
                  <c:v>319.9375</c:v>
                </c:pt>
                <c:pt idx="15358">
                  <c:v>319.95833333333331</c:v>
                </c:pt>
                <c:pt idx="15359">
                  <c:v>319.97916666666669</c:v>
                </c:pt>
                <c:pt idx="15360">
                  <c:v>320</c:v>
                </c:pt>
                <c:pt idx="15361">
                  <c:v>320.02083333333331</c:v>
                </c:pt>
                <c:pt idx="15362">
                  <c:v>320.04166666666669</c:v>
                </c:pt>
                <c:pt idx="15363">
                  <c:v>320.0625</c:v>
                </c:pt>
                <c:pt idx="15364">
                  <c:v>320.08333333333331</c:v>
                </c:pt>
                <c:pt idx="15365">
                  <c:v>320.10416666666669</c:v>
                </c:pt>
                <c:pt idx="15366">
                  <c:v>320.125</c:v>
                </c:pt>
                <c:pt idx="15367">
                  <c:v>320.14583333333331</c:v>
                </c:pt>
                <c:pt idx="15368">
                  <c:v>320.16666666666669</c:v>
                </c:pt>
                <c:pt idx="15369">
                  <c:v>320.1875</c:v>
                </c:pt>
                <c:pt idx="15370">
                  <c:v>320.20833333333331</c:v>
                </c:pt>
                <c:pt idx="15371">
                  <c:v>320.22916666666669</c:v>
                </c:pt>
                <c:pt idx="15372">
                  <c:v>320.25</c:v>
                </c:pt>
                <c:pt idx="15373">
                  <c:v>320.27083333333331</c:v>
                </c:pt>
                <c:pt idx="15374">
                  <c:v>320.29166666666669</c:v>
                </c:pt>
                <c:pt idx="15375">
                  <c:v>320.3125</c:v>
                </c:pt>
                <c:pt idx="15376">
                  <c:v>320.33333333333331</c:v>
                </c:pt>
                <c:pt idx="15377">
                  <c:v>320.35416666666669</c:v>
                </c:pt>
                <c:pt idx="15378">
                  <c:v>320.375</c:v>
                </c:pt>
                <c:pt idx="15379">
                  <c:v>320.39583333333331</c:v>
                </c:pt>
                <c:pt idx="15380">
                  <c:v>320.41666666666669</c:v>
                </c:pt>
                <c:pt idx="15381">
                  <c:v>320.4375</c:v>
                </c:pt>
                <c:pt idx="15382">
                  <c:v>320.45833333333331</c:v>
                </c:pt>
                <c:pt idx="15383">
                  <c:v>320.47916666666669</c:v>
                </c:pt>
                <c:pt idx="15384">
                  <c:v>320.5</c:v>
                </c:pt>
                <c:pt idx="15385">
                  <c:v>320.52083333333331</c:v>
                </c:pt>
                <c:pt idx="15386">
                  <c:v>320.54166666666669</c:v>
                </c:pt>
                <c:pt idx="15387">
                  <c:v>320.5625</c:v>
                </c:pt>
                <c:pt idx="15388">
                  <c:v>320.58333333333331</c:v>
                </c:pt>
                <c:pt idx="15389">
                  <c:v>320.60416666666669</c:v>
                </c:pt>
                <c:pt idx="15390">
                  <c:v>320.625</c:v>
                </c:pt>
                <c:pt idx="15391">
                  <c:v>320.64583333333331</c:v>
                </c:pt>
                <c:pt idx="15392">
                  <c:v>320.66666666666669</c:v>
                </c:pt>
                <c:pt idx="15393">
                  <c:v>320.6875</c:v>
                </c:pt>
                <c:pt idx="15394">
                  <c:v>320.70833333333331</c:v>
                </c:pt>
                <c:pt idx="15395">
                  <c:v>320.72916666666669</c:v>
                </c:pt>
                <c:pt idx="15396">
                  <c:v>320.75</c:v>
                </c:pt>
                <c:pt idx="15397">
                  <c:v>320.77083333333331</c:v>
                </c:pt>
                <c:pt idx="15398">
                  <c:v>320.79166666666669</c:v>
                </c:pt>
                <c:pt idx="15399">
                  <c:v>320.8125</c:v>
                </c:pt>
                <c:pt idx="15400">
                  <c:v>320.83333333333331</c:v>
                </c:pt>
                <c:pt idx="15401">
                  <c:v>320.85416666666669</c:v>
                </c:pt>
                <c:pt idx="15402">
                  <c:v>320.875</c:v>
                </c:pt>
                <c:pt idx="15403">
                  <c:v>320.89583333333331</c:v>
                </c:pt>
                <c:pt idx="15404">
                  <c:v>320.91666666666669</c:v>
                </c:pt>
                <c:pt idx="15405">
                  <c:v>320.9375</c:v>
                </c:pt>
                <c:pt idx="15406">
                  <c:v>320.95833333333331</c:v>
                </c:pt>
                <c:pt idx="15407">
                  <c:v>320.97916666666669</c:v>
                </c:pt>
                <c:pt idx="15408">
                  <c:v>321</c:v>
                </c:pt>
                <c:pt idx="15409">
                  <c:v>321.02083333333331</c:v>
                </c:pt>
                <c:pt idx="15410">
                  <c:v>321.04166666666669</c:v>
                </c:pt>
                <c:pt idx="15411">
                  <c:v>321.0625</c:v>
                </c:pt>
                <c:pt idx="15412">
                  <c:v>321.08333333333331</c:v>
                </c:pt>
                <c:pt idx="15413">
                  <c:v>321.10416666666669</c:v>
                </c:pt>
                <c:pt idx="15414">
                  <c:v>321.125</c:v>
                </c:pt>
                <c:pt idx="15415">
                  <c:v>321.14583333333331</c:v>
                </c:pt>
                <c:pt idx="15416">
                  <c:v>321.16666666666669</c:v>
                </c:pt>
                <c:pt idx="15417">
                  <c:v>321.1875</c:v>
                </c:pt>
                <c:pt idx="15418">
                  <c:v>321.20833333333331</c:v>
                </c:pt>
                <c:pt idx="15419">
                  <c:v>321.22916666666669</c:v>
                </c:pt>
                <c:pt idx="15420">
                  <c:v>321.25</c:v>
                </c:pt>
                <c:pt idx="15421">
                  <c:v>321.27083333333331</c:v>
                </c:pt>
                <c:pt idx="15422">
                  <c:v>321.29166666666669</c:v>
                </c:pt>
                <c:pt idx="15423">
                  <c:v>321.3125</c:v>
                </c:pt>
                <c:pt idx="15424">
                  <c:v>321.33333333333331</c:v>
                </c:pt>
                <c:pt idx="15425">
                  <c:v>321.35416666666669</c:v>
                </c:pt>
                <c:pt idx="15426">
                  <c:v>321.375</c:v>
                </c:pt>
                <c:pt idx="15427">
                  <c:v>321.39583333333331</c:v>
                </c:pt>
                <c:pt idx="15428">
                  <c:v>321.41666666666669</c:v>
                </c:pt>
                <c:pt idx="15429">
                  <c:v>321.4375</c:v>
                </c:pt>
                <c:pt idx="15430">
                  <c:v>321.45833333333331</c:v>
                </c:pt>
                <c:pt idx="15431">
                  <c:v>321.47916666666669</c:v>
                </c:pt>
                <c:pt idx="15432">
                  <c:v>321.5</c:v>
                </c:pt>
                <c:pt idx="15433">
                  <c:v>321.52083333333331</c:v>
                </c:pt>
                <c:pt idx="15434">
                  <c:v>321.54166666666669</c:v>
                </c:pt>
                <c:pt idx="15435">
                  <c:v>321.5625</c:v>
                </c:pt>
                <c:pt idx="15436">
                  <c:v>321.58333333333331</c:v>
                </c:pt>
                <c:pt idx="15437">
                  <c:v>321.60416666666669</c:v>
                </c:pt>
                <c:pt idx="15438">
                  <c:v>321.625</c:v>
                </c:pt>
                <c:pt idx="15439">
                  <c:v>321.64583333333331</c:v>
                </c:pt>
                <c:pt idx="15440">
                  <c:v>321.66666666666669</c:v>
                </c:pt>
                <c:pt idx="15441">
                  <c:v>321.6875</c:v>
                </c:pt>
                <c:pt idx="15442">
                  <c:v>321.70833333333331</c:v>
                </c:pt>
                <c:pt idx="15443">
                  <c:v>321.72916666666669</c:v>
                </c:pt>
                <c:pt idx="15444">
                  <c:v>321.75</c:v>
                </c:pt>
                <c:pt idx="15445">
                  <c:v>321.77083333333331</c:v>
                </c:pt>
                <c:pt idx="15446">
                  <c:v>321.79166666666669</c:v>
                </c:pt>
                <c:pt idx="15447">
                  <c:v>321.8125</c:v>
                </c:pt>
                <c:pt idx="15448">
                  <c:v>321.83333333333331</c:v>
                </c:pt>
                <c:pt idx="15449">
                  <c:v>321.85416666666669</c:v>
                </c:pt>
                <c:pt idx="15450">
                  <c:v>321.875</c:v>
                </c:pt>
                <c:pt idx="15451">
                  <c:v>321.89583333333331</c:v>
                </c:pt>
                <c:pt idx="15452">
                  <c:v>321.91666666666669</c:v>
                </c:pt>
                <c:pt idx="15453">
                  <c:v>321.9375</c:v>
                </c:pt>
                <c:pt idx="15454">
                  <c:v>321.95833333333331</c:v>
                </c:pt>
                <c:pt idx="15455">
                  <c:v>321.97916666666669</c:v>
                </c:pt>
                <c:pt idx="15456">
                  <c:v>322</c:v>
                </c:pt>
                <c:pt idx="15457">
                  <c:v>322.02083333333331</c:v>
                </c:pt>
                <c:pt idx="15458">
                  <c:v>322.04166666666669</c:v>
                </c:pt>
                <c:pt idx="15459">
                  <c:v>322.0625</c:v>
                </c:pt>
                <c:pt idx="15460">
                  <c:v>322.08333333333331</c:v>
                </c:pt>
                <c:pt idx="15461">
                  <c:v>322.10416666666669</c:v>
                </c:pt>
                <c:pt idx="15462">
                  <c:v>322.125</c:v>
                </c:pt>
                <c:pt idx="15463">
                  <c:v>322.14583333333331</c:v>
                </c:pt>
                <c:pt idx="15464">
                  <c:v>322.16666666666669</c:v>
                </c:pt>
                <c:pt idx="15465">
                  <c:v>322.1875</c:v>
                </c:pt>
                <c:pt idx="15466">
                  <c:v>322.20833333333331</c:v>
                </c:pt>
                <c:pt idx="15467">
                  <c:v>322.22916666666669</c:v>
                </c:pt>
                <c:pt idx="15468">
                  <c:v>322.25</c:v>
                </c:pt>
                <c:pt idx="15469">
                  <c:v>322.27083333333331</c:v>
                </c:pt>
                <c:pt idx="15470">
                  <c:v>322.29166666666669</c:v>
                </c:pt>
                <c:pt idx="15471">
                  <c:v>322.3125</c:v>
                </c:pt>
                <c:pt idx="15472">
                  <c:v>322.33333333333331</c:v>
                </c:pt>
                <c:pt idx="15473">
                  <c:v>322.35416666666669</c:v>
                </c:pt>
                <c:pt idx="15474">
                  <c:v>322.375</c:v>
                </c:pt>
                <c:pt idx="15475">
                  <c:v>322.39583333333331</c:v>
                </c:pt>
                <c:pt idx="15476">
                  <c:v>322.41666666666669</c:v>
                </c:pt>
                <c:pt idx="15477">
                  <c:v>322.4375</c:v>
                </c:pt>
                <c:pt idx="15478">
                  <c:v>322.45833333333331</c:v>
                </c:pt>
                <c:pt idx="15479">
                  <c:v>322.47916666666669</c:v>
                </c:pt>
                <c:pt idx="15480">
                  <c:v>322.5</c:v>
                </c:pt>
                <c:pt idx="15481">
                  <c:v>322.52083333333331</c:v>
                </c:pt>
                <c:pt idx="15482">
                  <c:v>322.54166666666669</c:v>
                </c:pt>
                <c:pt idx="15483">
                  <c:v>322.5625</c:v>
                </c:pt>
                <c:pt idx="15484">
                  <c:v>322.58333333333331</c:v>
                </c:pt>
                <c:pt idx="15485">
                  <c:v>322.60416666666669</c:v>
                </c:pt>
                <c:pt idx="15486">
                  <c:v>322.625</c:v>
                </c:pt>
                <c:pt idx="15487">
                  <c:v>322.64583333333331</c:v>
                </c:pt>
                <c:pt idx="15488">
                  <c:v>322.66666666666669</c:v>
                </c:pt>
                <c:pt idx="15489">
                  <c:v>322.6875</c:v>
                </c:pt>
                <c:pt idx="15490">
                  <c:v>322.70833333333331</c:v>
                </c:pt>
                <c:pt idx="15491">
                  <c:v>322.72916666666669</c:v>
                </c:pt>
                <c:pt idx="15492">
                  <c:v>322.75</c:v>
                </c:pt>
                <c:pt idx="15493">
                  <c:v>322.77083333333331</c:v>
                </c:pt>
                <c:pt idx="15494">
                  <c:v>322.79166666666669</c:v>
                </c:pt>
                <c:pt idx="15495">
                  <c:v>322.8125</c:v>
                </c:pt>
                <c:pt idx="15496">
                  <c:v>322.83333333333331</c:v>
                </c:pt>
                <c:pt idx="15497">
                  <c:v>322.85416666666669</c:v>
                </c:pt>
                <c:pt idx="15498">
                  <c:v>322.875</c:v>
                </c:pt>
                <c:pt idx="15499">
                  <c:v>322.89583333333331</c:v>
                </c:pt>
                <c:pt idx="15500">
                  <c:v>322.91666666666669</c:v>
                </c:pt>
                <c:pt idx="15501">
                  <c:v>322.9375</c:v>
                </c:pt>
                <c:pt idx="15502">
                  <c:v>322.95833333333331</c:v>
                </c:pt>
                <c:pt idx="15503">
                  <c:v>322.97916666666669</c:v>
                </c:pt>
                <c:pt idx="15504">
                  <c:v>323</c:v>
                </c:pt>
                <c:pt idx="15505">
                  <c:v>323.02083333333331</c:v>
                </c:pt>
                <c:pt idx="15506">
                  <c:v>323.04166666666669</c:v>
                </c:pt>
                <c:pt idx="15507">
                  <c:v>323.0625</c:v>
                </c:pt>
                <c:pt idx="15508">
                  <c:v>323.08333333333331</c:v>
                </c:pt>
                <c:pt idx="15509">
                  <c:v>323.10416666666669</c:v>
                </c:pt>
                <c:pt idx="15510">
                  <c:v>323.125</c:v>
                </c:pt>
                <c:pt idx="15511">
                  <c:v>323.14583333333331</c:v>
                </c:pt>
                <c:pt idx="15512">
                  <c:v>323.16666666666669</c:v>
                </c:pt>
                <c:pt idx="15513">
                  <c:v>323.1875</c:v>
                </c:pt>
                <c:pt idx="15514">
                  <c:v>323.20833333333331</c:v>
                </c:pt>
                <c:pt idx="15515">
                  <c:v>323.22916666666669</c:v>
                </c:pt>
                <c:pt idx="15516">
                  <c:v>323.25</c:v>
                </c:pt>
                <c:pt idx="15517">
                  <c:v>323.27083333333331</c:v>
                </c:pt>
                <c:pt idx="15518">
                  <c:v>323.29166666666669</c:v>
                </c:pt>
                <c:pt idx="15519">
                  <c:v>323.3125</c:v>
                </c:pt>
                <c:pt idx="15520">
                  <c:v>323.33333333333331</c:v>
                </c:pt>
                <c:pt idx="15521">
                  <c:v>323.35416666666669</c:v>
                </c:pt>
                <c:pt idx="15522">
                  <c:v>323.375</c:v>
                </c:pt>
                <c:pt idx="15523">
                  <c:v>323.39583333333331</c:v>
                </c:pt>
                <c:pt idx="15524">
                  <c:v>323.41666666666669</c:v>
                </c:pt>
                <c:pt idx="15525">
                  <c:v>323.4375</c:v>
                </c:pt>
                <c:pt idx="15526">
                  <c:v>323.45833333333331</c:v>
                </c:pt>
                <c:pt idx="15527">
                  <c:v>323.47916666666669</c:v>
                </c:pt>
                <c:pt idx="15528">
                  <c:v>323.5</c:v>
                </c:pt>
                <c:pt idx="15529">
                  <c:v>323.52083333333331</c:v>
                </c:pt>
                <c:pt idx="15530">
                  <c:v>323.54166666666669</c:v>
                </c:pt>
                <c:pt idx="15531">
                  <c:v>323.5625</c:v>
                </c:pt>
                <c:pt idx="15532">
                  <c:v>323.58333333333331</c:v>
                </c:pt>
                <c:pt idx="15533">
                  <c:v>323.60416666666669</c:v>
                </c:pt>
                <c:pt idx="15534">
                  <c:v>323.625</c:v>
                </c:pt>
                <c:pt idx="15535">
                  <c:v>323.64583333333331</c:v>
                </c:pt>
                <c:pt idx="15536">
                  <c:v>323.66666666666669</c:v>
                </c:pt>
                <c:pt idx="15537">
                  <c:v>323.6875</c:v>
                </c:pt>
                <c:pt idx="15538">
                  <c:v>323.70833333333331</c:v>
                </c:pt>
                <c:pt idx="15539">
                  <c:v>323.72916666666669</c:v>
                </c:pt>
                <c:pt idx="15540">
                  <c:v>323.75</c:v>
                </c:pt>
                <c:pt idx="15541">
                  <c:v>323.77083333333331</c:v>
                </c:pt>
                <c:pt idx="15542">
                  <c:v>323.79166666666669</c:v>
                </c:pt>
                <c:pt idx="15543">
                  <c:v>323.8125</c:v>
                </c:pt>
                <c:pt idx="15544">
                  <c:v>323.83333333333331</c:v>
                </c:pt>
                <c:pt idx="15545">
                  <c:v>323.85416666666669</c:v>
                </c:pt>
                <c:pt idx="15546">
                  <c:v>323.875</c:v>
                </c:pt>
                <c:pt idx="15547">
                  <c:v>323.89583333333331</c:v>
                </c:pt>
                <c:pt idx="15548">
                  <c:v>323.91666666666669</c:v>
                </c:pt>
                <c:pt idx="15549">
                  <c:v>323.9375</c:v>
                </c:pt>
                <c:pt idx="15550">
                  <c:v>323.95833333333331</c:v>
                </c:pt>
                <c:pt idx="15551">
                  <c:v>323.97916666666669</c:v>
                </c:pt>
                <c:pt idx="15552">
                  <c:v>324</c:v>
                </c:pt>
                <c:pt idx="15553">
                  <c:v>324.02083333333331</c:v>
                </c:pt>
                <c:pt idx="15554">
                  <c:v>324.04166666666669</c:v>
                </c:pt>
                <c:pt idx="15555">
                  <c:v>324.0625</c:v>
                </c:pt>
                <c:pt idx="15556">
                  <c:v>324.08333333333331</c:v>
                </c:pt>
                <c:pt idx="15557">
                  <c:v>324.10416666666669</c:v>
                </c:pt>
                <c:pt idx="15558">
                  <c:v>324.125</c:v>
                </c:pt>
                <c:pt idx="15559">
                  <c:v>324.14583333333331</c:v>
                </c:pt>
                <c:pt idx="15560">
                  <c:v>324.16666666666669</c:v>
                </c:pt>
                <c:pt idx="15561">
                  <c:v>324.1875</c:v>
                </c:pt>
                <c:pt idx="15562">
                  <c:v>324.20833333333331</c:v>
                </c:pt>
                <c:pt idx="15563">
                  <c:v>324.22916666666669</c:v>
                </c:pt>
                <c:pt idx="15564">
                  <c:v>324.25</c:v>
                </c:pt>
                <c:pt idx="15565">
                  <c:v>324.27083333333331</c:v>
                </c:pt>
                <c:pt idx="15566">
                  <c:v>324.29166666666669</c:v>
                </c:pt>
                <c:pt idx="15567">
                  <c:v>324.3125</c:v>
                </c:pt>
                <c:pt idx="15568">
                  <c:v>324.33333333333331</c:v>
                </c:pt>
                <c:pt idx="15569">
                  <c:v>324.35416666666669</c:v>
                </c:pt>
                <c:pt idx="15570">
                  <c:v>324.375</c:v>
                </c:pt>
                <c:pt idx="15571">
                  <c:v>324.39583333333331</c:v>
                </c:pt>
                <c:pt idx="15572">
                  <c:v>324.41666666666669</c:v>
                </c:pt>
                <c:pt idx="15573">
                  <c:v>324.4375</c:v>
                </c:pt>
                <c:pt idx="15574">
                  <c:v>324.45833333333331</c:v>
                </c:pt>
                <c:pt idx="15575">
                  <c:v>324.47916666666669</c:v>
                </c:pt>
                <c:pt idx="15576">
                  <c:v>324.5</c:v>
                </c:pt>
                <c:pt idx="15577">
                  <c:v>324.52083333333331</c:v>
                </c:pt>
                <c:pt idx="15578">
                  <c:v>324.54166666666669</c:v>
                </c:pt>
                <c:pt idx="15579">
                  <c:v>324.5625</c:v>
                </c:pt>
                <c:pt idx="15580">
                  <c:v>324.58333333333331</c:v>
                </c:pt>
                <c:pt idx="15581">
                  <c:v>324.60416666666669</c:v>
                </c:pt>
                <c:pt idx="15582">
                  <c:v>324.625</c:v>
                </c:pt>
                <c:pt idx="15583">
                  <c:v>324.64583333333331</c:v>
                </c:pt>
                <c:pt idx="15584">
                  <c:v>324.66666666666669</c:v>
                </c:pt>
                <c:pt idx="15585">
                  <c:v>324.6875</c:v>
                </c:pt>
                <c:pt idx="15586">
                  <c:v>324.70833333333331</c:v>
                </c:pt>
                <c:pt idx="15587">
                  <c:v>324.72916666666669</c:v>
                </c:pt>
                <c:pt idx="15588">
                  <c:v>324.75</c:v>
                </c:pt>
                <c:pt idx="15589">
                  <c:v>324.77083333333331</c:v>
                </c:pt>
                <c:pt idx="15590">
                  <c:v>324.79166666666669</c:v>
                </c:pt>
                <c:pt idx="15591">
                  <c:v>324.8125</c:v>
                </c:pt>
                <c:pt idx="15592">
                  <c:v>324.83333333333331</c:v>
                </c:pt>
                <c:pt idx="15593">
                  <c:v>324.85416666666669</c:v>
                </c:pt>
                <c:pt idx="15594">
                  <c:v>324.875</c:v>
                </c:pt>
                <c:pt idx="15595">
                  <c:v>324.89583333333331</c:v>
                </c:pt>
                <c:pt idx="15596">
                  <c:v>324.91666666666669</c:v>
                </c:pt>
                <c:pt idx="15597">
                  <c:v>324.9375</c:v>
                </c:pt>
                <c:pt idx="15598">
                  <c:v>324.95833333333331</c:v>
                </c:pt>
                <c:pt idx="15599">
                  <c:v>324.97916666666669</c:v>
                </c:pt>
                <c:pt idx="15600">
                  <c:v>325</c:v>
                </c:pt>
                <c:pt idx="15601">
                  <c:v>325.02083333333331</c:v>
                </c:pt>
                <c:pt idx="15602">
                  <c:v>325.04166666666669</c:v>
                </c:pt>
                <c:pt idx="15603">
                  <c:v>325.0625</c:v>
                </c:pt>
                <c:pt idx="15604">
                  <c:v>325.08333333333331</c:v>
                </c:pt>
                <c:pt idx="15605">
                  <c:v>325.10416666666669</c:v>
                </c:pt>
                <c:pt idx="15606">
                  <c:v>325.125</c:v>
                </c:pt>
                <c:pt idx="15607">
                  <c:v>325.14583333333331</c:v>
                </c:pt>
                <c:pt idx="15608">
                  <c:v>325.16666666666669</c:v>
                </c:pt>
                <c:pt idx="15609">
                  <c:v>325.1875</c:v>
                </c:pt>
                <c:pt idx="15610">
                  <c:v>325.20833333333331</c:v>
                </c:pt>
                <c:pt idx="15611">
                  <c:v>325.22916666666669</c:v>
                </c:pt>
                <c:pt idx="15612">
                  <c:v>325.25</c:v>
                </c:pt>
                <c:pt idx="15613">
                  <c:v>325.27083333333331</c:v>
                </c:pt>
                <c:pt idx="15614">
                  <c:v>325.29166666666669</c:v>
                </c:pt>
                <c:pt idx="15615">
                  <c:v>325.3125</c:v>
                </c:pt>
                <c:pt idx="15616">
                  <c:v>325.33333333333331</c:v>
                </c:pt>
                <c:pt idx="15617">
                  <c:v>325.35416666666669</c:v>
                </c:pt>
                <c:pt idx="15618">
                  <c:v>325.375</c:v>
                </c:pt>
                <c:pt idx="15619">
                  <c:v>325.39583333333331</c:v>
                </c:pt>
                <c:pt idx="15620">
                  <c:v>325.41666666666669</c:v>
                </c:pt>
                <c:pt idx="15621">
                  <c:v>325.4375</c:v>
                </c:pt>
                <c:pt idx="15622">
                  <c:v>325.45833333333331</c:v>
                </c:pt>
                <c:pt idx="15623">
                  <c:v>325.47916666666669</c:v>
                </c:pt>
                <c:pt idx="15624">
                  <c:v>325.5</c:v>
                </c:pt>
                <c:pt idx="15625">
                  <c:v>325.52083333333331</c:v>
                </c:pt>
                <c:pt idx="15626">
                  <c:v>325.54166666666669</c:v>
                </c:pt>
                <c:pt idx="15627">
                  <c:v>325.5625</c:v>
                </c:pt>
                <c:pt idx="15628">
                  <c:v>325.58333333333331</c:v>
                </c:pt>
                <c:pt idx="15629">
                  <c:v>325.60416666666669</c:v>
                </c:pt>
                <c:pt idx="15630">
                  <c:v>325.625</c:v>
                </c:pt>
                <c:pt idx="15631">
                  <c:v>325.64583333333331</c:v>
                </c:pt>
                <c:pt idx="15632">
                  <c:v>325.66666666666669</c:v>
                </c:pt>
                <c:pt idx="15633">
                  <c:v>325.6875</c:v>
                </c:pt>
                <c:pt idx="15634">
                  <c:v>325.70833333333331</c:v>
                </c:pt>
                <c:pt idx="15635">
                  <c:v>325.72916666666669</c:v>
                </c:pt>
                <c:pt idx="15636">
                  <c:v>325.75</c:v>
                </c:pt>
                <c:pt idx="15637">
                  <c:v>325.77083333333331</c:v>
                </c:pt>
                <c:pt idx="15638">
                  <c:v>325.79166666666669</c:v>
                </c:pt>
                <c:pt idx="15639">
                  <c:v>325.8125</c:v>
                </c:pt>
                <c:pt idx="15640">
                  <c:v>325.83333333333331</c:v>
                </c:pt>
                <c:pt idx="15641">
                  <c:v>325.85416666666669</c:v>
                </c:pt>
                <c:pt idx="15642">
                  <c:v>325.875</c:v>
                </c:pt>
                <c:pt idx="15643">
                  <c:v>325.89583333333331</c:v>
                </c:pt>
                <c:pt idx="15644">
                  <c:v>325.91666666666669</c:v>
                </c:pt>
                <c:pt idx="15645">
                  <c:v>325.9375</c:v>
                </c:pt>
                <c:pt idx="15646">
                  <c:v>325.95833333333331</c:v>
                </c:pt>
                <c:pt idx="15647">
                  <c:v>325.97916666666669</c:v>
                </c:pt>
                <c:pt idx="15648">
                  <c:v>326</c:v>
                </c:pt>
                <c:pt idx="15649">
                  <c:v>326.02083333333331</c:v>
                </c:pt>
                <c:pt idx="15650">
                  <c:v>326.04166666666669</c:v>
                </c:pt>
                <c:pt idx="15651">
                  <c:v>326.0625</c:v>
                </c:pt>
                <c:pt idx="15652">
                  <c:v>326.08333333333331</c:v>
                </c:pt>
                <c:pt idx="15653">
                  <c:v>326.10416666666669</c:v>
                </c:pt>
                <c:pt idx="15654">
                  <c:v>326.125</c:v>
                </c:pt>
                <c:pt idx="15655">
                  <c:v>326.14583333333331</c:v>
                </c:pt>
                <c:pt idx="15656">
                  <c:v>326.16666666666669</c:v>
                </c:pt>
                <c:pt idx="15657">
                  <c:v>326.1875</c:v>
                </c:pt>
                <c:pt idx="15658">
                  <c:v>326.20833333333331</c:v>
                </c:pt>
                <c:pt idx="15659">
                  <c:v>326.22916666666669</c:v>
                </c:pt>
                <c:pt idx="15660">
                  <c:v>326.25</c:v>
                </c:pt>
                <c:pt idx="15661">
                  <c:v>326.27083333333331</c:v>
                </c:pt>
                <c:pt idx="15662">
                  <c:v>326.29166666666669</c:v>
                </c:pt>
                <c:pt idx="15663">
                  <c:v>326.3125</c:v>
                </c:pt>
                <c:pt idx="15664">
                  <c:v>326.33333333333331</c:v>
                </c:pt>
                <c:pt idx="15665">
                  <c:v>326.35416666666669</c:v>
                </c:pt>
                <c:pt idx="15666">
                  <c:v>326.375</c:v>
                </c:pt>
                <c:pt idx="15667">
                  <c:v>326.39583333333331</c:v>
                </c:pt>
                <c:pt idx="15668">
                  <c:v>326.41666666666669</c:v>
                </c:pt>
                <c:pt idx="15669">
                  <c:v>326.4375</c:v>
                </c:pt>
                <c:pt idx="15670">
                  <c:v>326.45833333333331</c:v>
                </c:pt>
                <c:pt idx="15671">
                  <c:v>326.47916666666669</c:v>
                </c:pt>
                <c:pt idx="15672">
                  <c:v>326.5</c:v>
                </c:pt>
                <c:pt idx="15673">
                  <c:v>326.52083333333331</c:v>
                </c:pt>
                <c:pt idx="15674">
                  <c:v>326.54166666666669</c:v>
                </c:pt>
                <c:pt idx="15675">
                  <c:v>326.5625</c:v>
                </c:pt>
                <c:pt idx="15676">
                  <c:v>326.58333333333331</c:v>
                </c:pt>
                <c:pt idx="15677">
                  <c:v>326.60416666666669</c:v>
                </c:pt>
                <c:pt idx="15678">
                  <c:v>326.625</c:v>
                </c:pt>
                <c:pt idx="15679">
                  <c:v>326.64583333333331</c:v>
                </c:pt>
                <c:pt idx="15680">
                  <c:v>326.66666666666669</c:v>
                </c:pt>
                <c:pt idx="15681">
                  <c:v>326.6875</c:v>
                </c:pt>
                <c:pt idx="15682">
                  <c:v>326.70833333333331</c:v>
                </c:pt>
                <c:pt idx="15683">
                  <c:v>326.72916666666669</c:v>
                </c:pt>
                <c:pt idx="15684">
                  <c:v>326.75</c:v>
                </c:pt>
                <c:pt idx="15685">
                  <c:v>326.77083333333331</c:v>
                </c:pt>
                <c:pt idx="15686">
                  <c:v>326.79166666666669</c:v>
                </c:pt>
                <c:pt idx="15687">
                  <c:v>326.8125</c:v>
                </c:pt>
                <c:pt idx="15688">
                  <c:v>326.83333333333331</c:v>
                </c:pt>
                <c:pt idx="15689">
                  <c:v>326.85416666666669</c:v>
                </c:pt>
                <c:pt idx="15690">
                  <c:v>326.875</c:v>
                </c:pt>
                <c:pt idx="15691">
                  <c:v>326.89583333333331</c:v>
                </c:pt>
                <c:pt idx="15692">
                  <c:v>326.91666666666669</c:v>
                </c:pt>
                <c:pt idx="15693">
                  <c:v>326.9375</c:v>
                </c:pt>
                <c:pt idx="15694">
                  <c:v>326.95833333333331</c:v>
                </c:pt>
                <c:pt idx="15695">
                  <c:v>326.97916666666669</c:v>
                </c:pt>
                <c:pt idx="15696">
                  <c:v>327</c:v>
                </c:pt>
                <c:pt idx="15697">
                  <c:v>327.02083333333331</c:v>
                </c:pt>
                <c:pt idx="15698">
                  <c:v>327.04166666666669</c:v>
                </c:pt>
                <c:pt idx="15699">
                  <c:v>327.0625</c:v>
                </c:pt>
                <c:pt idx="15700">
                  <c:v>327.08333333333331</c:v>
                </c:pt>
                <c:pt idx="15701">
                  <c:v>327.10416666666669</c:v>
                </c:pt>
                <c:pt idx="15702">
                  <c:v>327.125</c:v>
                </c:pt>
                <c:pt idx="15703">
                  <c:v>327.14583333333331</c:v>
                </c:pt>
                <c:pt idx="15704">
                  <c:v>327.16666666666669</c:v>
                </c:pt>
                <c:pt idx="15705">
                  <c:v>327.1875</c:v>
                </c:pt>
                <c:pt idx="15706">
                  <c:v>327.20833333333331</c:v>
                </c:pt>
                <c:pt idx="15707">
                  <c:v>327.22916666666669</c:v>
                </c:pt>
                <c:pt idx="15708">
                  <c:v>327.25</c:v>
                </c:pt>
                <c:pt idx="15709">
                  <c:v>327.27083333333331</c:v>
                </c:pt>
                <c:pt idx="15710">
                  <c:v>327.29166666666669</c:v>
                </c:pt>
                <c:pt idx="15711">
                  <c:v>327.3125</c:v>
                </c:pt>
                <c:pt idx="15712">
                  <c:v>327.33333333333331</c:v>
                </c:pt>
                <c:pt idx="15713">
                  <c:v>327.35416666666669</c:v>
                </c:pt>
                <c:pt idx="15714">
                  <c:v>327.375</c:v>
                </c:pt>
                <c:pt idx="15715">
                  <c:v>327.39583333333331</c:v>
                </c:pt>
                <c:pt idx="15716">
                  <c:v>327.41666666666669</c:v>
                </c:pt>
                <c:pt idx="15717">
                  <c:v>327.4375</c:v>
                </c:pt>
                <c:pt idx="15718">
                  <c:v>327.45833333333331</c:v>
                </c:pt>
                <c:pt idx="15719">
                  <c:v>327.47916666666669</c:v>
                </c:pt>
                <c:pt idx="15720">
                  <c:v>327.5</c:v>
                </c:pt>
                <c:pt idx="15721">
                  <c:v>327.52083333333331</c:v>
                </c:pt>
                <c:pt idx="15722">
                  <c:v>327.54166666666669</c:v>
                </c:pt>
                <c:pt idx="15723">
                  <c:v>327.5625</c:v>
                </c:pt>
                <c:pt idx="15724">
                  <c:v>327.58333333333331</c:v>
                </c:pt>
                <c:pt idx="15725">
                  <c:v>327.60416666666669</c:v>
                </c:pt>
                <c:pt idx="15726">
                  <c:v>327.625</c:v>
                </c:pt>
                <c:pt idx="15727">
                  <c:v>327.64583333333331</c:v>
                </c:pt>
                <c:pt idx="15728">
                  <c:v>327.66666666666669</c:v>
                </c:pt>
                <c:pt idx="15729">
                  <c:v>327.6875</c:v>
                </c:pt>
                <c:pt idx="15730">
                  <c:v>327.70833333333331</c:v>
                </c:pt>
                <c:pt idx="15731">
                  <c:v>327.72916666666669</c:v>
                </c:pt>
                <c:pt idx="15732">
                  <c:v>327.75</c:v>
                </c:pt>
                <c:pt idx="15733">
                  <c:v>327.77083333333331</c:v>
                </c:pt>
                <c:pt idx="15734">
                  <c:v>327.79166666666669</c:v>
                </c:pt>
                <c:pt idx="15735">
                  <c:v>327.8125</c:v>
                </c:pt>
                <c:pt idx="15736">
                  <c:v>327.83333333333331</c:v>
                </c:pt>
                <c:pt idx="15737">
                  <c:v>327.85416666666669</c:v>
                </c:pt>
                <c:pt idx="15738">
                  <c:v>327.875</c:v>
                </c:pt>
                <c:pt idx="15739">
                  <c:v>327.89583333333331</c:v>
                </c:pt>
                <c:pt idx="15740">
                  <c:v>327.91666666666669</c:v>
                </c:pt>
                <c:pt idx="15741">
                  <c:v>327.9375</c:v>
                </c:pt>
                <c:pt idx="15742">
                  <c:v>327.95833333333331</c:v>
                </c:pt>
                <c:pt idx="15743">
                  <c:v>327.97916666666669</c:v>
                </c:pt>
                <c:pt idx="15744">
                  <c:v>328</c:v>
                </c:pt>
                <c:pt idx="15745">
                  <c:v>328.02083333333331</c:v>
                </c:pt>
                <c:pt idx="15746">
                  <c:v>328.04166666666669</c:v>
                </c:pt>
                <c:pt idx="15747">
                  <c:v>328.0625</c:v>
                </c:pt>
                <c:pt idx="15748">
                  <c:v>328.08333333333331</c:v>
                </c:pt>
                <c:pt idx="15749">
                  <c:v>328.10416666666669</c:v>
                </c:pt>
                <c:pt idx="15750">
                  <c:v>328.125</c:v>
                </c:pt>
                <c:pt idx="15751">
                  <c:v>328.14583333333331</c:v>
                </c:pt>
                <c:pt idx="15752">
                  <c:v>328.16666666666669</c:v>
                </c:pt>
                <c:pt idx="15753">
                  <c:v>328.1875</c:v>
                </c:pt>
                <c:pt idx="15754">
                  <c:v>328.20833333333331</c:v>
                </c:pt>
                <c:pt idx="15755">
                  <c:v>328.22916666666669</c:v>
                </c:pt>
                <c:pt idx="15756">
                  <c:v>328.25</c:v>
                </c:pt>
                <c:pt idx="15757">
                  <c:v>328.27083333333331</c:v>
                </c:pt>
                <c:pt idx="15758">
                  <c:v>328.29166666666669</c:v>
                </c:pt>
                <c:pt idx="15759">
                  <c:v>328.3125</c:v>
                </c:pt>
                <c:pt idx="15760">
                  <c:v>328.33333333333331</c:v>
                </c:pt>
                <c:pt idx="15761">
                  <c:v>328.35416666666669</c:v>
                </c:pt>
                <c:pt idx="15762">
                  <c:v>328.375</c:v>
                </c:pt>
                <c:pt idx="15763">
                  <c:v>328.39583333333331</c:v>
                </c:pt>
                <c:pt idx="15764">
                  <c:v>328.41666666666669</c:v>
                </c:pt>
                <c:pt idx="15765">
                  <c:v>328.4375</c:v>
                </c:pt>
                <c:pt idx="15766">
                  <c:v>328.45833333333331</c:v>
                </c:pt>
                <c:pt idx="15767">
                  <c:v>328.47916666666669</c:v>
                </c:pt>
                <c:pt idx="15768">
                  <c:v>328.5</c:v>
                </c:pt>
                <c:pt idx="15769">
                  <c:v>328.52083333333331</c:v>
                </c:pt>
                <c:pt idx="15770">
                  <c:v>328.54166666666669</c:v>
                </c:pt>
                <c:pt idx="15771">
                  <c:v>328.5625</c:v>
                </c:pt>
                <c:pt idx="15772">
                  <c:v>328.58333333333331</c:v>
                </c:pt>
                <c:pt idx="15773">
                  <c:v>328.60416666666669</c:v>
                </c:pt>
                <c:pt idx="15774">
                  <c:v>328.625</c:v>
                </c:pt>
                <c:pt idx="15775">
                  <c:v>328.64583333333331</c:v>
                </c:pt>
                <c:pt idx="15776">
                  <c:v>328.66666666666669</c:v>
                </c:pt>
                <c:pt idx="15777">
                  <c:v>328.6875</c:v>
                </c:pt>
                <c:pt idx="15778">
                  <c:v>328.70833333333331</c:v>
                </c:pt>
                <c:pt idx="15779">
                  <c:v>328.72916666666669</c:v>
                </c:pt>
                <c:pt idx="15780">
                  <c:v>328.75</c:v>
                </c:pt>
                <c:pt idx="15781">
                  <c:v>328.77083333333331</c:v>
                </c:pt>
                <c:pt idx="15782">
                  <c:v>328.79166666666669</c:v>
                </c:pt>
                <c:pt idx="15783">
                  <c:v>328.8125</c:v>
                </c:pt>
                <c:pt idx="15784">
                  <c:v>328.83333333333331</c:v>
                </c:pt>
                <c:pt idx="15785">
                  <c:v>328.85416666666669</c:v>
                </c:pt>
                <c:pt idx="15786">
                  <c:v>328.875</c:v>
                </c:pt>
                <c:pt idx="15787">
                  <c:v>328.89583333333331</c:v>
                </c:pt>
                <c:pt idx="15788">
                  <c:v>328.91666666666669</c:v>
                </c:pt>
                <c:pt idx="15789">
                  <c:v>328.9375</c:v>
                </c:pt>
                <c:pt idx="15790">
                  <c:v>328.95833333333331</c:v>
                </c:pt>
                <c:pt idx="15791">
                  <c:v>328.97916666666669</c:v>
                </c:pt>
                <c:pt idx="15792">
                  <c:v>329</c:v>
                </c:pt>
                <c:pt idx="15793">
                  <c:v>329.02083333333331</c:v>
                </c:pt>
                <c:pt idx="15794">
                  <c:v>329.04166666666669</c:v>
                </c:pt>
                <c:pt idx="15795">
                  <c:v>329.0625</c:v>
                </c:pt>
                <c:pt idx="15796">
                  <c:v>329.08333333333331</c:v>
                </c:pt>
                <c:pt idx="15797">
                  <c:v>329.10416666666669</c:v>
                </c:pt>
                <c:pt idx="15798">
                  <c:v>329.125</c:v>
                </c:pt>
                <c:pt idx="15799">
                  <c:v>329.14583333333331</c:v>
                </c:pt>
                <c:pt idx="15800">
                  <c:v>329.16666666666669</c:v>
                </c:pt>
                <c:pt idx="15801">
                  <c:v>329.1875</c:v>
                </c:pt>
                <c:pt idx="15802">
                  <c:v>329.20833333333331</c:v>
                </c:pt>
                <c:pt idx="15803">
                  <c:v>329.22916666666669</c:v>
                </c:pt>
                <c:pt idx="15804">
                  <c:v>329.25</c:v>
                </c:pt>
                <c:pt idx="15805">
                  <c:v>329.27083333333331</c:v>
                </c:pt>
                <c:pt idx="15806">
                  <c:v>329.29166666666669</c:v>
                </c:pt>
                <c:pt idx="15807">
                  <c:v>329.3125</c:v>
                </c:pt>
                <c:pt idx="15808">
                  <c:v>329.33333333333331</c:v>
                </c:pt>
                <c:pt idx="15809">
                  <c:v>329.35416666666669</c:v>
                </c:pt>
                <c:pt idx="15810">
                  <c:v>329.375</c:v>
                </c:pt>
                <c:pt idx="15811">
                  <c:v>329.39583333333331</c:v>
                </c:pt>
                <c:pt idx="15812">
                  <c:v>329.41666666666669</c:v>
                </c:pt>
                <c:pt idx="15813">
                  <c:v>329.4375</c:v>
                </c:pt>
                <c:pt idx="15814">
                  <c:v>329.45833333333331</c:v>
                </c:pt>
                <c:pt idx="15815">
                  <c:v>329.47916666666669</c:v>
                </c:pt>
                <c:pt idx="15816">
                  <c:v>329.5</c:v>
                </c:pt>
                <c:pt idx="15817">
                  <c:v>329.52083333333331</c:v>
                </c:pt>
                <c:pt idx="15818">
                  <c:v>329.54166666666669</c:v>
                </c:pt>
                <c:pt idx="15819">
                  <c:v>329.5625</c:v>
                </c:pt>
                <c:pt idx="15820">
                  <c:v>329.58333333333331</c:v>
                </c:pt>
                <c:pt idx="15821">
                  <c:v>329.60416666666669</c:v>
                </c:pt>
                <c:pt idx="15822">
                  <c:v>329.625</c:v>
                </c:pt>
                <c:pt idx="15823">
                  <c:v>329.64583333333331</c:v>
                </c:pt>
                <c:pt idx="15824">
                  <c:v>329.66666666666669</c:v>
                </c:pt>
                <c:pt idx="15825">
                  <c:v>329.6875</c:v>
                </c:pt>
                <c:pt idx="15826">
                  <c:v>329.70833333333331</c:v>
                </c:pt>
                <c:pt idx="15827">
                  <c:v>329.72916666666669</c:v>
                </c:pt>
                <c:pt idx="15828">
                  <c:v>329.75</c:v>
                </c:pt>
                <c:pt idx="15829">
                  <c:v>329.77083333333331</c:v>
                </c:pt>
                <c:pt idx="15830">
                  <c:v>329.79166666666669</c:v>
                </c:pt>
                <c:pt idx="15831">
                  <c:v>329.8125</c:v>
                </c:pt>
                <c:pt idx="15832">
                  <c:v>329.83333333333331</c:v>
                </c:pt>
                <c:pt idx="15833">
                  <c:v>329.85416666666669</c:v>
                </c:pt>
                <c:pt idx="15834">
                  <c:v>329.875</c:v>
                </c:pt>
                <c:pt idx="15835">
                  <c:v>329.89583333333331</c:v>
                </c:pt>
                <c:pt idx="15836">
                  <c:v>329.91666666666669</c:v>
                </c:pt>
                <c:pt idx="15837">
                  <c:v>329.9375</c:v>
                </c:pt>
                <c:pt idx="15838">
                  <c:v>329.95833333333331</c:v>
                </c:pt>
                <c:pt idx="15839">
                  <c:v>329.97916666666669</c:v>
                </c:pt>
                <c:pt idx="15840">
                  <c:v>330</c:v>
                </c:pt>
                <c:pt idx="15841">
                  <c:v>330.02083333333331</c:v>
                </c:pt>
                <c:pt idx="15842">
                  <c:v>330.04166666666669</c:v>
                </c:pt>
                <c:pt idx="15843">
                  <c:v>330.0625</c:v>
                </c:pt>
                <c:pt idx="15844">
                  <c:v>330.08333333333331</c:v>
                </c:pt>
                <c:pt idx="15845">
                  <c:v>330.10416666666669</c:v>
                </c:pt>
                <c:pt idx="15846">
                  <c:v>330.125</c:v>
                </c:pt>
                <c:pt idx="15847">
                  <c:v>330.14583333333331</c:v>
                </c:pt>
                <c:pt idx="15848">
                  <c:v>330.16666666666669</c:v>
                </c:pt>
                <c:pt idx="15849">
                  <c:v>330.1875</c:v>
                </c:pt>
                <c:pt idx="15850">
                  <c:v>330.20833333333331</c:v>
                </c:pt>
                <c:pt idx="15851">
                  <c:v>330.22916666666669</c:v>
                </c:pt>
                <c:pt idx="15852">
                  <c:v>330.25</c:v>
                </c:pt>
                <c:pt idx="15853">
                  <c:v>330.27083333333331</c:v>
                </c:pt>
                <c:pt idx="15854">
                  <c:v>330.29166666666669</c:v>
                </c:pt>
                <c:pt idx="15855">
                  <c:v>330.3125</c:v>
                </c:pt>
                <c:pt idx="15856">
                  <c:v>330.33333333333331</c:v>
                </c:pt>
                <c:pt idx="15857">
                  <c:v>330.35416666666669</c:v>
                </c:pt>
                <c:pt idx="15858">
                  <c:v>330.375</c:v>
                </c:pt>
                <c:pt idx="15859">
                  <c:v>330.39583333333331</c:v>
                </c:pt>
                <c:pt idx="15860">
                  <c:v>330.41666666666669</c:v>
                </c:pt>
                <c:pt idx="15861">
                  <c:v>330.4375</c:v>
                </c:pt>
                <c:pt idx="15862">
                  <c:v>330.45833333333331</c:v>
                </c:pt>
                <c:pt idx="15863">
                  <c:v>330.47916666666669</c:v>
                </c:pt>
                <c:pt idx="15864">
                  <c:v>330.5</c:v>
                </c:pt>
                <c:pt idx="15865">
                  <c:v>330.52083333333331</c:v>
                </c:pt>
                <c:pt idx="15866">
                  <c:v>330.54166666666669</c:v>
                </c:pt>
                <c:pt idx="15867">
                  <c:v>330.5625</c:v>
                </c:pt>
                <c:pt idx="15868">
                  <c:v>330.58333333333331</c:v>
                </c:pt>
                <c:pt idx="15869">
                  <c:v>330.60416666666669</c:v>
                </c:pt>
                <c:pt idx="15870">
                  <c:v>330.625</c:v>
                </c:pt>
                <c:pt idx="15871">
                  <c:v>330.64583333333331</c:v>
                </c:pt>
                <c:pt idx="15872">
                  <c:v>330.66666666666669</c:v>
                </c:pt>
                <c:pt idx="15873">
                  <c:v>330.6875</c:v>
                </c:pt>
                <c:pt idx="15874">
                  <c:v>330.70833333333331</c:v>
                </c:pt>
                <c:pt idx="15875">
                  <c:v>330.72916666666669</c:v>
                </c:pt>
                <c:pt idx="15876">
                  <c:v>330.75</c:v>
                </c:pt>
                <c:pt idx="15877">
                  <c:v>330.77083333333331</c:v>
                </c:pt>
                <c:pt idx="15878">
                  <c:v>330.79166666666669</c:v>
                </c:pt>
                <c:pt idx="15879">
                  <c:v>330.8125</c:v>
                </c:pt>
                <c:pt idx="15880">
                  <c:v>330.83333333333331</c:v>
                </c:pt>
                <c:pt idx="15881">
                  <c:v>330.85416666666669</c:v>
                </c:pt>
                <c:pt idx="15882">
                  <c:v>330.875</c:v>
                </c:pt>
                <c:pt idx="15883">
                  <c:v>330.89583333333331</c:v>
                </c:pt>
                <c:pt idx="15884">
                  <c:v>330.91666666666669</c:v>
                </c:pt>
                <c:pt idx="15885">
                  <c:v>330.9375</c:v>
                </c:pt>
                <c:pt idx="15886">
                  <c:v>330.95833333333331</c:v>
                </c:pt>
                <c:pt idx="15887">
                  <c:v>330.97916666666669</c:v>
                </c:pt>
                <c:pt idx="15888">
                  <c:v>331</c:v>
                </c:pt>
                <c:pt idx="15889">
                  <c:v>331.02083333333331</c:v>
                </c:pt>
                <c:pt idx="15890">
                  <c:v>331.04166666666669</c:v>
                </c:pt>
                <c:pt idx="15891">
                  <c:v>331.0625</c:v>
                </c:pt>
                <c:pt idx="15892">
                  <c:v>331.08333333333331</c:v>
                </c:pt>
                <c:pt idx="15893">
                  <c:v>331.10416666666669</c:v>
                </c:pt>
                <c:pt idx="15894">
                  <c:v>331.125</c:v>
                </c:pt>
                <c:pt idx="15895">
                  <c:v>331.14583333333331</c:v>
                </c:pt>
                <c:pt idx="15896">
                  <c:v>331.16666666666669</c:v>
                </c:pt>
                <c:pt idx="15897">
                  <c:v>331.1875</c:v>
                </c:pt>
                <c:pt idx="15898">
                  <c:v>331.20833333333331</c:v>
                </c:pt>
                <c:pt idx="15899">
                  <c:v>331.22916666666669</c:v>
                </c:pt>
                <c:pt idx="15900">
                  <c:v>331.25</c:v>
                </c:pt>
                <c:pt idx="15901">
                  <c:v>331.27083333333331</c:v>
                </c:pt>
                <c:pt idx="15902">
                  <c:v>331.29166666666669</c:v>
                </c:pt>
                <c:pt idx="15903">
                  <c:v>331.3125</c:v>
                </c:pt>
                <c:pt idx="15904">
                  <c:v>331.33333333333331</c:v>
                </c:pt>
                <c:pt idx="15905">
                  <c:v>331.35416666666669</c:v>
                </c:pt>
                <c:pt idx="15906">
                  <c:v>331.375</c:v>
                </c:pt>
                <c:pt idx="15907">
                  <c:v>331.39583333333331</c:v>
                </c:pt>
                <c:pt idx="15908">
                  <c:v>331.41666666666669</c:v>
                </c:pt>
                <c:pt idx="15909">
                  <c:v>331.4375</c:v>
                </c:pt>
                <c:pt idx="15910">
                  <c:v>331.45833333333331</c:v>
                </c:pt>
                <c:pt idx="15911">
                  <c:v>331.47916666666669</c:v>
                </c:pt>
                <c:pt idx="15912">
                  <c:v>331.5</c:v>
                </c:pt>
                <c:pt idx="15913">
                  <c:v>331.52083333333331</c:v>
                </c:pt>
                <c:pt idx="15914">
                  <c:v>331.54166666666669</c:v>
                </c:pt>
                <c:pt idx="15915">
                  <c:v>331.5625</c:v>
                </c:pt>
                <c:pt idx="15916">
                  <c:v>331.58333333333331</c:v>
                </c:pt>
                <c:pt idx="15917">
                  <c:v>331.60416666666669</c:v>
                </c:pt>
                <c:pt idx="15918">
                  <c:v>331.625</c:v>
                </c:pt>
                <c:pt idx="15919">
                  <c:v>331.64583333333331</c:v>
                </c:pt>
                <c:pt idx="15920">
                  <c:v>331.66666666666669</c:v>
                </c:pt>
                <c:pt idx="15921">
                  <c:v>331.6875</c:v>
                </c:pt>
                <c:pt idx="15922">
                  <c:v>331.70833333333331</c:v>
                </c:pt>
                <c:pt idx="15923">
                  <c:v>331.72916666666669</c:v>
                </c:pt>
                <c:pt idx="15924">
                  <c:v>331.75</c:v>
                </c:pt>
                <c:pt idx="15925">
                  <c:v>331.77083333333331</c:v>
                </c:pt>
                <c:pt idx="15926">
                  <c:v>331.79166666666669</c:v>
                </c:pt>
                <c:pt idx="15927">
                  <c:v>331.8125</c:v>
                </c:pt>
                <c:pt idx="15928">
                  <c:v>331.83333333333331</c:v>
                </c:pt>
                <c:pt idx="15929">
                  <c:v>331.85416666666669</c:v>
                </c:pt>
                <c:pt idx="15930">
                  <c:v>331.875</c:v>
                </c:pt>
                <c:pt idx="15931">
                  <c:v>331.89583333333331</c:v>
                </c:pt>
                <c:pt idx="15932">
                  <c:v>331.91666666666669</c:v>
                </c:pt>
                <c:pt idx="15933">
                  <c:v>331.9375</c:v>
                </c:pt>
                <c:pt idx="15934">
                  <c:v>331.95833333333331</c:v>
                </c:pt>
                <c:pt idx="15935">
                  <c:v>331.97916666666669</c:v>
                </c:pt>
                <c:pt idx="15936">
                  <c:v>332</c:v>
                </c:pt>
                <c:pt idx="15937">
                  <c:v>332.02083333333331</c:v>
                </c:pt>
                <c:pt idx="15938">
                  <c:v>332.04166666666669</c:v>
                </c:pt>
                <c:pt idx="15939">
                  <c:v>332.0625</c:v>
                </c:pt>
                <c:pt idx="15940">
                  <c:v>332.08333333333331</c:v>
                </c:pt>
                <c:pt idx="15941">
                  <c:v>332.10416666666669</c:v>
                </c:pt>
                <c:pt idx="15942">
                  <c:v>332.125</c:v>
                </c:pt>
                <c:pt idx="15943">
                  <c:v>332.14583333333331</c:v>
                </c:pt>
                <c:pt idx="15944">
                  <c:v>332.16666666666669</c:v>
                </c:pt>
                <c:pt idx="15945">
                  <c:v>332.1875</c:v>
                </c:pt>
                <c:pt idx="15946">
                  <c:v>332.20833333333331</c:v>
                </c:pt>
                <c:pt idx="15947">
                  <c:v>332.22916666666669</c:v>
                </c:pt>
                <c:pt idx="15948">
                  <c:v>332.25</c:v>
                </c:pt>
                <c:pt idx="15949">
                  <c:v>332.27083333333331</c:v>
                </c:pt>
                <c:pt idx="15950">
                  <c:v>332.29166666666669</c:v>
                </c:pt>
                <c:pt idx="15951">
                  <c:v>332.3125</c:v>
                </c:pt>
                <c:pt idx="15952">
                  <c:v>332.33333333333331</c:v>
                </c:pt>
                <c:pt idx="15953">
                  <c:v>332.35416666666669</c:v>
                </c:pt>
                <c:pt idx="15954">
                  <c:v>332.375</c:v>
                </c:pt>
                <c:pt idx="15955">
                  <c:v>332.39583333333331</c:v>
                </c:pt>
                <c:pt idx="15956">
                  <c:v>332.41666666666669</c:v>
                </c:pt>
                <c:pt idx="15957">
                  <c:v>332.4375</c:v>
                </c:pt>
                <c:pt idx="15958">
                  <c:v>332.45833333333331</c:v>
                </c:pt>
                <c:pt idx="15959">
                  <c:v>332.47916666666669</c:v>
                </c:pt>
                <c:pt idx="15960">
                  <c:v>332.5</c:v>
                </c:pt>
                <c:pt idx="15961">
                  <c:v>332.52083333333331</c:v>
                </c:pt>
                <c:pt idx="15962">
                  <c:v>332.54166666666669</c:v>
                </c:pt>
                <c:pt idx="15963">
                  <c:v>332.5625</c:v>
                </c:pt>
                <c:pt idx="15964">
                  <c:v>332.58333333333331</c:v>
                </c:pt>
                <c:pt idx="15965">
                  <c:v>332.60416666666669</c:v>
                </c:pt>
                <c:pt idx="15966">
                  <c:v>332.625</c:v>
                </c:pt>
                <c:pt idx="15967">
                  <c:v>332.64583333333331</c:v>
                </c:pt>
                <c:pt idx="15968">
                  <c:v>332.66666666666669</c:v>
                </c:pt>
                <c:pt idx="15969">
                  <c:v>332.6875</c:v>
                </c:pt>
                <c:pt idx="15970">
                  <c:v>332.70833333333331</c:v>
                </c:pt>
                <c:pt idx="15971">
                  <c:v>332.72916666666669</c:v>
                </c:pt>
                <c:pt idx="15972">
                  <c:v>332.75</c:v>
                </c:pt>
                <c:pt idx="15973">
                  <c:v>332.77083333333331</c:v>
                </c:pt>
                <c:pt idx="15974">
                  <c:v>332.79166666666669</c:v>
                </c:pt>
                <c:pt idx="15975">
                  <c:v>332.8125</c:v>
                </c:pt>
                <c:pt idx="15976">
                  <c:v>332.83333333333331</c:v>
                </c:pt>
                <c:pt idx="15977">
                  <c:v>332.85416666666669</c:v>
                </c:pt>
                <c:pt idx="15978">
                  <c:v>332.875</c:v>
                </c:pt>
                <c:pt idx="15979">
                  <c:v>332.89583333333331</c:v>
                </c:pt>
                <c:pt idx="15980">
                  <c:v>332.91666666666669</c:v>
                </c:pt>
                <c:pt idx="15981">
                  <c:v>332.9375</c:v>
                </c:pt>
                <c:pt idx="15982">
                  <c:v>332.95833333333331</c:v>
                </c:pt>
                <c:pt idx="15983">
                  <c:v>332.97916666666669</c:v>
                </c:pt>
                <c:pt idx="15984">
                  <c:v>333</c:v>
                </c:pt>
                <c:pt idx="15985">
                  <c:v>333.02083333333331</c:v>
                </c:pt>
                <c:pt idx="15986">
                  <c:v>333.04166666666669</c:v>
                </c:pt>
                <c:pt idx="15987">
                  <c:v>333.0625</c:v>
                </c:pt>
                <c:pt idx="15988">
                  <c:v>333.08333333333331</c:v>
                </c:pt>
                <c:pt idx="15989">
                  <c:v>333.10416666666669</c:v>
                </c:pt>
                <c:pt idx="15990">
                  <c:v>333.125</c:v>
                </c:pt>
                <c:pt idx="15991">
                  <c:v>333.14583333333331</c:v>
                </c:pt>
                <c:pt idx="15992">
                  <c:v>333.16666666666669</c:v>
                </c:pt>
                <c:pt idx="15993">
                  <c:v>333.1875</c:v>
                </c:pt>
                <c:pt idx="15994">
                  <c:v>333.20833333333331</c:v>
                </c:pt>
                <c:pt idx="15995">
                  <c:v>333.22916666666669</c:v>
                </c:pt>
                <c:pt idx="15996">
                  <c:v>333.25</c:v>
                </c:pt>
                <c:pt idx="15997">
                  <c:v>333.27083333333331</c:v>
                </c:pt>
                <c:pt idx="15998">
                  <c:v>333.29166666666669</c:v>
                </c:pt>
                <c:pt idx="15999">
                  <c:v>333.3125</c:v>
                </c:pt>
                <c:pt idx="16000">
                  <c:v>333.33333333333331</c:v>
                </c:pt>
                <c:pt idx="16001">
                  <c:v>333.35416666666669</c:v>
                </c:pt>
                <c:pt idx="16002">
                  <c:v>333.375</c:v>
                </c:pt>
                <c:pt idx="16003">
                  <c:v>333.39583333333331</c:v>
                </c:pt>
                <c:pt idx="16004">
                  <c:v>333.41666666666669</c:v>
                </c:pt>
                <c:pt idx="16005">
                  <c:v>333.4375</c:v>
                </c:pt>
                <c:pt idx="16006">
                  <c:v>333.45833333333331</c:v>
                </c:pt>
                <c:pt idx="16007">
                  <c:v>333.47916666666669</c:v>
                </c:pt>
                <c:pt idx="16008">
                  <c:v>333.5</c:v>
                </c:pt>
                <c:pt idx="16009">
                  <c:v>333.52083333333331</c:v>
                </c:pt>
                <c:pt idx="16010">
                  <c:v>333.54166666666669</c:v>
                </c:pt>
                <c:pt idx="16011">
                  <c:v>333.5625</c:v>
                </c:pt>
                <c:pt idx="16012">
                  <c:v>333.58333333333331</c:v>
                </c:pt>
                <c:pt idx="16013">
                  <c:v>333.60416666666669</c:v>
                </c:pt>
                <c:pt idx="16014">
                  <c:v>333.625</c:v>
                </c:pt>
                <c:pt idx="16015">
                  <c:v>333.64583333333331</c:v>
                </c:pt>
                <c:pt idx="16016">
                  <c:v>333.66666666666669</c:v>
                </c:pt>
                <c:pt idx="16017">
                  <c:v>333.6875</c:v>
                </c:pt>
                <c:pt idx="16018">
                  <c:v>333.70833333333331</c:v>
                </c:pt>
                <c:pt idx="16019">
                  <c:v>333.72916666666669</c:v>
                </c:pt>
                <c:pt idx="16020">
                  <c:v>333.75</c:v>
                </c:pt>
                <c:pt idx="16021">
                  <c:v>333.77083333333331</c:v>
                </c:pt>
                <c:pt idx="16022">
                  <c:v>333.79166666666669</c:v>
                </c:pt>
                <c:pt idx="16023">
                  <c:v>333.8125</c:v>
                </c:pt>
                <c:pt idx="16024">
                  <c:v>333.83333333333331</c:v>
                </c:pt>
                <c:pt idx="16025">
                  <c:v>333.85416666666669</c:v>
                </c:pt>
                <c:pt idx="16026">
                  <c:v>333.875</c:v>
                </c:pt>
                <c:pt idx="16027">
                  <c:v>333.89583333333331</c:v>
                </c:pt>
                <c:pt idx="16028">
                  <c:v>333.91666666666669</c:v>
                </c:pt>
                <c:pt idx="16029">
                  <c:v>333.9375</c:v>
                </c:pt>
                <c:pt idx="16030">
                  <c:v>333.95833333333331</c:v>
                </c:pt>
                <c:pt idx="16031">
                  <c:v>333.97916666666669</c:v>
                </c:pt>
                <c:pt idx="16032">
                  <c:v>334</c:v>
                </c:pt>
                <c:pt idx="16033">
                  <c:v>334.02083333333331</c:v>
                </c:pt>
                <c:pt idx="16034">
                  <c:v>334.04166666666669</c:v>
                </c:pt>
                <c:pt idx="16035">
                  <c:v>334.0625</c:v>
                </c:pt>
                <c:pt idx="16036">
                  <c:v>334.08333333333331</c:v>
                </c:pt>
                <c:pt idx="16037">
                  <c:v>334.10416666666669</c:v>
                </c:pt>
                <c:pt idx="16038">
                  <c:v>334.125</c:v>
                </c:pt>
                <c:pt idx="16039">
                  <c:v>334.14583333333331</c:v>
                </c:pt>
                <c:pt idx="16040">
                  <c:v>334.16666666666669</c:v>
                </c:pt>
                <c:pt idx="16041">
                  <c:v>334.1875</c:v>
                </c:pt>
                <c:pt idx="16042">
                  <c:v>334.20833333333331</c:v>
                </c:pt>
                <c:pt idx="16043">
                  <c:v>334.22916666666669</c:v>
                </c:pt>
                <c:pt idx="16044">
                  <c:v>334.25</c:v>
                </c:pt>
                <c:pt idx="16045">
                  <c:v>334.27083333333331</c:v>
                </c:pt>
                <c:pt idx="16046">
                  <c:v>334.29166666666669</c:v>
                </c:pt>
                <c:pt idx="16047">
                  <c:v>334.3125</c:v>
                </c:pt>
                <c:pt idx="16048">
                  <c:v>334.33333333333331</c:v>
                </c:pt>
                <c:pt idx="16049">
                  <c:v>334.35416666666669</c:v>
                </c:pt>
                <c:pt idx="16050">
                  <c:v>334.375</c:v>
                </c:pt>
                <c:pt idx="16051">
                  <c:v>334.39583333333331</c:v>
                </c:pt>
                <c:pt idx="16052">
                  <c:v>334.41666666666669</c:v>
                </c:pt>
                <c:pt idx="16053">
                  <c:v>334.4375</c:v>
                </c:pt>
                <c:pt idx="16054">
                  <c:v>334.45833333333331</c:v>
                </c:pt>
                <c:pt idx="16055">
                  <c:v>334.47916666666669</c:v>
                </c:pt>
                <c:pt idx="16056">
                  <c:v>334.5</c:v>
                </c:pt>
                <c:pt idx="16057">
                  <c:v>334.52083333333331</c:v>
                </c:pt>
                <c:pt idx="16058">
                  <c:v>334.54166666666669</c:v>
                </c:pt>
                <c:pt idx="16059">
                  <c:v>334.5625</c:v>
                </c:pt>
                <c:pt idx="16060">
                  <c:v>334.58333333333331</c:v>
                </c:pt>
                <c:pt idx="16061">
                  <c:v>334.60416666666669</c:v>
                </c:pt>
                <c:pt idx="16062">
                  <c:v>334.625</c:v>
                </c:pt>
                <c:pt idx="16063">
                  <c:v>334.64583333333331</c:v>
                </c:pt>
                <c:pt idx="16064">
                  <c:v>334.66666666666669</c:v>
                </c:pt>
                <c:pt idx="16065">
                  <c:v>334.6875</c:v>
                </c:pt>
                <c:pt idx="16066">
                  <c:v>334.70833333333331</c:v>
                </c:pt>
                <c:pt idx="16067">
                  <c:v>334.72916666666669</c:v>
                </c:pt>
                <c:pt idx="16068">
                  <c:v>334.75</c:v>
                </c:pt>
                <c:pt idx="16069">
                  <c:v>334.77083333333331</c:v>
                </c:pt>
                <c:pt idx="16070">
                  <c:v>334.79166666666669</c:v>
                </c:pt>
                <c:pt idx="16071">
                  <c:v>334.8125</c:v>
                </c:pt>
                <c:pt idx="16072">
                  <c:v>334.83333333333331</c:v>
                </c:pt>
                <c:pt idx="16073">
                  <c:v>334.85416666666669</c:v>
                </c:pt>
                <c:pt idx="16074">
                  <c:v>334.875</c:v>
                </c:pt>
                <c:pt idx="16075">
                  <c:v>334.89583333333331</c:v>
                </c:pt>
                <c:pt idx="16076">
                  <c:v>334.91666666666669</c:v>
                </c:pt>
                <c:pt idx="16077">
                  <c:v>334.9375</c:v>
                </c:pt>
                <c:pt idx="16078">
                  <c:v>334.95833333333331</c:v>
                </c:pt>
                <c:pt idx="16079">
                  <c:v>334.97916666666669</c:v>
                </c:pt>
                <c:pt idx="16080">
                  <c:v>335</c:v>
                </c:pt>
                <c:pt idx="16081">
                  <c:v>335.02083333333331</c:v>
                </c:pt>
                <c:pt idx="16082">
                  <c:v>335.04166666666669</c:v>
                </c:pt>
                <c:pt idx="16083">
                  <c:v>335.0625</c:v>
                </c:pt>
                <c:pt idx="16084">
                  <c:v>335.08333333333331</c:v>
                </c:pt>
                <c:pt idx="16085">
                  <c:v>335.10416666666669</c:v>
                </c:pt>
                <c:pt idx="16086">
                  <c:v>335.125</c:v>
                </c:pt>
                <c:pt idx="16087">
                  <c:v>335.14583333333331</c:v>
                </c:pt>
                <c:pt idx="16088">
                  <c:v>335.16666666666669</c:v>
                </c:pt>
                <c:pt idx="16089">
                  <c:v>335.1875</c:v>
                </c:pt>
                <c:pt idx="16090">
                  <c:v>335.20833333333331</c:v>
                </c:pt>
                <c:pt idx="16091">
                  <c:v>335.22916666666669</c:v>
                </c:pt>
                <c:pt idx="16092">
                  <c:v>335.25</c:v>
                </c:pt>
                <c:pt idx="16093">
                  <c:v>335.27083333333331</c:v>
                </c:pt>
                <c:pt idx="16094">
                  <c:v>335.29166666666669</c:v>
                </c:pt>
                <c:pt idx="16095">
                  <c:v>335.3125</c:v>
                </c:pt>
                <c:pt idx="16096">
                  <c:v>335.33333333333331</c:v>
                </c:pt>
                <c:pt idx="16097">
                  <c:v>335.35416666666669</c:v>
                </c:pt>
                <c:pt idx="16098">
                  <c:v>335.375</c:v>
                </c:pt>
                <c:pt idx="16099">
                  <c:v>335.39583333333331</c:v>
                </c:pt>
                <c:pt idx="16100">
                  <c:v>335.41666666666669</c:v>
                </c:pt>
                <c:pt idx="16101">
                  <c:v>335.4375</c:v>
                </c:pt>
                <c:pt idx="16102">
                  <c:v>335.45833333333331</c:v>
                </c:pt>
                <c:pt idx="16103">
                  <c:v>335.47916666666669</c:v>
                </c:pt>
                <c:pt idx="16104">
                  <c:v>335.5</c:v>
                </c:pt>
                <c:pt idx="16105">
                  <c:v>335.52083333333331</c:v>
                </c:pt>
                <c:pt idx="16106">
                  <c:v>335.54166666666669</c:v>
                </c:pt>
                <c:pt idx="16107">
                  <c:v>335.5625</c:v>
                </c:pt>
                <c:pt idx="16108">
                  <c:v>335.58333333333331</c:v>
                </c:pt>
                <c:pt idx="16109">
                  <c:v>335.60416666666669</c:v>
                </c:pt>
                <c:pt idx="16110">
                  <c:v>335.625</c:v>
                </c:pt>
                <c:pt idx="16111">
                  <c:v>335.64583333333331</c:v>
                </c:pt>
                <c:pt idx="16112">
                  <c:v>335.66666666666669</c:v>
                </c:pt>
                <c:pt idx="16113">
                  <c:v>335.6875</c:v>
                </c:pt>
                <c:pt idx="16114">
                  <c:v>335.70833333333331</c:v>
                </c:pt>
                <c:pt idx="16115">
                  <c:v>335.72916666666669</c:v>
                </c:pt>
                <c:pt idx="16116">
                  <c:v>335.75</c:v>
                </c:pt>
                <c:pt idx="16117">
                  <c:v>335.77083333333331</c:v>
                </c:pt>
                <c:pt idx="16118">
                  <c:v>335.79166666666669</c:v>
                </c:pt>
                <c:pt idx="16119">
                  <c:v>335.8125</c:v>
                </c:pt>
                <c:pt idx="16120">
                  <c:v>335.83333333333331</c:v>
                </c:pt>
                <c:pt idx="16121">
                  <c:v>335.85416666666669</c:v>
                </c:pt>
                <c:pt idx="16122">
                  <c:v>335.875</c:v>
                </c:pt>
                <c:pt idx="16123">
                  <c:v>335.89583333333331</c:v>
                </c:pt>
                <c:pt idx="16124">
                  <c:v>335.91666666666669</c:v>
                </c:pt>
                <c:pt idx="16125">
                  <c:v>335.9375</c:v>
                </c:pt>
                <c:pt idx="16126">
                  <c:v>335.95833333333331</c:v>
                </c:pt>
                <c:pt idx="16127">
                  <c:v>335.97916666666669</c:v>
                </c:pt>
                <c:pt idx="16128">
                  <c:v>336</c:v>
                </c:pt>
                <c:pt idx="16129">
                  <c:v>336.02083333333331</c:v>
                </c:pt>
                <c:pt idx="16130">
                  <c:v>336.04166666666669</c:v>
                </c:pt>
                <c:pt idx="16131">
                  <c:v>336.0625</c:v>
                </c:pt>
                <c:pt idx="16132">
                  <c:v>336.08333333333331</c:v>
                </c:pt>
                <c:pt idx="16133">
                  <c:v>336.10416666666669</c:v>
                </c:pt>
                <c:pt idx="16134">
                  <c:v>336.125</c:v>
                </c:pt>
                <c:pt idx="16135">
                  <c:v>336.14583333333331</c:v>
                </c:pt>
                <c:pt idx="16136">
                  <c:v>336.16666666666669</c:v>
                </c:pt>
                <c:pt idx="16137">
                  <c:v>336.1875</c:v>
                </c:pt>
                <c:pt idx="16138">
                  <c:v>336.20833333333331</c:v>
                </c:pt>
                <c:pt idx="16139">
                  <c:v>336.22916666666669</c:v>
                </c:pt>
                <c:pt idx="16140">
                  <c:v>336.25</c:v>
                </c:pt>
                <c:pt idx="16141">
                  <c:v>336.27083333333331</c:v>
                </c:pt>
                <c:pt idx="16142">
                  <c:v>336.29166666666669</c:v>
                </c:pt>
                <c:pt idx="16143">
                  <c:v>336.3125</c:v>
                </c:pt>
                <c:pt idx="16144">
                  <c:v>336.33333333333331</c:v>
                </c:pt>
                <c:pt idx="16145">
                  <c:v>336.35416666666669</c:v>
                </c:pt>
                <c:pt idx="16146">
                  <c:v>336.375</c:v>
                </c:pt>
                <c:pt idx="16147">
                  <c:v>336.39583333333331</c:v>
                </c:pt>
                <c:pt idx="16148">
                  <c:v>336.41666666666669</c:v>
                </c:pt>
                <c:pt idx="16149">
                  <c:v>336.4375</c:v>
                </c:pt>
                <c:pt idx="16150">
                  <c:v>336.45833333333331</c:v>
                </c:pt>
                <c:pt idx="16151">
                  <c:v>336.47916666666669</c:v>
                </c:pt>
                <c:pt idx="16152">
                  <c:v>336.5</c:v>
                </c:pt>
                <c:pt idx="16153">
                  <c:v>336.52083333333331</c:v>
                </c:pt>
                <c:pt idx="16154">
                  <c:v>336.54166666666669</c:v>
                </c:pt>
                <c:pt idx="16155">
                  <c:v>336.5625</c:v>
                </c:pt>
                <c:pt idx="16156">
                  <c:v>336.58333333333331</c:v>
                </c:pt>
                <c:pt idx="16157">
                  <c:v>336.60416666666669</c:v>
                </c:pt>
                <c:pt idx="16158">
                  <c:v>336.625</c:v>
                </c:pt>
                <c:pt idx="16159">
                  <c:v>336.64583333333331</c:v>
                </c:pt>
                <c:pt idx="16160">
                  <c:v>336.66666666666669</c:v>
                </c:pt>
                <c:pt idx="16161">
                  <c:v>336.6875</c:v>
                </c:pt>
                <c:pt idx="16162">
                  <c:v>336.70833333333331</c:v>
                </c:pt>
                <c:pt idx="16163">
                  <c:v>336.72916666666669</c:v>
                </c:pt>
                <c:pt idx="16164">
                  <c:v>336.75</c:v>
                </c:pt>
                <c:pt idx="16165">
                  <c:v>336.77083333333331</c:v>
                </c:pt>
                <c:pt idx="16166">
                  <c:v>336.79166666666669</c:v>
                </c:pt>
                <c:pt idx="16167">
                  <c:v>336.8125</c:v>
                </c:pt>
                <c:pt idx="16168">
                  <c:v>336.83333333333331</c:v>
                </c:pt>
                <c:pt idx="16169">
                  <c:v>336.85416666666669</c:v>
                </c:pt>
                <c:pt idx="16170">
                  <c:v>336.875</c:v>
                </c:pt>
                <c:pt idx="16171">
                  <c:v>336.89583333333331</c:v>
                </c:pt>
                <c:pt idx="16172">
                  <c:v>336.91666666666669</c:v>
                </c:pt>
                <c:pt idx="16173">
                  <c:v>336.9375</c:v>
                </c:pt>
                <c:pt idx="16174">
                  <c:v>336.95833333333331</c:v>
                </c:pt>
                <c:pt idx="16175">
                  <c:v>336.97916666666669</c:v>
                </c:pt>
                <c:pt idx="16176">
                  <c:v>337</c:v>
                </c:pt>
                <c:pt idx="16177">
                  <c:v>337.02083333333331</c:v>
                </c:pt>
                <c:pt idx="16178">
                  <c:v>337.04166666666669</c:v>
                </c:pt>
                <c:pt idx="16179">
                  <c:v>337.0625</c:v>
                </c:pt>
                <c:pt idx="16180">
                  <c:v>337.08333333333331</c:v>
                </c:pt>
                <c:pt idx="16181">
                  <c:v>337.10416666666669</c:v>
                </c:pt>
                <c:pt idx="16182">
                  <c:v>337.125</c:v>
                </c:pt>
                <c:pt idx="16183">
                  <c:v>337.14583333333331</c:v>
                </c:pt>
                <c:pt idx="16184">
                  <c:v>337.16666666666669</c:v>
                </c:pt>
                <c:pt idx="16185">
                  <c:v>337.1875</c:v>
                </c:pt>
                <c:pt idx="16186">
                  <c:v>337.20833333333331</c:v>
                </c:pt>
                <c:pt idx="16187">
                  <c:v>337.22916666666669</c:v>
                </c:pt>
                <c:pt idx="16188">
                  <c:v>337.25</c:v>
                </c:pt>
                <c:pt idx="16189">
                  <c:v>337.27083333333331</c:v>
                </c:pt>
                <c:pt idx="16190">
                  <c:v>337.29166666666669</c:v>
                </c:pt>
                <c:pt idx="16191">
                  <c:v>337.3125</c:v>
                </c:pt>
                <c:pt idx="16192">
                  <c:v>337.33333333333331</c:v>
                </c:pt>
                <c:pt idx="16193">
                  <c:v>337.35416666666669</c:v>
                </c:pt>
                <c:pt idx="16194">
                  <c:v>337.375</c:v>
                </c:pt>
                <c:pt idx="16195">
                  <c:v>337.39583333333331</c:v>
                </c:pt>
                <c:pt idx="16196">
                  <c:v>337.41666666666669</c:v>
                </c:pt>
                <c:pt idx="16197">
                  <c:v>337.4375</c:v>
                </c:pt>
                <c:pt idx="16198">
                  <c:v>337.45833333333331</c:v>
                </c:pt>
                <c:pt idx="16199">
                  <c:v>337.47916666666669</c:v>
                </c:pt>
                <c:pt idx="16200">
                  <c:v>337.5</c:v>
                </c:pt>
                <c:pt idx="16201">
                  <c:v>337.52083333333331</c:v>
                </c:pt>
                <c:pt idx="16202">
                  <c:v>337.54166666666669</c:v>
                </c:pt>
                <c:pt idx="16203">
                  <c:v>337.5625</c:v>
                </c:pt>
                <c:pt idx="16204">
                  <c:v>337.58333333333331</c:v>
                </c:pt>
                <c:pt idx="16205">
                  <c:v>337.60416666666669</c:v>
                </c:pt>
                <c:pt idx="16206">
                  <c:v>337.625</c:v>
                </c:pt>
                <c:pt idx="16207">
                  <c:v>337.64583333333331</c:v>
                </c:pt>
                <c:pt idx="16208">
                  <c:v>337.66666666666669</c:v>
                </c:pt>
                <c:pt idx="16209">
                  <c:v>337.6875</c:v>
                </c:pt>
                <c:pt idx="16210">
                  <c:v>337.70833333333331</c:v>
                </c:pt>
                <c:pt idx="16211">
                  <c:v>337.72916666666669</c:v>
                </c:pt>
                <c:pt idx="16212">
                  <c:v>337.75</c:v>
                </c:pt>
                <c:pt idx="16213">
                  <c:v>337.77083333333331</c:v>
                </c:pt>
                <c:pt idx="16214">
                  <c:v>337.79166666666669</c:v>
                </c:pt>
                <c:pt idx="16215">
                  <c:v>337.8125</c:v>
                </c:pt>
                <c:pt idx="16216">
                  <c:v>337.83333333333331</c:v>
                </c:pt>
                <c:pt idx="16217">
                  <c:v>337.85416666666669</c:v>
                </c:pt>
                <c:pt idx="16218">
                  <c:v>337.875</c:v>
                </c:pt>
                <c:pt idx="16219">
                  <c:v>337.89583333333331</c:v>
                </c:pt>
                <c:pt idx="16220">
                  <c:v>337.91666666666669</c:v>
                </c:pt>
                <c:pt idx="16221">
                  <c:v>337.9375</c:v>
                </c:pt>
                <c:pt idx="16222">
                  <c:v>337.95833333333331</c:v>
                </c:pt>
                <c:pt idx="16223">
                  <c:v>337.97916666666669</c:v>
                </c:pt>
                <c:pt idx="16224">
                  <c:v>338</c:v>
                </c:pt>
                <c:pt idx="16225">
                  <c:v>338.02083333333331</c:v>
                </c:pt>
                <c:pt idx="16226">
                  <c:v>338.04166666666669</c:v>
                </c:pt>
                <c:pt idx="16227">
                  <c:v>338.0625</c:v>
                </c:pt>
                <c:pt idx="16228">
                  <c:v>338.08333333333331</c:v>
                </c:pt>
                <c:pt idx="16229">
                  <c:v>338.10416666666669</c:v>
                </c:pt>
                <c:pt idx="16230">
                  <c:v>338.125</c:v>
                </c:pt>
                <c:pt idx="16231">
                  <c:v>338.14583333333331</c:v>
                </c:pt>
                <c:pt idx="16232">
                  <c:v>338.16666666666669</c:v>
                </c:pt>
                <c:pt idx="16233">
                  <c:v>338.1875</c:v>
                </c:pt>
                <c:pt idx="16234">
                  <c:v>338.20833333333331</c:v>
                </c:pt>
                <c:pt idx="16235">
                  <c:v>338.22916666666669</c:v>
                </c:pt>
                <c:pt idx="16236">
                  <c:v>338.25</c:v>
                </c:pt>
                <c:pt idx="16237">
                  <c:v>338.27083333333331</c:v>
                </c:pt>
                <c:pt idx="16238">
                  <c:v>338.29166666666669</c:v>
                </c:pt>
                <c:pt idx="16239">
                  <c:v>338.3125</c:v>
                </c:pt>
                <c:pt idx="16240">
                  <c:v>338.33333333333331</c:v>
                </c:pt>
                <c:pt idx="16241">
                  <c:v>338.35416666666669</c:v>
                </c:pt>
                <c:pt idx="16242">
                  <c:v>338.375</c:v>
                </c:pt>
                <c:pt idx="16243">
                  <c:v>338.39583333333331</c:v>
                </c:pt>
                <c:pt idx="16244">
                  <c:v>338.41666666666669</c:v>
                </c:pt>
                <c:pt idx="16245">
                  <c:v>338.4375</c:v>
                </c:pt>
                <c:pt idx="16246">
                  <c:v>338.45833333333331</c:v>
                </c:pt>
                <c:pt idx="16247">
                  <c:v>338.47916666666669</c:v>
                </c:pt>
                <c:pt idx="16248">
                  <c:v>338.5</c:v>
                </c:pt>
                <c:pt idx="16249">
                  <c:v>338.52083333333331</c:v>
                </c:pt>
                <c:pt idx="16250">
                  <c:v>338.54166666666669</c:v>
                </c:pt>
                <c:pt idx="16251">
                  <c:v>338.5625</c:v>
                </c:pt>
                <c:pt idx="16252">
                  <c:v>338.58333333333331</c:v>
                </c:pt>
                <c:pt idx="16253">
                  <c:v>338.60416666666669</c:v>
                </c:pt>
                <c:pt idx="16254">
                  <c:v>338.625</c:v>
                </c:pt>
                <c:pt idx="16255">
                  <c:v>338.64583333333331</c:v>
                </c:pt>
                <c:pt idx="16256">
                  <c:v>338.66666666666669</c:v>
                </c:pt>
                <c:pt idx="16257">
                  <c:v>338.6875</c:v>
                </c:pt>
                <c:pt idx="16258">
                  <c:v>338.70833333333331</c:v>
                </c:pt>
                <c:pt idx="16259">
                  <c:v>338.72916666666669</c:v>
                </c:pt>
                <c:pt idx="16260">
                  <c:v>338.75</c:v>
                </c:pt>
                <c:pt idx="16261">
                  <c:v>338.77083333333331</c:v>
                </c:pt>
                <c:pt idx="16262">
                  <c:v>338.79166666666669</c:v>
                </c:pt>
                <c:pt idx="16263">
                  <c:v>338.8125</c:v>
                </c:pt>
                <c:pt idx="16264">
                  <c:v>338.83333333333331</c:v>
                </c:pt>
                <c:pt idx="16265">
                  <c:v>338.85416666666669</c:v>
                </c:pt>
                <c:pt idx="16266">
                  <c:v>338.875</c:v>
                </c:pt>
                <c:pt idx="16267">
                  <c:v>338.89583333333331</c:v>
                </c:pt>
                <c:pt idx="16268">
                  <c:v>338.91666666666669</c:v>
                </c:pt>
                <c:pt idx="16269">
                  <c:v>338.9375</c:v>
                </c:pt>
                <c:pt idx="16270">
                  <c:v>338.95833333333331</c:v>
                </c:pt>
                <c:pt idx="16271">
                  <c:v>338.97916666666669</c:v>
                </c:pt>
                <c:pt idx="16272">
                  <c:v>339</c:v>
                </c:pt>
                <c:pt idx="16273">
                  <c:v>339.02083333333331</c:v>
                </c:pt>
                <c:pt idx="16274">
                  <c:v>339.04166666666669</c:v>
                </c:pt>
                <c:pt idx="16275">
                  <c:v>339.0625</c:v>
                </c:pt>
                <c:pt idx="16276">
                  <c:v>339.08333333333331</c:v>
                </c:pt>
                <c:pt idx="16277">
                  <c:v>339.10416666666669</c:v>
                </c:pt>
                <c:pt idx="16278">
                  <c:v>339.125</c:v>
                </c:pt>
                <c:pt idx="16279">
                  <c:v>339.14583333333331</c:v>
                </c:pt>
                <c:pt idx="16280">
                  <c:v>339.16666666666669</c:v>
                </c:pt>
                <c:pt idx="16281">
                  <c:v>339.1875</c:v>
                </c:pt>
                <c:pt idx="16282">
                  <c:v>339.20833333333331</c:v>
                </c:pt>
                <c:pt idx="16283">
                  <c:v>339.22916666666669</c:v>
                </c:pt>
                <c:pt idx="16284">
                  <c:v>339.25</c:v>
                </c:pt>
                <c:pt idx="16285">
                  <c:v>339.27083333333331</c:v>
                </c:pt>
                <c:pt idx="16286">
                  <c:v>339.29166666666669</c:v>
                </c:pt>
                <c:pt idx="16287">
                  <c:v>339.3125</c:v>
                </c:pt>
                <c:pt idx="16288">
                  <c:v>339.33333333333331</c:v>
                </c:pt>
                <c:pt idx="16289">
                  <c:v>339.35416666666669</c:v>
                </c:pt>
                <c:pt idx="16290">
                  <c:v>339.375</c:v>
                </c:pt>
                <c:pt idx="16291">
                  <c:v>339.39583333333331</c:v>
                </c:pt>
                <c:pt idx="16292">
                  <c:v>339.41666666666669</c:v>
                </c:pt>
                <c:pt idx="16293">
                  <c:v>339.4375</c:v>
                </c:pt>
                <c:pt idx="16294">
                  <c:v>339.45833333333331</c:v>
                </c:pt>
                <c:pt idx="16295">
                  <c:v>339.47916666666669</c:v>
                </c:pt>
                <c:pt idx="16296">
                  <c:v>339.5</c:v>
                </c:pt>
                <c:pt idx="16297">
                  <c:v>339.52083333333331</c:v>
                </c:pt>
                <c:pt idx="16298">
                  <c:v>339.54166666666669</c:v>
                </c:pt>
                <c:pt idx="16299">
                  <c:v>339.5625</c:v>
                </c:pt>
                <c:pt idx="16300">
                  <c:v>339.58333333333331</c:v>
                </c:pt>
                <c:pt idx="16301">
                  <c:v>339.60416666666669</c:v>
                </c:pt>
                <c:pt idx="16302">
                  <c:v>339.625</c:v>
                </c:pt>
                <c:pt idx="16303">
                  <c:v>339.64583333333331</c:v>
                </c:pt>
                <c:pt idx="16304">
                  <c:v>339.66666666666669</c:v>
                </c:pt>
                <c:pt idx="16305">
                  <c:v>339.6875</c:v>
                </c:pt>
                <c:pt idx="16306">
                  <c:v>339.70833333333331</c:v>
                </c:pt>
                <c:pt idx="16307">
                  <c:v>339.72916666666669</c:v>
                </c:pt>
                <c:pt idx="16308">
                  <c:v>339.75</c:v>
                </c:pt>
                <c:pt idx="16309">
                  <c:v>339.77083333333331</c:v>
                </c:pt>
                <c:pt idx="16310">
                  <c:v>339.79166666666669</c:v>
                </c:pt>
                <c:pt idx="16311">
                  <c:v>339.8125</c:v>
                </c:pt>
                <c:pt idx="16312">
                  <c:v>339.83333333333331</c:v>
                </c:pt>
                <c:pt idx="16313">
                  <c:v>339.85416666666669</c:v>
                </c:pt>
                <c:pt idx="16314">
                  <c:v>339.875</c:v>
                </c:pt>
                <c:pt idx="16315">
                  <c:v>339.89583333333331</c:v>
                </c:pt>
                <c:pt idx="16316">
                  <c:v>339.91666666666669</c:v>
                </c:pt>
                <c:pt idx="16317">
                  <c:v>339.9375</c:v>
                </c:pt>
                <c:pt idx="16318">
                  <c:v>339.95833333333331</c:v>
                </c:pt>
                <c:pt idx="16319">
                  <c:v>339.97916666666669</c:v>
                </c:pt>
                <c:pt idx="16320">
                  <c:v>340</c:v>
                </c:pt>
                <c:pt idx="16321">
                  <c:v>340.02083333333331</c:v>
                </c:pt>
                <c:pt idx="16322">
                  <c:v>340.04166666666669</c:v>
                </c:pt>
                <c:pt idx="16323">
                  <c:v>340.0625</c:v>
                </c:pt>
                <c:pt idx="16324">
                  <c:v>340.08333333333331</c:v>
                </c:pt>
                <c:pt idx="16325">
                  <c:v>340.10416666666669</c:v>
                </c:pt>
                <c:pt idx="16326">
                  <c:v>340.125</c:v>
                </c:pt>
                <c:pt idx="16327">
                  <c:v>340.14583333333331</c:v>
                </c:pt>
                <c:pt idx="16328">
                  <c:v>340.16666666666669</c:v>
                </c:pt>
                <c:pt idx="16329">
                  <c:v>340.1875</c:v>
                </c:pt>
                <c:pt idx="16330">
                  <c:v>340.20833333333331</c:v>
                </c:pt>
                <c:pt idx="16331">
                  <c:v>340.22916666666669</c:v>
                </c:pt>
                <c:pt idx="16332">
                  <c:v>340.25</c:v>
                </c:pt>
                <c:pt idx="16333">
                  <c:v>340.27083333333331</c:v>
                </c:pt>
                <c:pt idx="16334">
                  <c:v>340.29166666666669</c:v>
                </c:pt>
                <c:pt idx="16335">
                  <c:v>340.3125</c:v>
                </c:pt>
                <c:pt idx="16336">
                  <c:v>340.33333333333331</c:v>
                </c:pt>
                <c:pt idx="16337">
                  <c:v>340.35416666666669</c:v>
                </c:pt>
                <c:pt idx="16338">
                  <c:v>340.375</c:v>
                </c:pt>
                <c:pt idx="16339">
                  <c:v>340.39583333333331</c:v>
                </c:pt>
                <c:pt idx="16340">
                  <c:v>340.41666666666669</c:v>
                </c:pt>
                <c:pt idx="16341">
                  <c:v>340.4375</c:v>
                </c:pt>
                <c:pt idx="16342">
                  <c:v>340.45833333333331</c:v>
                </c:pt>
                <c:pt idx="16343">
                  <c:v>340.47916666666669</c:v>
                </c:pt>
                <c:pt idx="16344">
                  <c:v>340.5</c:v>
                </c:pt>
                <c:pt idx="16345">
                  <c:v>340.52083333333331</c:v>
                </c:pt>
                <c:pt idx="16346">
                  <c:v>340.54166666666669</c:v>
                </c:pt>
                <c:pt idx="16347">
                  <c:v>340.5625</c:v>
                </c:pt>
                <c:pt idx="16348">
                  <c:v>340.58333333333331</c:v>
                </c:pt>
                <c:pt idx="16349">
                  <c:v>340.60416666666669</c:v>
                </c:pt>
                <c:pt idx="16350">
                  <c:v>340.625</c:v>
                </c:pt>
                <c:pt idx="16351">
                  <c:v>340.64583333333331</c:v>
                </c:pt>
                <c:pt idx="16352">
                  <c:v>340.66666666666669</c:v>
                </c:pt>
                <c:pt idx="16353">
                  <c:v>340.6875</c:v>
                </c:pt>
                <c:pt idx="16354">
                  <c:v>340.70833333333331</c:v>
                </c:pt>
                <c:pt idx="16355">
                  <c:v>340.72916666666669</c:v>
                </c:pt>
                <c:pt idx="16356">
                  <c:v>340.75</c:v>
                </c:pt>
                <c:pt idx="16357">
                  <c:v>340.77083333333331</c:v>
                </c:pt>
                <c:pt idx="16358">
                  <c:v>340.79166666666669</c:v>
                </c:pt>
                <c:pt idx="16359">
                  <c:v>340.8125</c:v>
                </c:pt>
                <c:pt idx="16360">
                  <c:v>340.83333333333331</c:v>
                </c:pt>
                <c:pt idx="16361">
                  <c:v>340.85416666666669</c:v>
                </c:pt>
                <c:pt idx="16362">
                  <c:v>340.875</c:v>
                </c:pt>
                <c:pt idx="16363">
                  <c:v>340.89583333333331</c:v>
                </c:pt>
                <c:pt idx="16364">
                  <c:v>340.91666666666669</c:v>
                </c:pt>
                <c:pt idx="16365">
                  <c:v>340.9375</c:v>
                </c:pt>
                <c:pt idx="16366">
                  <c:v>340.95833333333331</c:v>
                </c:pt>
                <c:pt idx="16367">
                  <c:v>340.97916666666669</c:v>
                </c:pt>
                <c:pt idx="16368">
                  <c:v>341</c:v>
                </c:pt>
                <c:pt idx="16369">
                  <c:v>341.02083333333331</c:v>
                </c:pt>
                <c:pt idx="16370">
                  <c:v>341.04166666666669</c:v>
                </c:pt>
                <c:pt idx="16371">
                  <c:v>341.0625</c:v>
                </c:pt>
                <c:pt idx="16372">
                  <c:v>341.08333333333331</c:v>
                </c:pt>
                <c:pt idx="16373">
                  <c:v>341.10416666666669</c:v>
                </c:pt>
                <c:pt idx="16374">
                  <c:v>341.125</c:v>
                </c:pt>
                <c:pt idx="16375">
                  <c:v>341.14583333333331</c:v>
                </c:pt>
                <c:pt idx="16376">
                  <c:v>341.16666666666669</c:v>
                </c:pt>
                <c:pt idx="16377">
                  <c:v>341.1875</c:v>
                </c:pt>
                <c:pt idx="16378">
                  <c:v>341.20833333333331</c:v>
                </c:pt>
                <c:pt idx="16379">
                  <c:v>341.22916666666669</c:v>
                </c:pt>
                <c:pt idx="16380">
                  <c:v>341.25</c:v>
                </c:pt>
                <c:pt idx="16381">
                  <c:v>341.27083333333331</c:v>
                </c:pt>
                <c:pt idx="16382">
                  <c:v>341.29166666666669</c:v>
                </c:pt>
                <c:pt idx="16383">
                  <c:v>341.3125</c:v>
                </c:pt>
                <c:pt idx="16384">
                  <c:v>341.33333333333331</c:v>
                </c:pt>
                <c:pt idx="16385">
                  <c:v>341.35416666666669</c:v>
                </c:pt>
                <c:pt idx="16386">
                  <c:v>341.375</c:v>
                </c:pt>
                <c:pt idx="16387">
                  <c:v>341.39583333333331</c:v>
                </c:pt>
                <c:pt idx="16388">
                  <c:v>341.41666666666669</c:v>
                </c:pt>
                <c:pt idx="16389">
                  <c:v>341.4375</c:v>
                </c:pt>
                <c:pt idx="16390">
                  <c:v>341.45833333333331</c:v>
                </c:pt>
                <c:pt idx="16391">
                  <c:v>341.47916666666669</c:v>
                </c:pt>
                <c:pt idx="16392">
                  <c:v>341.5</c:v>
                </c:pt>
                <c:pt idx="16393">
                  <c:v>341.52083333333331</c:v>
                </c:pt>
                <c:pt idx="16394">
                  <c:v>341.54166666666669</c:v>
                </c:pt>
                <c:pt idx="16395">
                  <c:v>341.5625</c:v>
                </c:pt>
                <c:pt idx="16396">
                  <c:v>341.58333333333331</c:v>
                </c:pt>
                <c:pt idx="16397">
                  <c:v>341.60416666666669</c:v>
                </c:pt>
                <c:pt idx="16398">
                  <c:v>341.625</c:v>
                </c:pt>
                <c:pt idx="16399">
                  <c:v>341.64583333333331</c:v>
                </c:pt>
                <c:pt idx="16400">
                  <c:v>341.66666666666669</c:v>
                </c:pt>
                <c:pt idx="16401">
                  <c:v>341.6875</c:v>
                </c:pt>
                <c:pt idx="16402">
                  <c:v>341.70833333333331</c:v>
                </c:pt>
                <c:pt idx="16403">
                  <c:v>341.72916666666669</c:v>
                </c:pt>
                <c:pt idx="16404">
                  <c:v>341.75</c:v>
                </c:pt>
                <c:pt idx="16405">
                  <c:v>341.77083333333331</c:v>
                </c:pt>
                <c:pt idx="16406">
                  <c:v>341.79166666666669</c:v>
                </c:pt>
                <c:pt idx="16407">
                  <c:v>341.8125</c:v>
                </c:pt>
                <c:pt idx="16408">
                  <c:v>341.83333333333331</c:v>
                </c:pt>
                <c:pt idx="16409">
                  <c:v>341.85416666666669</c:v>
                </c:pt>
                <c:pt idx="16410">
                  <c:v>341.875</c:v>
                </c:pt>
                <c:pt idx="16411">
                  <c:v>341.89583333333331</c:v>
                </c:pt>
                <c:pt idx="16412">
                  <c:v>341.91666666666669</c:v>
                </c:pt>
                <c:pt idx="16413">
                  <c:v>341.9375</c:v>
                </c:pt>
                <c:pt idx="16414">
                  <c:v>341.95833333333331</c:v>
                </c:pt>
                <c:pt idx="16415">
                  <c:v>341.97916666666669</c:v>
                </c:pt>
                <c:pt idx="16416">
                  <c:v>342</c:v>
                </c:pt>
                <c:pt idx="16417">
                  <c:v>342.02083333333331</c:v>
                </c:pt>
                <c:pt idx="16418">
                  <c:v>342.04166666666669</c:v>
                </c:pt>
                <c:pt idx="16419">
                  <c:v>342.0625</c:v>
                </c:pt>
                <c:pt idx="16420">
                  <c:v>342.08333333333331</c:v>
                </c:pt>
                <c:pt idx="16421">
                  <c:v>342.10416666666669</c:v>
                </c:pt>
                <c:pt idx="16422">
                  <c:v>342.125</c:v>
                </c:pt>
                <c:pt idx="16423">
                  <c:v>342.14583333333331</c:v>
                </c:pt>
                <c:pt idx="16424">
                  <c:v>342.16666666666669</c:v>
                </c:pt>
                <c:pt idx="16425">
                  <c:v>342.1875</c:v>
                </c:pt>
                <c:pt idx="16426">
                  <c:v>342.20833333333331</c:v>
                </c:pt>
                <c:pt idx="16427">
                  <c:v>342.22916666666669</c:v>
                </c:pt>
                <c:pt idx="16428">
                  <c:v>342.25</c:v>
                </c:pt>
                <c:pt idx="16429">
                  <c:v>342.27083333333331</c:v>
                </c:pt>
                <c:pt idx="16430">
                  <c:v>342.29166666666669</c:v>
                </c:pt>
                <c:pt idx="16431">
                  <c:v>342.3125</c:v>
                </c:pt>
                <c:pt idx="16432">
                  <c:v>342.33333333333331</c:v>
                </c:pt>
                <c:pt idx="16433">
                  <c:v>342.35416666666669</c:v>
                </c:pt>
                <c:pt idx="16434">
                  <c:v>342.375</c:v>
                </c:pt>
                <c:pt idx="16435">
                  <c:v>342.39583333333331</c:v>
                </c:pt>
                <c:pt idx="16436">
                  <c:v>342.41666666666669</c:v>
                </c:pt>
                <c:pt idx="16437">
                  <c:v>342.4375</c:v>
                </c:pt>
                <c:pt idx="16438">
                  <c:v>342.45833333333331</c:v>
                </c:pt>
                <c:pt idx="16439">
                  <c:v>342.47916666666669</c:v>
                </c:pt>
                <c:pt idx="16440">
                  <c:v>342.5</c:v>
                </c:pt>
                <c:pt idx="16441">
                  <c:v>342.52083333333331</c:v>
                </c:pt>
                <c:pt idx="16442">
                  <c:v>342.54166666666669</c:v>
                </c:pt>
                <c:pt idx="16443">
                  <c:v>342.5625</c:v>
                </c:pt>
                <c:pt idx="16444">
                  <c:v>342.58333333333331</c:v>
                </c:pt>
                <c:pt idx="16445">
                  <c:v>342.60416666666669</c:v>
                </c:pt>
                <c:pt idx="16446">
                  <c:v>342.625</c:v>
                </c:pt>
                <c:pt idx="16447">
                  <c:v>342.64583333333331</c:v>
                </c:pt>
                <c:pt idx="16448">
                  <c:v>342.66666666666669</c:v>
                </c:pt>
                <c:pt idx="16449">
                  <c:v>342.6875</c:v>
                </c:pt>
                <c:pt idx="16450">
                  <c:v>342.70833333333331</c:v>
                </c:pt>
                <c:pt idx="16451">
                  <c:v>342.72916666666669</c:v>
                </c:pt>
                <c:pt idx="16452">
                  <c:v>342.75</c:v>
                </c:pt>
                <c:pt idx="16453">
                  <c:v>342.77083333333331</c:v>
                </c:pt>
                <c:pt idx="16454">
                  <c:v>342.79166666666669</c:v>
                </c:pt>
                <c:pt idx="16455">
                  <c:v>342.8125</c:v>
                </c:pt>
                <c:pt idx="16456">
                  <c:v>342.83333333333331</c:v>
                </c:pt>
                <c:pt idx="16457">
                  <c:v>342.85416666666669</c:v>
                </c:pt>
                <c:pt idx="16458">
                  <c:v>342.875</c:v>
                </c:pt>
                <c:pt idx="16459">
                  <c:v>342.89583333333331</c:v>
                </c:pt>
                <c:pt idx="16460">
                  <c:v>342.91666666666669</c:v>
                </c:pt>
                <c:pt idx="16461">
                  <c:v>342.9375</c:v>
                </c:pt>
                <c:pt idx="16462">
                  <c:v>342.95833333333331</c:v>
                </c:pt>
                <c:pt idx="16463">
                  <c:v>342.97916666666669</c:v>
                </c:pt>
                <c:pt idx="16464">
                  <c:v>343</c:v>
                </c:pt>
                <c:pt idx="16465">
                  <c:v>343.02083333333331</c:v>
                </c:pt>
                <c:pt idx="16466">
                  <c:v>343.04166666666669</c:v>
                </c:pt>
                <c:pt idx="16467">
                  <c:v>343.0625</c:v>
                </c:pt>
                <c:pt idx="16468">
                  <c:v>343.08333333333331</c:v>
                </c:pt>
                <c:pt idx="16469">
                  <c:v>343.10416666666669</c:v>
                </c:pt>
                <c:pt idx="16470">
                  <c:v>343.125</c:v>
                </c:pt>
                <c:pt idx="16471">
                  <c:v>343.14583333333331</c:v>
                </c:pt>
                <c:pt idx="16472">
                  <c:v>343.16666666666669</c:v>
                </c:pt>
                <c:pt idx="16473">
                  <c:v>343.1875</c:v>
                </c:pt>
                <c:pt idx="16474">
                  <c:v>343.20833333333331</c:v>
                </c:pt>
                <c:pt idx="16475">
                  <c:v>343.22916666666669</c:v>
                </c:pt>
                <c:pt idx="16476">
                  <c:v>343.25</c:v>
                </c:pt>
                <c:pt idx="16477">
                  <c:v>343.27083333333331</c:v>
                </c:pt>
                <c:pt idx="16478">
                  <c:v>343.29166666666669</c:v>
                </c:pt>
                <c:pt idx="16479">
                  <c:v>343.3125</c:v>
                </c:pt>
                <c:pt idx="16480">
                  <c:v>343.33333333333331</c:v>
                </c:pt>
                <c:pt idx="16481">
                  <c:v>343.35416666666669</c:v>
                </c:pt>
                <c:pt idx="16482">
                  <c:v>343.375</c:v>
                </c:pt>
                <c:pt idx="16483">
                  <c:v>343.39583333333331</c:v>
                </c:pt>
                <c:pt idx="16484">
                  <c:v>343.41666666666669</c:v>
                </c:pt>
                <c:pt idx="16485">
                  <c:v>343.4375</c:v>
                </c:pt>
                <c:pt idx="16486">
                  <c:v>343.45833333333331</c:v>
                </c:pt>
                <c:pt idx="16487">
                  <c:v>343.47916666666669</c:v>
                </c:pt>
                <c:pt idx="16488">
                  <c:v>343.5</c:v>
                </c:pt>
                <c:pt idx="16489">
                  <c:v>343.52083333333331</c:v>
                </c:pt>
                <c:pt idx="16490">
                  <c:v>343.54166666666669</c:v>
                </c:pt>
                <c:pt idx="16491">
                  <c:v>343.5625</c:v>
                </c:pt>
                <c:pt idx="16492">
                  <c:v>343.58333333333331</c:v>
                </c:pt>
                <c:pt idx="16493">
                  <c:v>343.60416666666669</c:v>
                </c:pt>
                <c:pt idx="16494">
                  <c:v>343.625</c:v>
                </c:pt>
                <c:pt idx="16495">
                  <c:v>343.64583333333331</c:v>
                </c:pt>
                <c:pt idx="16496">
                  <c:v>343.66666666666669</c:v>
                </c:pt>
                <c:pt idx="16497">
                  <c:v>343.6875</c:v>
                </c:pt>
                <c:pt idx="16498">
                  <c:v>343.70833333333331</c:v>
                </c:pt>
                <c:pt idx="16499">
                  <c:v>343.72916666666669</c:v>
                </c:pt>
                <c:pt idx="16500">
                  <c:v>343.75</c:v>
                </c:pt>
                <c:pt idx="16501">
                  <c:v>343.77083333333331</c:v>
                </c:pt>
                <c:pt idx="16502">
                  <c:v>343.79166666666669</c:v>
                </c:pt>
                <c:pt idx="16503">
                  <c:v>343.8125</c:v>
                </c:pt>
                <c:pt idx="16504">
                  <c:v>343.83333333333331</c:v>
                </c:pt>
                <c:pt idx="16505">
                  <c:v>343.85416666666669</c:v>
                </c:pt>
                <c:pt idx="16506">
                  <c:v>343.875</c:v>
                </c:pt>
                <c:pt idx="16507">
                  <c:v>343.89583333333331</c:v>
                </c:pt>
                <c:pt idx="16508">
                  <c:v>343.91666666666669</c:v>
                </c:pt>
                <c:pt idx="16509">
                  <c:v>343.9375</c:v>
                </c:pt>
                <c:pt idx="16510">
                  <c:v>343.95833333333331</c:v>
                </c:pt>
                <c:pt idx="16511">
                  <c:v>343.97916666666669</c:v>
                </c:pt>
                <c:pt idx="16512">
                  <c:v>344</c:v>
                </c:pt>
                <c:pt idx="16513">
                  <c:v>344.02083333333331</c:v>
                </c:pt>
                <c:pt idx="16514">
                  <c:v>344.04166666666669</c:v>
                </c:pt>
                <c:pt idx="16515">
                  <c:v>344.0625</c:v>
                </c:pt>
                <c:pt idx="16516">
                  <c:v>344.08333333333331</c:v>
                </c:pt>
                <c:pt idx="16517">
                  <c:v>344.10416666666669</c:v>
                </c:pt>
                <c:pt idx="16518">
                  <c:v>344.125</c:v>
                </c:pt>
                <c:pt idx="16519">
                  <c:v>344.14583333333331</c:v>
                </c:pt>
                <c:pt idx="16520">
                  <c:v>344.16666666666669</c:v>
                </c:pt>
                <c:pt idx="16521">
                  <c:v>344.1875</c:v>
                </c:pt>
                <c:pt idx="16522">
                  <c:v>344.20833333333331</c:v>
                </c:pt>
                <c:pt idx="16523">
                  <c:v>344.22916666666669</c:v>
                </c:pt>
                <c:pt idx="16524">
                  <c:v>344.25</c:v>
                </c:pt>
                <c:pt idx="16525">
                  <c:v>344.27083333333331</c:v>
                </c:pt>
                <c:pt idx="16526">
                  <c:v>344.29166666666669</c:v>
                </c:pt>
                <c:pt idx="16527">
                  <c:v>344.3125</c:v>
                </c:pt>
                <c:pt idx="16528">
                  <c:v>344.33333333333331</c:v>
                </c:pt>
                <c:pt idx="16529">
                  <c:v>344.35416666666669</c:v>
                </c:pt>
                <c:pt idx="16530">
                  <c:v>344.375</c:v>
                </c:pt>
                <c:pt idx="16531">
                  <c:v>344.39583333333331</c:v>
                </c:pt>
                <c:pt idx="16532">
                  <c:v>344.41666666666669</c:v>
                </c:pt>
                <c:pt idx="16533">
                  <c:v>344.4375</c:v>
                </c:pt>
                <c:pt idx="16534">
                  <c:v>344.45833333333331</c:v>
                </c:pt>
                <c:pt idx="16535">
                  <c:v>344.47916666666669</c:v>
                </c:pt>
                <c:pt idx="16536">
                  <c:v>344.5</c:v>
                </c:pt>
                <c:pt idx="16537">
                  <c:v>344.52083333333331</c:v>
                </c:pt>
                <c:pt idx="16538">
                  <c:v>344.54166666666669</c:v>
                </c:pt>
                <c:pt idx="16539">
                  <c:v>344.5625</c:v>
                </c:pt>
                <c:pt idx="16540">
                  <c:v>344.58333333333331</c:v>
                </c:pt>
                <c:pt idx="16541">
                  <c:v>344.60416666666669</c:v>
                </c:pt>
                <c:pt idx="16542">
                  <c:v>344.625</c:v>
                </c:pt>
                <c:pt idx="16543">
                  <c:v>344.64583333333331</c:v>
                </c:pt>
                <c:pt idx="16544">
                  <c:v>344.66666666666669</c:v>
                </c:pt>
                <c:pt idx="16545">
                  <c:v>344.6875</c:v>
                </c:pt>
                <c:pt idx="16546">
                  <c:v>344.70833333333331</c:v>
                </c:pt>
                <c:pt idx="16547">
                  <c:v>344.72916666666669</c:v>
                </c:pt>
                <c:pt idx="16548">
                  <c:v>344.75</c:v>
                </c:pt>
                <c:pt idx="16549">
                  <c:v>344.77083333333331</c:v>
                </c:pt>
                <c:pt idx="16550">
                  <c:v>344.79166666666669</c:v>
                </c:pt>
                <c:pt idx="16551">
                  <c:v>344.8125</c:v>
                </c:pt>
                <c:pt idx="16552">
                  <c:v>344.83333333333331</c:v>
                </c:pt>
                <c:pt idx="16553">
                  <c:v>344.85416666666669</c:v>
                </c:pt>
                <c:pt idx="16554">
                  <c:v>344.875</c:v>
                </c:pt>
                <c:pt idx="16555">
                  <c:v>344.89583333333331</c:v>
                </c:pt>
                <c:pt idx="16556">
                  <c:v>344.91666666666669</c:v>
                </c:pt>
                <c:pt idx="16557">
                  <c:v>344.9375</c:v>
                </c:pt>
                <c:pt idx="16558">
                  <c:v>344.95833333333331</c:v>
                </c:pt>
                <c:pt idx="16559">
                  <c:v>344.97916666666669</c:v>
                </c:pt>
                <c:pt idx="16560">
                  <c:v>345</c:v>
                </c:pt>
                <c:pt idx="16561">
                  <c:v>345.02083333333331</c:v>
                </c:pt>
                <c:pt idx="16562">
                  <c:v>345.04166666666669</c:v>
                </c:pt>
                <c:pt idx="16563">
                  <c:v>345.0625</c:v>
                </c:pt>
                <c:pt idx="16564">
                  <c:v>345.08333333333331</c:v>
                </c:pt>
                <c:pt idx="16565">
                  <c:v>345.10416666666669</c:v>
                </c:pt>
                <c:pt idx="16566">
                  <c:v>345.125</c:v>
                </c:pt>
                <c:pt idx="16567">
                  <c:v>345.14583333333331</c:v>
                </c:pt>
                <c:pt idx="16568">
                  <c:v>345.16666666666669</c:v>
                </c:pt>
                <c:pt idx="16569">
                  <c:v>345.1875</c:v>
                </c:pt>
                <c:pt idx="16570">
                  <c:v>345.20833333333331</c:v>
                </c:pt>
                <c:pt idx="16571">
                  <c:v>345.22916666666669</c:v>
                </c:pt>
                <c:pt idx="16572">
                  <c:v>345.25</c:v>
                </c:pt>
                <c:pt idx="16573">
                  <c:v>345.27083333333331</c:v>
                </c:pt>
                <c:pt idx="16574">
                  <c:v>345.29166666666669</c:v>
                </c:pt>
                <c:pt idx="16575">
                  <c:v>345.3125</c:v>
                </c:pt>
                <c:pt idx="16576">
                  <c:v>345.33333333333331</c:v>
                </c:pt>
                <c:pt idx="16577">
                  <c:v>345.35416666666669</c:v>
                </c:pt>
                <c:pt idx="16578">
                  <c:v>345.375</c:v>
                </c:pt>
                <c:pt idx="16579">
                  <c:v>345.39583333333331</c:v>
                </c:pt>
                <c:pt idx="16580">
                  <c:v>345.41666666666669</c:v>
                </c:pt>
                <c:pt idx="16581">
                  <c:v>345.4375</c:v>
                </c:pt>
                <c:pt idx="16582">
                  <c:v>345.45833333333331</c:v>
                </c:pt>
                <c:pt idx="16583">
                  <c:v>345.47916666666669</c:v>
                </c:pt>
                <c:pt idx="16584">
                  <c:v>345.5</c:v>
                </c:pt>
                <c:pt idx="16585">
                  <c:v>345.52083333333331</c:v>
                </c:pt>
                <c:pt idx="16586">
                  <c:v>345.54166666666669</c:v>
                </c:pt>
                <c:pt idx="16587">
                  <c:v>345.5625</c:v>
                </c:pt>
                <c:pt idx="16588">
                  <c:v>345.58333333333331</c:v>
                </c:pt>
                <c:pt idx="16589">
                  <c:v>345.60416666666669</c:v>
                </c:pt>
                <c:pt idx="16590">
                  <c:v>345.625</c:v>
                </c:pt>
                <c:pt idx="16591">
                  <c:v>345.64583333333331</c:v>
                </c:pt>
                <c:pt idx="16592">
                  <c:v>345.66666666666669</c:v>
                </c:pt>
                <c:pt idx="16593">
                  <c:v>345.6875</c:v>
                </c:pt>
                <c:pt idx="16594">
                  <c:v>345.70833333333331</c:v>
                </c:pt>
                <c:pt idx="16595">
                  <c:v>345.72916666666669</c:v>
                </c:pt>
                <c:pt idx="16596">
                  <c:v>345.75</c:v>
                </c:pt>
                <c:pt idx="16597">
                  <c:v>345.77083333333331</c:v>
                </c:pt>
                <c:pt idx="16598">
                  <c:v>345.79166666666669</c:v>
                </c:pt>
                <c:pt idx="16599">
                  <c:v>345.8125</c:v>
                </c:pt>
                <c:pt idx="16600">
                  <c:v>345.83333333333331</c:v>
                </c:pt>
                <c:pt idx="16601">
                  <c:v>345.85416666666669</c:v>
                </c:pt>
                <c:pt idx="16602">
                  <c:v>345.875</c:v>
                </c:pt>
                <c:pt idx="16603">
                  <c:v>345.89583333333331</c:v>
                </c:pt>
                <c:pt idx="16604">
                  <c:v>345.91666666666669</c:v>
                </c:pt>
                <c:pt idx="16605">
                  <c:v>345.9375</c:v>
                </c:pt>
                <c:pt idx="16606">
                  <c:v>345.95833333333331</c:v>
                </c:pt>
                <c:pt idx="16607">
                  <c:v>345.97916666666669</c:v>
                </c:pt>
                <c:pt idx="16608">
                  <c:v>346</c:v>
                </c:pt>
                <c:pt idx="16609">
                  <c:v>346.02083333333331</c:v>
                </c:pt>
                <c:pt idx="16610">
                  <c:v>346.04166666666669</c:v>
                </c:pt>
                <c:pt idx="16611">
                  <c:v>346.0625</c:v>
                </c:pt>
                <c:pt idx="16612">
                  <c:v>346.08333333333331</c:v>
                </c:pt>
                <c:pt idx="16613">
                  <c:v>346.10416666666669</c:v>
                </c:pt>
                <c:pt idx="16614">
                  <c:v>346.125</c:v>
                </c:pt>
                <c:pt idx="16615">
                  <c:v>346.14583333333331</c:v>
                </c:pt>
                <c:pt idx="16616">
                  <c:v>346.16666666666669</c:v>
                </c:pt>
                <c:pt idx="16617">
                  <c:v>346.1875</c:v>
                </c:pt>
                <c:pt idx="16618">
                  <c:v>346.20833333333331</c:v>
                </c:pt>
                <c:pt idx="16619">
                  <c:v>346.22916666666669</c:v>
                </c:pt>
                <c:pt idx="16620">
                  <c:v>346.25</c:v>
                </c:pt>
                <c:pt idx="16621">
                  <c:v>346.27083333333331</c:v>
                </c:pt>
                <c:pt idx="16622">
                  <c:v>346.29166666666669</c:v>
                </c:pt>
                <c:pt idx="16623">
                  <c:v>346.3125</c:v>
                </c:pt>
                <c:pt idx="16624">
                  <c:v>346.33333333333331</c:v>
                </c:pt>
                <c:pt idx="16625">
                  <c:v>346.35416666666669</c:v>
                </c:pt>
                <c:pt idx="16626">
                  <c:v>346.375</c:v>
                </c:pt>
                <c:pt idx="16627">
                  <c:v>346.39583333333331</c:v>
                </c:pt>
                <c:pt idx="16628">
                  <c:v>346.41666666666669</c:v>
                </c:pt>
                <c:pt idx="16629">
                  <c:v>346.4375</c:v>
                </c:pt>
                <c:pt idx="16630">
                  <c:v>346.45833333333331</c:v>
                </c:pt>
                <c:pt idx="16631">
                  <c:v>346.47916666666669</c:v>
                </c:pt>
                <c:pt idx="16632">
                  <c:v>346.5</c:v>
                </c:pt>
                <c:pt idx="16633">
                  <c:v>346.52083333333331</c:v>
                </c:pt>
                <c:pt idx="16634">
                  <c:v>346.54166666666669</c:v>
                </c:pt>
                <c:pt idx="16635">
                  <c:v>346.5625</c:v>
                </c:pt>
                <c:pt idx="16636">
                  <c:v>346.58333333333331</c:v>
                </c:pt>
                <c:pt idx="16637">
                  <c:v>346.60416666666669</c:v>
                </c:pt>
                <c:pt idx="16638">
                  <c:v>346.625</c:v>
                </c:pt>
                <c:pt idx="16639">
                  <c:v>346.64583333333331</c:v>
                </c:pt>
                <c:pt idx="16640">
                  <c:v>346.66666666666669</c:v>
                </c:pt>
                <c:pt idx="16641">
                  <c:v>346.6875</c:v>
                </c:pt>
                <c:pt idx="16642">
                  <c:v>346.70833333333331</c:v>
                </c:pt>
                <c:pt idx="16643">
                  <c:v>346.72916666666669</c:v>
                </c:pt>
                <c:pt idx="16644">
                  <c:v>346.75</c:v>
                </c:pt>
                <c:pt idx="16645">
                  <c:v>346.77083333333331</c:v>
                </c:pt>
                <c:pt idx="16646">
                  <c:v>346.79166666666669</c:v>
                </c:pt>
                <c:pt idx="16647">
                  <c:v>346.8125</c:v>
                </c:pt>
                <c:pt idx="16648">
                  <c:v>346.83333333333331</c:v>
                </c:pt>
                <c:pt idx="16649">
                  <c:v>346.85416666666669</c:v>
                </c:pt>
                <c:pt idx="16650">
                  <c:v>346.875</c:v>
                </c:pt>
                <c:pt idx="16651">
                  <c:v>346.89583333333331</c:v>
                </c:pt>
                <c:pt idx="16652">
                  <c:v>346.91666666666669</c:v>
                </c:pt>
                <c:pt idx="16653">
                  <c:v>346.9375</c:v>
                </c:pt>
                <c:pt idx="16654">
                  <c:v>346.95833333333331</c:v>
                </c:pt>
                <c:pt idx="16655">
                  <c:v>346.97916666666669</c:v>
                </c:pt>
                <c:pt idx="16656">
                  <c:v>347</c:v>
                </c:pt>
                <c:pt idx="16657">
                  <c:v>347.02083333333331</c:v>
                </c:pt>
                <c:pt idx="16658">
                  <c:v>347.04166666666669</c:v>
                </c:pt>
                <c:pt idx="16659">
                  <c:v>347.0625</c:v>
                </c:pt>
                <c:pt idx="16660">
                  <c:v>347.08333333333331</c:v>
                </c:pt>
                <c:pt idx="16661">
                  <c:v>347.10416666666669</c:v>
                </c:pt>
                <c:pt idx="16662">
                  <c:v>347.125</c:v>
                </c:pt>
                <c:pt idx="16663">
                  <c:v>347.14583333333331</c:v>
                </c:pt>
                <c:pt idx="16664">
                  <c:v>347.16666666666669</c:v>
                </c:pt>
                <c:pt idx="16665">
                  <c:v>347.1875</c:v>
                </c:pt>
                <c:pt idx="16666">
                  <c:v>347.20833333333331</c:v>
                </c:pt>
                <c:pt idx="16667">
                  <c:v>347.22916666666669</c:v>
                </c:pt>
                <c:pt idx="16668">
                  <c:v>347.25</c:v>
                </c:pt>
                <c:pt idx="16669">
                  <c:v>347.27083333333331</c:v>
                </c:pt>
                <c:pt idx="16670">
                  <c:v>347.29166666666669</c:v>
                </c:pt>
                <c:pt idx="16671">
                  <c:v>347.3125</c:v>
                </c:pt>
                <c:pt idx="16672">
                  <c:v>347.33333333333331</c:v>
                </c:pt>
                <c:pt idx="16673">
                  <c:v>347.35416666666669</c:v>
                </c:pt>
                <c:pt idx="16674">
                  <c:v>347.375</c:v>
                </c:pt>
                <c:pt idx="16675">
                  <c:v>347.39583333333331</c:v>
                </c:pt>
                <c:pt idx="16676">
                  <c:v>347.41666666666669</c:v>
                </c:pt>
                <c:pt idx="16677">
                  <c:v>347.4375</c:v>
                </c:pt>
                <c:pt idx="16678">
                  <c:v>347.45833333333331</c:v>
                </c:pt>
                <c:pt idx="16679">
                  <c:v>347.47916666666669</c:v>
                </c:pt>
                <c:pt idx="16680">
                  <c:v>347.5</c:v>
                </c:pt>
                <c:pt idx="16681">
                  <c:v>347.52083333333331</c:v>
                </c:pt>
                <c:pt idx="16682">
                  <c:v>347.54166666666669</c:v>
                </c:pt>
                <c:pt idx="16683">
                  <c:v>347.5625</c:v>
                </c:pt>
                <c:pt idx="16684">
                  <c:v>347.58333333333331</c:v>
                </c:pt>
                <c:pt idx="16685">
                  <c:v>347.60416666666669</c:v>
                </c:pt>
                <c:pt idx="16686">
                  <c:v>347.625</c:v>
                </c:pt>
                <c:pt idx="16687">
                  <c:v>347.64583333333331</c:v>
                </c:pt>
                <c:pt idx="16688">
                  <c:v>347.66666666666669</c:v>
                </c:pt>
                <c:pt idx="16689">
                  <c:v>347.6875</c:v>
                </c:pt>
                <c:pt idx="16690">
                  <c:v>347.70833333333331</c:v>
                </c:pt>
                <c:pt idx="16691">
                  <c:v>347.72916666666669</c:v>
                </c:pt>
                <c:pt idx="16692">
                  <c:v>347.75</c:v>
                </c:pt>
                <c:pt idx="16693">
                  <c:v>347.77083333333331</c:v>
                </c:pt>
                <c:pt idx="16694">
                  <c:v>347.79166666666669</c:v>
                </c:pt>
                <c:pt idx="16695">
                  <c:v>347.8125</c:v>
                </c:pt>
                <c:pt idx="16696">
                  <c:v>347.83333333333331</c:v>
                </c:pt>
                <c:pt idx="16697">
                  <c:v>347.85416666666669</c:v>
                </c:pt>
                <c:pt idx="16698">
                  <c:v>347.875</c:v>
                </c:pt>
                <c:pt idx="16699">
                  <c:v>347.89583333333331</c:v>
                </c:pt>
                <c:pt idx="16700">
                  <c:v>347.91666666666669</c:v>
                </c:pt>
                <c:pt idx="16701">
                  <c:v>347.9375</c:v>
                </c:pt>
                <c:pt idx="16702">
                  <c:v>347.95833333333331</c:v>
                </c:pt>
                <c:pt idx="16703">
                  <c:v>347.97916666666669</c:v>
                </c:pt>
                <c:pt idx="16704">
                  <c:v>348</c:v>
                </c:pt>
                <c:pt idx="16705">
                  <c:v>348.02083333333331</c:v>
                </c:pt>
                <c:pt idx="16706">
                  <c:v>348.04166666666669</c:v>
                </c:pt>
                <c:pt idx="16707">
                  <c:v>348.0625</c:v>
                </c:pt>
                <c:pt idx="16708">
                  <c:v>348.08333333333331</c:v>
                </c:pt>
                <c:pt idx="16709">
                  <c:v>348.10416666666669</c:v>
                </c:pt>
                <c:pt idx="16710">
                  <c:v>348.125</c:v>
                </c:pt>
                <c:pt idx="16711">
                  <c:v>348.14583333333331</c:v>
                </c:pt>
                <c:pt idx="16712">
                  <c:v>348.16666666666669</c:v>
                </c:pt>
                <c:pt idx="16713">
                  <c:v>348.1875</c:v>
                </c:pt>
                <c:pt idx="16714">
                  <c:v>348.20833333333331</c:v>
                </c:pt>
                <c:pt idx="16715">
                  <c:v>348.22916666666669</c:v>
                </c:pt>
                <c:pt idx="16716">
                  <c:v>348.25</c:v>
                </c:pt>
                <c:pt idx="16717">
                  <c:v>348.27083333333331</c:v>
                </c:pt>
                <c:pt idx="16718">
                  <c:v>348.29166666666669</c:v>
                </c:pt>
                <c:pt idx="16719">
                  <c:v>348.3125</c:v>
                </c:pt>
                <c:pt idx="16720">
                  <c:v>348.33333333333331</c:v>
                </c:pt>
                <c:pt idx="16721">
                  <c:v>348.35416666666669</c:v>
                </c:pt>
                <c:pt idx="16722">
                  <c:v>348.375</c:v>
                </c:pt>
                <c:pt idx="16723">
                  <c:v>348.39583333333331</c:v>
                </c:pt>
                <c:pt idx="16724">
                  <c:v>348.41666666666669</c:v>
                </c:pt>
                <c:pt idx="16725">
                  <c:v>348.4375</c:v>
                </c:pt>
                <c:pt idx="16726">
                  <c:v>348.45833333333331</c:v>
                </c:pt>
                <c:pt idx="16727">
                  <c:v>348.47916666666669</c:v>
                </c:pt>
                <c:pt idx="16728">
                  <c:v>348.5</c:v>
                </c:pt>
                <c:pt idx="16729">
                  <c:v>348.52083333333331</c:v>
                </c:pt>
                <c:pt idx="16730">
                  <c:v>348.54166666666669</c:v>
                </c:pt>
                <c:pt idx="16731">
                  <c:v>348.5625</c:v>
                </c:pt>
                <c:pt idx="16732">
                  <c:v>348.58333333333331</c:v>
                </c:pt>
                <c:pt idx="16733">
                  <c:v>348.60416666666669</c:v>
                </c:pt>
                <c:pt idx="16734">
                  <c:v>348.625</c:v>
                </c:pt>
                <c:pt idx="16735">
                  <c:v>348.64583333333331</c:v>
                </c:pt>
                <c:pt idx="16736">
                  <c:v>348.66666666666669</c:v>
                </c:pt>
                <c:pt idx="16737">
                  <c:v>348.6875</c:v>
                </c:pt>
                <c:pt idx="16738">
                  <c:v>348.70833333333331</c:v>
                </c:pt>
                <c:pt idx="16739">
                  <c:v>348.72916666666669</c:v>
                </c:pt>
                <c:pt idx="16740">
                  <c:v>348.75</c:v>
                </c:pt>
                <c:pt idx="16741">
                  <c:v>348.77083333333331</c:v>
                </c:pt>
                <c:pt idx="16742">
                  <c:v>348.79166666666669</c:v>
                </c:pt>
                <c:pt idx="16743">
                  <c:v>348.8125</c:v>
                </c:pt>
                <c:pt idx="16744">
                  <c:v>348.83333333333331</c:v>
                </c:pt>
                <c:pt idx="16745">
                  <c:v>348.85416666666669</c:v>
                </c:pt>
                <c:pt idx="16746">
                  <c:v>348.875</c:v>
                </c:pt>
                <c:pt idx="16747">
                  <c:v>348.89583333333331</c:v>
                </c:pt>
                <c:pt idx="16748">
                  <c:v>348.91666666666669</c:v>
                </c:pt>
                <c:pt idx="16749">
                  <c:v>348.9375</c:v>
                </c:pt>
                <c:pt idx="16750">
                  <c:v>348.95833333333331</c:v>
                </c:pt>
                <c:pt idx="16751">
                  <c:v>348.97916666666669</c:v>
                </c:pt>
                <c:pt idx="16752">
                  <c:v>349</c:v>
                </c:pt>
                <c:pt idx="16753">
                  <c:v>349.02083333333331</c:v>
                </c:pt>
                <c:pt idx="16754">
                  <c:v>349.04166666666669</c:v>
                </c:pt>
                <c:pt idx="16755">
                  <c:v>349.0625</c:v>
                </c:pt>
                <c:pt idx="16756">
                  <c:v>349.08333333333331</c:v>
                </c:pt>
                <c:pt idx="16757">
                  <c:v>349.10416666666669</c:v>
                </c:pt>
                <c:pt idx="16758">
                  <c:v>349.125</c:v>
                </c:pt>
                <c:pt idx="16759">
                  <c:v>349.14583333333331</c:v>
                </c:pt>
                <c:pt idx="16760">
                  <c:v>349.16666666666669</c:v>
                </c:pt>
                <c:pt idx="16761">
                  <c:v>349.1875</c:v>
                </c:pt>
                <c:pt idx="16762">
                  <c:v>349.20833333333331</c:v>
                </c:pt>
                <c:pt idx="16763">
                  <c:v>349.22916666666669</c:v>
                </c:pt>
                <c:pt idx="16764">
                  <c:v>349.25</c:v>
                </c:pt>
                <c:pt idx="16765">
                  <c:v>349.27083333333331</c:v>
                </c:pt>
                <c:pt idx="16766">
                  <c:v>349.29166666666669</c:v>
                </c:pt>
                <c:pt idx="16767">
                  <c:v>349.3125</c:v>
                </c:pt>
                <c:pt idx="16768">
                  <c:v>349.33333333333331</c:v>
                </c:pt>
                <c:pt idx="16769">
                  <c:v>349.35416666666669</c:v>
                </c:pt>
                <c:pt idx="16770">
                  <c:v>349.375</c:v>
                </c:pt>
                <c:pt idx="16771">
                  <c:v>349.39583333333331</c:v>
                </c:pt>
                <c:pt idx="16772">
                  <c:v>349.41666666666669</c:v>
                </c:pt>
                <c:pt idx="16773">
                  <c:v>349.4375</c:v>
                </c:pt>
                <c:pt idx="16774">
                  <c:v>349.45833333333331</c:v>
                </c:pt>
                <c:pt idx="16775">
                  <c:v>349.47916666666669</c:v>
                </c:pt>
                <c:pt idx="16776">
                  <c:v>349.5</c:v>
                </c:pt>
                <c:pt idx="16777">
                  <c:v>349.52083333333331</c:v>
                </c:pt>
                <c:pt idx="16778">
                  <c:v>349.54166666666669</c:v>
                </c:pt>
                <c:pt idx="16779">
                  <c:v>349.5625</c:v>
                </c:pt>
                <c:pt idx="16780">
                  <c:v>349.58333333333331</c:v>
                </c:pt>
                <c:pt idx="16781">
                  <c:v>349.60416666666669</c:v>
                </c:pt>
                <c:pt idx="16782">
                  <c:v>349.625</c:v>
                </c:pt>
                <c:pt idx="16783">
                  <c:v>349.64583333333331</c:v>
                </c:pt>
                <c:pt idx="16784">
                  <c:v>349.66666666666669</c:v>
                </c:pt>
                <c:pt idx="16785">
                  <c:v>349.6875</c:v>
                </c:pt>
                <c:pt idx="16786">
                  <c:v>349.70833333333331</c:v>
                </c:pt>
                <c:pt idx="16787">
                  <c:v>349.72916666666669</c:v>
                </c:pt>
                <c:pt idx="16788">
                  <c:v>349.75</c:v>
                </c:pt>
                <c:pt idx="16789">
                  <c:v>349.77083333333331</c:v>
                </c:pt>
                <c:pt idx="16790">
                  <c:v>349.79166666666669</c:v>
                </c:pt>
                <c:pt idx="16791">
                  <c:v>349.8125</c:v>
                </c:pt>
                <c:pt idx="16792">
                  <c:v>349.83333333333331</c:v>
                </c:pt>
                <c:pt idx="16793">
                  <c:v>349.85416666666669</c:v>
                </c:pt>
                <c:pt idx="16794">
                  <c:v>349.875</c:v>
                </c:pt>
                <c:pt idx="16795">
                  <c:v>349.89583333333331</c:v>
                </c:pt>
                <c:pt idx="16796">
                  <c:v>349.91666666666669</c:v>
                </c:pt>
                <c:pt idx="16797">
                  <c:v>349.9375</c:v>
                </c:pt>
                <c:pt idx="16798">
                  <c:v>349.95833333333331</c:v>
                </c:pt>
                <c:pt idx="16799">
                  <c:v>349.97916666666669</c:v>
                </c:pt>
                <c:pt idx="16800">
                  <c:v>350</c:v>
                </c:pt>
                <c:pt idx="16801">
                  <c:v>350.02083333333331</c:v>
                </c:pt>
                <c:pt idx="16802">
                  <c:v>350.04166666666669</c:v>
                </c:pt>
                <c:pt idx="16803">
                  <c:v>350.0625</c:v>
                </c:pt>
                <c:pt idx="16804">
                  <c:v>350.08333333333331</c:v>
                </c:pt>
                <c:pt idx="16805">
                  <c:v>350.10416666666669</c:v>
                </c:pt>
                <c:pt idx="16806">
                  <c:v>350.125</c:v>
                </c:pt>
                <c:pt idx="16807">
                  <c:v>350.14583333333331</c:v>
                </c:pt>
                <c:pt idx="16808">
                  <c:v>350.16666666666669</c:v>
                </c:pt>
                <c:pt idx="16809">
                  <c:v>350.1875</c:v>
                </c:pt>
                <c:pt idx="16810">
                  <c:v>350.20833333333331</c:v>
                </c:pt>
                <c:pt idx="16811">
                  <c:v>350.22916666666669</c:v>
                </c:pt>
                <c:pt idx="16812">
                  <c:v>350.25</c:v>
                </c:pt>
                <c:pt idx="16813">
                  <c:v>350.27083333333331</c:v>
                </c:pt>
                <c:pt idx="16814">
                  <c:v>350.29166666666669</c:v>
                </c:pt>
                <c:pt idx="16815">
                  <c:v>350.3125</c:v>
                </c:pt>
                <c:pt idx="16816">
                  <c:v>350.33333333333331</c:v>
                </c:pt>
                <c:pt idx="16817">
                  <c:v>350.35416666666669</c:v>
                </c:pt>
                <c:pt idx="16818">
                  <c:v>350.375</c:v>
                </c:pt>
                <c:pt idx="16819">
                  <c:v>350.39583333333331</c:v>
                </c:pt>
                <c:pt idx="16820">
                  <c:v>350.41666666666669</c:v>
                </c:pt>
                <c:pt idx="16821">
                  <c:v>350.4375</c:v>
                </c:pt>
                <c:pt idx="16822">
                  <c:v>350.45833333333331</c:v>
                </c:pt>
                <c:pt idx="16823">
                  <c:v>350.47916666666669</c:v>
                </c:pt>
                <c:pt idx="16824">
                  <c:v>350.5</c:v>
                </c:pt>
                <c:pt idx="16825">
                  <c:v>350.52083333333331</c:v>
                </c:pt>
                <c:pt idx="16826">
                  <c:v>350.54166666666669</c:v>
                </c:pt>
                <c:pt idx="16827">
                  <c:v>350.5625</c:v>
                </c:pt>
                <c:pt idx="16828">
                  <c:v>350.58333333333331</c:v>
                </c:pt>
                <c:pt idx="16829">
                  <c:v>350.60416666666669</c:v>
                </c:pt>
                <c:pt idx="16830">
                  <c:v>350.625</c:v>
                </c:pt>
                <c:pt idx="16831">
                  <c:v>350.64583333333331</c:v>
                </c:pt>
                <c:pt idx="16832">
                  <c:v>350.66666666666669</c:v>
                </c:pt>
                <c:pt idx="16833">
                  <c:v>350.6875</c:v>
                </c:pt>
                <c:pt idx="16834">
                  <c:v>350.70833333333331</c:v>
                </c:pt>
                <c:pt idx="16835">
                  <c:v>350.72916666666669</c:v>
                </c:pt>
                <c:pt idx="16836">
                  <c:v>350.75</c:v>
                </c:pt>
                <c:pt idx="16837">
                  <c:v>350.77083333333331</c:v>
                </c:pt>
                <c:pt idx="16838">
                  <c:v>350.79166666666669</c:v>
                </c:pt>
                <c:pt idx="16839">
                  <c:v>350.8125</c:v>
                </c:pt>
                <c:pt idx="16840">
                  <c:v>350.83333333333331</c:v>
                </c:pt>
                <c:pt idx="16841">
                  <c:v>350.85416666666669</c:v>
                </c:pt>
                <c:pt idx="16842">
                  <c:v>350.875</c:v>
                </c:pt>
                <c:pt idx="16843">
                  <c:v>350.89583333333331</c:v>
                </c:pt>
                <c:pt idx="16844">
                  <c:v>350.91666666666669</c:v>
                </c:pt>
                <c:pt idx="16845">
                  <c:v>350.9375</c:v>
                </c:pt>
                <c:pt idx="16846">
                  <c:v>350.95833333333331</c:v>
                </c:pt>
                <c:pt idx="16847">
                  <c:v>350.97916666666669</c:v>
                </c:pt>
                <c:pt idx="16848">
                  <c:v>351</c:v>
                </c:pt>
                <c:pt idx="16849">
                  <c:v>351.02083333333331</c:v>
                </c:pt>
                <c:pt idx="16850">
                  <c:v>351.04166666666669</c:v>
                </c:pt>
                <c:pt idx="16851">
                  <c:v>351.0625</c:v>
                </c:pt>
                <c:pt idx="16852">
                  <c:v>351.08333333333331</c:v>
                </c:pt>
                <c:pt idx="16853">
                  <c:v>351.10416666666669</c:v>
                </c:pt>
                <c:pt idx="16854">
                  <c:v>351.125</c:v>
                </c:pt>
                <c:pt idx="16855">
                  <c:v>351.14583333333331</c:v>
                </c:pt>
                <c:pt idx="16856">
                  <c:v>351.16666666666669</c:v>
                </c:pt>
                <c:pt idx="16857">
                  <c:v>351.1875</c:v>
                </c:pt>
                <c:pt idx="16858">
                  <c:v>351.20833333333331</c:v>
                </c:pt>
                <c:pt idx="16859">
                  <c:v>351.22916666666669</c:v>
                </c:pt>
                <c:pt idx="16860">
                  <c:v>351.25</c:v>
                </c:pt>
                <c:pt idx="16861">
                  <c:v>351.27083333333331</c:v>
                </c:pt>
                <c:pt idx="16862">
                  <c:v>351.29166666666669</c:v>
                </c:pt>
                <c:pt idx="16863">
                  <c:v>351.3125</c:v>
                </c:pt>
                <c:pt idx="16864">
                  <c:v>351.33333333333331</c:v>
                </c:pt>
                <c:pt idx="16865">
                  <c:v>351.35416666666669</c:v>
                </c:pt>
                <c:pt idx="16866">
                  <c:v>351.375</c:v>
                </c:pt>
                <c:pt idx="16867">
                  <c:v>351.39583333333331</c:v>
                </c:pt>
                <c:pt idx="16868">
                  <c:v>351.41666666666669</c:v>
                </c:pt>
                <c:pt idx="16869">
                  <c:v>351.4375</c:v>
                </c:pt>
                <c:pt idx="16870">
                  <c:v>351.45833333333331</c:v>
                </c:pt>
                <c:pt idx="16871">
                  <c:v>351.47916666666669</c:v>
                </c:pt>
                <c:pt idx="16872">
                  <c:v>351.5</c:v>
                </c:pt>
                <c:pt idx="16873">
                  <c:v>351.52083333333331</c:v>
                </c:pt>
                <c:pt idx="16874">
                  <c:v>351.54166666666669</c:v>
                </c:pt>
                <c:pt idx="16875">
                  <c:v>351.5625</c:v>
                </c:pt>
                <c:pt idx="16876">
                  <c:v>351.58333333333331</c:v>
                </c:pt>
                <c:pt idx="16877">
                  <c:v>351.60416666666669</c:v>
                </c:pt>
                <c:pt idx="16878">
                  <c:v>351.625</c:v>
                </c:pt>
                <c:pt idx="16879">
                  <c:v>351.64583333333331</c:v>
                </c:pt>
                <c:pt idx="16880">
                  <c:v>351.66666666666669</c:v>
                </c:pt>
                <c:pt idx="16881">
                  <c:v>351.6875</c:v>
                </c:pt>
                <c:pt idx="16882">
                  <c:v>351.70833333333331</c:v>
                </c:pt>
                <c:pt idx="16883">
                  <c:v>351.72916666666669</c:v>
                </c:pt>
                <c:pt idx="16884">
                  <c:v>351.75</c:v>
                </c:pt>
                <c:pt idx="16885">
                  <c:v>351.77083333333331</c:v>
                </c:pt>
                <c:pt idx="16886">
                  <c:v>351.79166666666669</c:v>
                </c:pt>
                <c:pt idx="16887">
                  <c:v>351.8125</c:v>
                </c:pt>
                <c:pt idx="16888">
                  <c:v>351.83333333333331</c:v>
                </c:pt>
                <c:pt idx="16889">
                  <c:v>351.85416666666669</c:v>
                </c:pt>
                <c:pt idx="16890">
                  <c:v>351.875</c:v>
                </c:pt>
                <c:pt idx="16891">
                  <c:v>351.89583333333331</c:v>
                </c:pt>
                <c:pt idx="16892">
                  <c:v>351.91666666666669</c:v>
                </c:pt>
                <c:pt idx="16893">
                  <c:v>351.9375</c:v>
                </c:pt>
                <c:pt idx="16894">
                  <c:v>351.95833333333331</c:v>
                </c:pt>
                <c:pt idx="16895">
                  <c:v>351.97916666666669</c:v>
                </c:pt>
                <c:pt idx="16896">
                  <c:v>352</c:v>
                </c:pt>
                <c:pt idx="16897">
                  <c:v>352.02083333333331</c:v>
                </c:pt>
                <c:pt idx="16898">
                  <c:v>352.04166666666669</c:v>
                </c:pt>
                <c:pt idx="16899">
                  <c:v>352.0625</c:v>
                </c:pt>
                <c:pt idx="16900">
                  <c:v>352.08333333333331</c:v>
                </c:pt>
                <c:pt idx="16901">
                  <c:v>352.10416666666669</c:v>
                </c:pt>
                <c:pt idx="16902">
                  <c:v>352.125</c:v>
                </c:pt>
                <c:pt idx="16903">
                  <c:v>352.14583333333331</c:v>
                </c:pt>
                <c:pt idx="16904">
                  <c:v>352.16666666666669</c:v>
                </c:pt>
                <c:pt idx="16905">
                  <c:v>352.1875</c:v>
                </c:pt>
                <c:pt idx="16906">
                  <c:v>352.20833333333331</c:v>
                </c:pt>
                <c:pt idx="16907">
                  <c:v>352.22916666666669</c:v>
                </c:pt>
                <c:pt idx="16908">
                  <c:v>352.25</c:v>
                </c:pt>
                <c:pt idx="16909">
                  <c:v>352.27083333333331</c:v>
                </c:pt>
                <c:pt idx="16910">
                  <c:v>352.29166666666669</c:v>
                </c:pt>
                <c:pt idx="16911">
                  <c:v>352.3125</c:v>
                </c:pt>
                <c:pt idx="16912">
                  <c:v>352.33333333333331</c:v>
                </c:pt>
                <c:pt idx="16913">
                  <c:v>352.35416666666669</c:v>
                </c:pt>
                <c:pt idx="16914">
                  <c:v>352.375</c:v>
                </c:pt>
                <c:pt idx="16915">
                  <c:v>352.39583333333331</c:v>
                </c:pt>
                <c:pt idx="16916">
                  <c:v>352.41666666666669</c:v>
                </c:pt>
                <c:pt idx="16917">
                  <c:v>352.4375</c:v>
                </c:pt>
                <c:pt idx="16918">
                  <c:v>352.45833333333331</c:v>
                </c:pt>
                <c:pt idx="16919">
                  <c:v>352.47916666666669</c:v>
                </c:pt>
                <c:pt idx="16920">
                  <c:v>352.5</c:v>
                </c:pt>
                <c:pt idx="16921">
                  <c:v>352.52083333333331</c:v>
                </c:pt>
                <c:pt idx="16922">
                  <c:v>352.54166666666669</c:v>
                </c:pt>
                <c:pt idx="16923">
                  <c:v>352.5625</c:v>
                </c:pt>
                <c:pt idx="16924">
                  <c:v>352.58333333333331</c:v>
                </c:pt>
                <c:pt idx="16925">
                  <c:v>352.60416666666669</c:v>
                </c:pt>
                <c:pt idx="16926">
                  <c:v>352.625</c:v>
                </c:pt>
                <c:pt idx="16927">
                  <c:v>352.64583333333331</c:v>
                </c:pt>
                <c:pt idx="16928">
                  <c:v>352.66666666666669</c:v>
                </c:pt>
                <c:pt idx="16929">
                  <c:v>352.6875</c:v>
                </c:pt>
                <c:pt idx="16930">
                  <c:v>352.70833333333331</c:v>
                </c:pt>
                <c:pt idx="16931">
                  <c:v>352.72916666666669</c:v>
                </c:pt>
                <c:pt idx="16932">
                  <c:v>352.75</c:v>
                </c:pt>
                <c:pt idx="16933">
                  <c:v>352.77083333333331</c:v>
                </c:pt>
                <c:pt idx="16934">
                  <c:v>352.79166666666669</c:v>
                </c:pt>
                <c:pt idx="16935">
                  <c:v>352.8125</c:v>
                </c:pt>
                <c:pt idx="16936">
                  <c:v>352.83333333333331</c:v>
                </c:pt>
                <c:pt idx="16937">
                  <c:v>352.85416666666669</c:v>
                </c:pt>
                <c:pt idx="16938">
                  <c:v>352.875</c:v>
                </c:pt>
                <c:pt idx="16939">
                  <c:v>352.89583333333331</c:v>
                </c:pt>
                <c:pt idx="16940">
                  <c:v>352.91666666666669</c:v>
                </c:pt>
                <c:pt idx="16941">
                  <c:v>352.9375</c:v>
                </c:pt>
                <c:pt idx="16942">
                  <c:v>352.95833333333331</c:v>
                </c:pt>
                <c:pt idx="16943">
                  <c:v>352.97916666666669</c:v>
                </c:pt>
                <c:pt idx="16944">
                  <c:v>353</c:v>
                </c:pt>
                <c:pt idx="16945">
                  <c:v>353.02083333333331</c:v>
                </c:pt>
                <c:pt idx="16946">
                  <c:v>353.04166666666669</c:v>
                </c:pt>
                <c:pt idx="16947">
                  <c:v>353.0625</c:v>
                </c:pt>
                <c:pt idx="16948">
                  <c:v>353.08333333333331</c:v>
                </c:pt>
                <c:pt idx="16949">
                  <c:v>353.10416666666669</c:v>
                </c:pt>
                <c:pt idx="16950">
                  <c:v>353.125</c:v>
                </c:pt>
                <c:pt idx="16951">
                  <c:v>353.14583333333331</c:v>
                </c:pt>
                <c:pt idx="16952">
                  <c:v>353.16666666666669</c:v>
                </c:pt>
                <c:pt idx="16953">
                  <c:v>353.1875</c:v>
                </c:pt>
                <c:pt idx="16954">
                  <c:v>353.20833333333331</c:v>
                </c:pt>
                <c:pt idx="16955">
                  <c:v>353.22916666666669</c:v>
                </c:pt>
                <c:pt idx="16956">
                  <c:v>353.25</c:v>
                </c:pt>
                <c:pt idx="16957">
                  <c:v>353.27083333333331</c:v>
                </c:pt>
                <c:pt idx="16958">
                  <c:v>353.29166666666669</c:v>
                </c:pt>
                <c:pt idx="16959">
                  <c:v>353.3125</c:v>
                </c:pt>
                <c:pt idx="16960">
                  <c:v>353.33333333333331</c:v>
                </c:pt>
                <c:pt idx="16961">
                  <c:v>353.35416666666669</c:v>
                </c:pt>
                <c:pt idx="16962">
                  <c:v>353.375</c:v>
                </c:pt>
                <c:pt idx="16963">
                  <c:v>353.39583333333331</c:v>
                </c:pt>
                <c:pt idx="16964">
                  <c:v>353.41666666666669</c:v>
                </c:pt>
                <c:pt idx="16965">
                  <c:v>353.4375</c:v>
                </c:pt>
                <c:pt idx="16966">
                  <c:v>353.45833333333331</c:v>
                </c:pt>
                <c:pt idx="16967">
                  <c:v>353.47916666666669</c:v>
                </c:pt>
                <c:pt idx="16968">
                  <c:v>353.5</c:v>
                </c:pt>
                <c:pt idx="16969">
                  <c:v>353.52083333333331</c:v>
                </c:pt>
                <c:pt idx="16970">
                  <c:v>353.54166666666669</c:v>
                </c:pt>
                <c:pt idx="16971">
                  <c:v>353.5625</c:v>
                </c:pt>
                <c:pt idx="16972">
                  <c:v>353.58333333333331</c:v>
                </c:pt>
                <c:pt idx="16973">
                  <c:v>353.60416666666669</c:v>
                </c:pt>
                <c:pt idx="16974">
                  <c:v>353.625</c:v>
                </c:pt>
                <c:pt idx="16975">
                  <c:v>353.64583333333331</c:v>
                </c:pt>
                <c:pt idx="16976">
                  <c:v>353.66666666666669</c:v>
                </c:pt>
                <c:pt idx="16977">
                  <c:v>353.6875</c:v>
                </c:pt>
                <c:pt idx="16978">
                  <c:v>353.70833333333331</c:v>
                </c:pt>
                <c:pt idx="16979">
                  <c:v>353.72916666666669</c:v>
                </c:pt>
                <c:pt idx="16980">
                  <c:v>353.75</c:v>
                </c:pt>
                <c:pt idx="16981">
                  <c:v>353.77083333333331</c:v>
                </c:pt>
                <c:pt idx="16982">
                  <c:v>353.79166666666669</c:v>
                </c:pt>
                <c:pt idx="16983">
                  <c:v>353.8125</c:v>
                </c:pt>
                <c:pt idx="16984">
                  <c:v>353.83333333333331</c:v>
                </c:pt>
                <c:pt idx="16985">
                  <c:v>353.85416666666669</c:v>
                </c:pt>
                <c:pt idx="16986">
                  <c:v>353.875</c:v>
                </c:pt>
                <c:pt idx="16987">
                  <c:v>353.89583333333331</c:v>
                </c:pt>
                <c:pt idx="16988">
                  <c:v>353.91666666666669</c:v>
                </c:pt>
                <c:pt idx="16989">
                  <c:v>353.9375</c:v>
                </c:pt>
                <c:pt idx="16990">
                  <c:v>353.95833333333331</c:v>
                </c:pt>
                <c:pt idx="16991">
                  <c:v>353.97916666666669</c:v>
                </c:pt>
                <c:pt idx="16992">
                  <c:v>354</c:v>
                </c:pt>
                <c:pt idx="16993">
                  <c:v>354.02083333333331</c:v>
                </c:pt>
                <c:pt idx="16994">
                  <c:v>354.04166666666669</c:v>
                </c:pt>
                <c:pt idx="16995">
                  <c:v>354.0625</c:v>
                </c:pt>
                <c:pt idx="16996">
                  <c:v>354.08333333333331</c:v>
                </c:pt>
                <c:pt idx="16997">
                  <c:v>354.10416666666669</c:v>
                </c:pt>
                <c:pt idx="16998">
                  <c:v>354.125</c:v>
                </c:pt>
                <c:pt idx="16999">
                  <c:v>354.14583333333331</c:v>
                </c:pt>
                <c:pt idx="17000">
                  <c:v>354.16666666666669</c:v>
                </c:pt>
                <c:pt idx="17001">
                  <c:v>354.1875</c:v>
                </c:pt>
                <c:pt idx="17002">
                  <c:v>354.20833333333331</c:v>
                </c:pt>
                <c:pt idx="17003">
                  <c:v>354.22916666666669</c:v>
                </c:pt>
                <c:pt idx="17004">
                  <c:v>354.25</c:v>
                </c:pt>
                <c:pt idx="17005">
                  <c:v>354.27083333333331</c:v>
                </c:pt>
                <c:pt idx="17006">
                  <c:v>354.29166666666669</c:v>
                </c:pt>
                <c:pt idx="17007">
                  <c:v>354.3125</c:v>
                </c:pt>
                <c:pt idx="17008">
                  <c:v>354.33333333333331</c:v>
                </c:pt>
                <c:pt idx="17009">
                  <c:v>354.35416666666669</c:v>
                </c:pt>
                <c:pt idx="17010">
                  <c:v>354.375</c:v>
                </c:pt>
                <c:pt idx="17011">
                  <c:v>354.39583333333331</c:v>
                </c:pt>
                <c:pt idx="17012">
                  <c:v>354.41666666666669</c:v>
                </c:pt>
                <c:pt idx="17013">
                  <c:v>354.4375</c:v>
                </c:pt>
                <c:pt idx="17014">
                  <c:v>354.45833333333331</c:v>
                </c:pt>
                <c:pt idx="17015">
                  <c:v>354.47916666666669</c:v>
                </c:pt>
                <c:pt idx="17016">
                  <c:v>354.5</c:v>
                </c:pt>
                <c:pt idx="17017">
                  <c:v>354.52083333333331</c:v>
                </c:pt>
                <c:pt idx="17018">
                  <c:v>354.54166666666669</c:v>
                </c:pt>
                <c:pt idx="17019">
                  <c:v>354.5625</c:v>
                </c:pt>
                <c:pt idx="17020">
                  <c:v>354.58333333333331</c:v>
                </c:pt>
                <c:pt idx="17021">
                  <c:v>354.60416666666669</c:v>
                </c:pt>
                <c:pt idx="17022">
                  <c:v>354.625</c:v>
                </c:pt>
                <c:pt idx="17023">
                  <c:v>354.64583333333331</c:v>
                </c:pt>
                <c:pt idx="17024">
                  <c:v>354.66666666666669</c:v>
                </c:pt>
                <c:pt idx="17025">
                  <c:v>354.6875</c:v>
                </c:pt>
                <c:pt idx="17026">
                  <c:v>354.70833333333331</c:v>
                </c:pt>
                <c:pt idx="17027">
                  <c:v>354.72916666666669</c:v>
                </c:pt>
                <c:pt idx="17028">
                  <c:v>354.75</c:v>
                </c:pt>
                <c:pt idx="17029">
                  <c:v>354.77083333333331</c:v>
                </c:pt>
                <c:pt idx="17030">
                  <c:v>354.79166666666669</c:v>
                </c:pt>
                <c:pt idx="17031">
                  <c:v>354.8125</c:v>
                </c:pt>
                <c:pt idx="17032">
                  <c:v>354.83333333333331</c:v>
                </c:pt>
                <c:pt idx="17033">
                  <c:v>354.85416666666669</c:v>
                </c:pt>
                <c:pt idx="17034">
                  <c:v>354.875</c:v>
                </c:pt>
                <c:pt idx="17035">
                  <c:v>354.89583333333331</c:v>
                </c:pt>
                <c:pt idx="17036">
                  <c:v>354.91666666666669</c:v>
                </c:pt>
                <c:pt idx="17037">
                  <c:v>354.9375</c:v>
                </c:pt>
                <c:pt idx="17038">
                  <c:v>354.95833333333331</c:v>
                </c:pt>
                <c:pt idx="17039">
                  <c:v>354.97916666666669</c:v>
                </c:pt>
                <c:pt idx="17040">
                  <c:v>355</c:v>
                </c:pt>
                <c:pt idx="17041">
                  <c:v>355.02083333333331</c:v>
                </c:pt>
                <c:pt idx="17042">
                  <c:v>355.04166666666669</c:v>
                </c:pt>
                <c:pt idx="17043">
                  <c:v>355.0625</c:v>
                </c:pt>
                <c:pt idx="17044">
                  <c:v>355.08333333333331</c:v>
                </c:pt>
                <c:pt idx="17045">
                  <c:v>355.10416666666669</c:v>
                </c:pt>
                <c:pt idx="17046">
                  <c:v>355.125</c:v>
                </c:pt>
                <c:pt idx="17047">
                  <c:v>355.14583333333331</c:v>
                </c:pt>
                <c:pt idx="17048">
                  <c:v>355.16666666666669</c:v>
                </c:pt>
                <c:pt idx="17049">
                  <c:v>355.1875</c:v>
                </c:pt>
                <c:pt idx="17050">
                  <c:v>355.20833333333331</c:v>
                </c:pt>
                <c:pt idx="17051">
                  <c:v>355.22916666666669</c:v>
                </c:pt>
                <c:pt idx="17052">
                  <c:v>355.25</c:v>
                </c:pt>
                <c:pt idx="17053">
                  <c:v>355.27083333333331</c:v>
                </c:pt>
                <c:pt idx="17054">
                  <c:v>355.29166666666669</c:v>
                </c:pt>
                <c:pt idx="17055">
                  <c:v>355.3125</c:v>
                </c:pt>
                <c:pt idx="17056">
                  <c:v>355.33333333333331</c:v>
                </c:pt>
                <c:pt idx="17057">
                  <c:v>355.35416666666669</c:v>
                </c:pt>
                <c:pt idx="17058">
                  <c:v>355.375</c:v>
                </c:pt>
                <c:pt idx="17059">
                  <c:v>355.39583333333331</c:v>
                </c:pt>
                <c:pt idx="17060">
                  <c:v>355.41666666666669</c:v>
                </c:pt>
                <c:pt idx="17061">
                  <c:v>355.4375</c:v>
                </c:pt>
                <c:pt idx="17062">
                  <c:v>355.45833333333331</c:v>
                </c:pt>
                <c:pt idx="17063">
                  <c:v>355.47916666666669</c:v>
                </c:pt>
                <c:pt idx="17064">
                  <c:v>355.5</c:v>
                </c:pt>
                <c:pt idx="17065">
                  <c:v>355.52083333333331</c:v>
                </c:pt>
                <c:pt idx="17066">
                  <c:v>355.54166666666669</c:v>
                </c:pt>
                <c:pt idx="17067">
                  <c:v>355.5625</c:v>
                </c:pt>
                <c:pt idx="17068">
                  <c:v>355.58333333333331</c:v>
                </c:pt>
                <c:pt idx="17069">
                  <c:v>355.60416666666669</c:v>
                </c:pt>
                <c:pt idx="17070">
                  <c:v>355.625</c:v>
                </c:pt>
                <c:pt idx="17071">
                  <c:v>355.64583333333331</c:v>
                </c:pt>
                <c:pt idx="17072">
                  <c:v>355.66666666666669</c:v>
                </c:pt>
                <c:pt idx="17073">
                  <c:v>355.6875</c:v>
                </c:pt>
                <c:pt idx="17074">
                  <c:v>355.70833333333331</c:v>
                </c:pt>
                <c:pt idx="17075">
                  <c:v>355.72916666666669</c:v>
                </c:pt>
                <c:pt idx="17076">
                  <c:v>355.75</c:v>
                </c:pt>
                <c:pt idx="17077">
                  <c:v>355.77083333333331</c:v>
                </c:pt>
                <c:pt idx="17078">
                  <c:v>355.79166666666669</c:v>
                </c:pt>
                <c:pt idx="17079">
                  <c:v>355.8125</c:v>
                </c:pt>
                <c:pt idx="17080">
                  <c:v>355.83333333333331</c:v>
                </c:pt>
                <c:pt idx="17081">
                  <c:v>355.85416666666669</c:v>
                </c:pt>
                <c:pt idx="17082">
                  <c:v>355.875</c:v>
                </c:pt>
                <c:pt idx="17083">
                  <c:v>355.89583333333331</c:v>
                </c:pt>
                <c:pt idx="17084">
                  <c:v>355.91666666666669</c:v>
                </c:pt>
                <c:pt idx="17085">
                  <c:v>355.9375</c:v>
                </c:pt>
                <c:pt idx="17086">
                  <c:v>355.95833333333331</c:v>
                </c:pt>
                <c:pt idx="17087">
                  <c:v>355.97916666666669</c:v>
                </c:pt>
                <c:pt idx="17088">
                  <c:v>356</c:v>
                </c:pt>
                <c:pt idx="17089">
                  <c:v>356.02083333333331</c:v>
                </c:pt>
                <c:pt idx="17090">
                  <c:v>356.04166666666669</c:v>
                </c:pt>
                <c:pt idx="17091">
                  <c:v>356.0625</c:v>
                </c:pt>
                <c:pt idx="17092">
                  <c:v>356.08333333333331</c:v>
                </c:pt>
                <c:pt idx="17093">
                  <c:v>356.10416666666669</c:v>
                </c:pt>
                <c:pt idx="17094">
                  <c:v>356.125</c:v>
                </c:pt>
                <c:pt idx="17095">
                  <c:v>356.14583333333331</c:v>
                </c:pt>
                <c:pt idx="17096">
                  <c:v>356.16666666666669</c:v>
                </c:pt>
                <c:pt idx="17097">
                  <c:v>356.1875</c:v>
                </c:pt>
                <c:pt idx="17098">
                  <c:v>356.20833333333331</c:v>
                </c:pt>
                <c:pt idx="17099">
                  <c:v>356.22916666666669</c:v>
                </c:pt>
                <c:pt idx="17100">
                  <c:v>356.25</c:v>
                </c:pt>
                <c:pt idx="17101">
                  <c:v>356.27083333333331</c:v>
                </c:pt>
                <c:pt idx="17102">
                  <c:v>356.29166666666669</c:v>
                </c:pt>
                <c:pt idx="17103">
                  <c:v>356.3125</c:v>
                </c:pt>
                <c:pt idx="17104">
                  <c:v>356.33333333333331</c:v>
                </c:pt>
                <c:pt idx="17105">
                  <c:v>356.35416666666669</c:v>
                </c:pt>
                <c:pt idx="17106">
                  <c:v>356.375</c:v>
                </c:pt>
                <c:pt idx="17107">
                  <c:v>356.39583333333331</c:v>
                </c:pt>
                <c:pt idx="17108">
                  <c:v>356.41666666666669</c:v>
                </c:pt>
                <c:pt idx="17109">
                  <c:v>356.4375</c:v>
                </c:pt>
                <c:pt idx="17110">
                  <c:v>356.45833333333331</c:v>
                </c:pt>
                <c:pt idx="17111">
                  <c:v>356.47916666666669</c:v>
                </c:pt>
                <c:pt idx="17112">
                  <c:v>356.5</c:v>
                </c:pt>
                <c:pt idx="17113">
                  <c:v>356.52083333333331</c:v>
                </c:pt>
                <c:pt idx="17114">
                  <c:v>356.54166666666669</c:v>
                </c:pt>
                <c:pt idx="17115">
                  <c:v>356.5625</c:v>
                </c:pt>
                <c:pt idx="17116">
                  <c:v>356.58333333333331</c:v>
                </c:pt>
                <c:pt idx="17117">
                  <c:v>356.60416666666669</c:v>
                </c:pt>
                <c:pt idx="17118">
                  <c:v>356.625</c:v>
                </c:pt>
                <c:pt idx="17119">
                  <c:v>356.64583333333331</c:v>
                </c:pt>
                <c:pt idx="17120">
                  <c:v>356.66666666666669</c:v>
                </c:pt>
                <c:pt idx="17121">
                  <c:v>356.6875</c:v>
                </c:pt>
                <c:pt idx="17122">
                  <c:v>356.70833333333331</c:v>
                </c:pt>
                <c:pt idx="17123">
                  <c:v>356.72916666666669</c:v>
                </c:pt>
                <c:pt idx="17124">
                  <c:v>356.75</c:v>
                </c:pt>
                <c:pt idx="17125">
                  <c:v>356.77083333333331</c:v>
                </c:pt>
                <c:pt idx="17126">
                  <c:v>356.79166666666669</c:v>
                </c:pt>
                <c:pt idx="17127">
                  <c:v>356.8125</c:v>
                </c:pt>
                <c:pt idx="17128">
                  <c:v>356.83333333333331</c:v>
                </c:pt>
                <c:pt idx="17129">
                  <c:v>356.85416666666669</c:v>
                </c:pt>
                <c:pt idx="17130">
                  <c:v>356.875</c:v>
                </c:pt>
                <c:pt idx="17131">
                  <c:v>356.89583333333331</c:v>
                </c:pt>
                <c:pt idx="17132">
                  <c:v>356.91666666666669</c:v>
                </c:pt>
                <c:pt idx="17133">
                  <c:v>356.9375</c:v>
                </c:pt>
                <c:pt idx="17134">
                  <c:v>356.95833333333331</c:v>
                </c:pt>
                <c:pt idx="17135">
                  <c:v>356.97916666666669</c:v>
                </c:pt>
                <c:pt idx="17136">
                  <c:v>357</c:v>
                </c:pt>
                <c:pt idx="17137">
                  <c:v>357.02083333333331</c:v>
                </c:pt>
                <c:pt idx="17138">
                  <c:v>357.04166666666669</c:v>
                </c:pt>
                <c:pt idx="17139">
                  <c:v>357.0625</c:v>
                </c:pt>
                <c:pt idx="17140">
                  <c:v>357.08333333333331</c:v>
                </c:pt>
                <c:pt idx="17141">
                  <c:v>357.10416666666669</c:v>
                </c:pt>
                <c:pt idx="17142">
                  <c:v>357.125</c:v>
                </c:pt>
                <c:pt idx="17143">
                  <c:v>357.14583333333331</c:v>
                </c:pt>
                <c:pt idx="17144">
                  <c:v>357.16666666666669</c:v>
                </c:pt>
                <c:pt idx="17145">
                  <c:v>357.1875</c:v>
                </c:pt>
                <c:pt idx="17146">
                  <c:v>357.20833333333331</c:v>
                </c:pt>
                <c:pt idx="17147">
                  <c:v>357.22916666666669</c:v>
                </c:pt>
                <c:pt idx="17148">
                  <c:v>357.25</c:v>
                </c:pt>
                <c:pt idx="17149">
                  <c:v>357.27083333333331</c:v>
                </c:pt>
                <c:pt idx="17150">
                  <c:v>357.29166666666669</c:v>
                </c:pt>
                <c:pt idx="17151">
                  <c:v>357.3125</c:v>
                </c:pt>
                <c:pt idx="17152">
                  <c:v>357.33333333333331</c:v>
                </c:pt>
                <c:pt idx="17153">
                  <c:v>357.35416666666669</c:v>
                </c:pt>
                <c:pt idx="17154">
                  <c:v>357.375</c:v>
                </c:pt>
                <c:pt idx="17155">
                  <c:v>357.39583333333331</c:v>
                </c:pt>
                <c:pt idx="17156">
                  <c:v>357.41666666666669</c:v>
                </c:pt>
                <c:pt idx="17157">
                  <c:v>357.4375</c:v>
                </c:pt>
                <c:pt idx="17158">
                  <c:v>357.45833333333331</c:v>
                </c:pt>
                <c:pt idx="17159">
                  <c:v>357.47916666666669</c:v>
                </c:pt>
                <c:pt idx="17160">
                  <c:v>357.5</c:v>
                </c:pt>
                <c:pt idx="17161">
                  <c:v>357.52083333333331</c:v>
                </c:pt>
                <c:pt idx="17162">
                  <c:v>357.54166666666669</c:v>
                </c:pt>
                <c:pt idx="17163">
                  <c:v>357.5625</c:v>
                </c:pt>
                <c:pt idx="17164">
                  <c:v>357.58333333333331</c:v>
                </c:pt>
                <c:pt idx="17165">
                  <c:v>357.60416666666669</c:v>
                </c:pt>
                <c:pt idx="17166">
                  <c:v>357.625</c:v>
                </c:pt>
                <c:pt idx="17167">
                  <c:v>357.64583333333331</c:v>
                </c:pt>
                <c:pt idx="17168">
                  <c:v>357.66666666666669</c:v>
                </c:pt>
                <c:pt idx="17169">
                  <c:v>357.6875</c:v>
                </c:pt>
                <c:pt idx="17170">
                  <c:v>357.70833333333331</c:v>
                </c:pt>
                <c:pt idx="17171">
                  <c:v>357.72916666666669</c:v>
                </c:pt>
                <c:pt idx="17172">
                  <c:v>357.75</c:v>
                </c:pt>
                <c:pt idx="17173">
                  <c:v>357.77083333333331</c:v>
                </c:pt>
                <c:pt idx="17174">
                  <c:v>357.79166666666669</c:v>
                </c:pt>
                <c:pt idx="17175">
                  <c:v>357.8125</c:v>
                </c:pt>
                <c:pt idx="17176">
                  <c:v>357.83333333333331</c:v>
                </c:pt>
                <c:pt idx="17177">
                  <c:v>357.85416666666669</c:v>
                </c:pt>
                <c:pt idx="17178">
                  <c:v>357.875</c:v>
                </c:pt>
                <c:pt idx="17179">
                  <c:v>357.89583333333331</c:v>
                </c:pt>
                <c:pt idx="17180">
                  <c:v>357.91666666666669</c:v>
                </c:pt>
                <c:pt idx="17181">
                  <c:v>357.9375</c:v>
                </c:pt>
                <c:pt idx="17182">
                  <c:v>357.95833333333331</c:v>
                </c:pt>
                <c:pt idx="17183">
                  <c:v>357.97916666666669</c:v>
                </c:pt>
                <c:pt idx="17184">
                  <c:v>358</c:v>
                </c:pt>
                <c:pt idx="17185">
                  <c:v>358.02083333333331</c:v>
                </c:pt>
                <c:pt idx="17186">
                  <c:v>358.04166666666669</c:v>
                </c:pt>
                <c:pt idx="17187">
                  <c:v>358.0625</c:v>
                </c:pt>
                <c:pt idx="17188">
                  <c:v>358.08333333333331</c:v>
                </c:pt>
                <c:pt idx="17189">
                  <c:v>358.10416666666669</c:v>
                </c:pt>
                <c:pt idx="17190">
                  <c:v>358.125</c:v>
                </c:pt>
                <c:pt idx="17191">
                  <c:v>358.14583333333331</c:v>
                </c:pt>
                <c:pt idx="17192">
                  <c:v>358.16666666666669</c:v>
                </c:pt>
                <c:pt idx="17193">
                  <c:v>358.1875</c:v>
                </c:pt>
                <c:pt idx="17194">
                  <c:v>358.20833333333331</c:v>
                </c:pt>
                <c:pt idx="17195">
                  <c:v>358.22916666666669</c:v>
                </c:pt>
                <c:pt idx="17196">
                  <c:v>358.25</c:v>
                </c:pt>
                <c:pt idx="17197">
                  <c:v>358.27083333333331</c:v>
                </c:pt>
                <c:pt idx="17198">
                  <c:v>358.29166666666669</c:v>
                </c:pt>
                <c:pt idx="17199">
                  <c:v>358.3125</c:v>
                </c:pt>
                <c:pt idx="17200">
                  <c:v>358.33333333333331</c:v>
                </c:pt>
                <c:pt idx="17201">
                  <c:v>358.35416666666669</c:v>
                </c:pt>
                <c:pt idx="17202">
                  <c:v>358.375</c:v>
                </c:pt>
                <c:pt idx="17203">
                  <c:v>358.39583333333331</c:v>
                </c:pt>
                <c:pt idx="17204">
                  <c:v>358.41666666666669</c:v>
                </c:pt>
                <c:pt idx="17205">
                  <c:v>358.4375</c:v>
                </c:pt>
                <c:pt idx="17206">
                  <c:v>358.45833333333331</c:v>
                </c:pt>
                <c:pt idx="17207">
                  <c:v>358.47916666666669</c:v>
                </c:pt>
                <c:pt idx="17208">
                  <c:v>358.5</c:v>
                </c:pt>
                <c:pt idx="17209">
                  <c:v>358.52083333333331</c:v>
                </c:pt>
                <c:pt idx="17210">
                  <c:v>358.54166666666669</c:v>
                </c:pt>
                <c:pt idx="17211">
                  <c:v>358.5625</c:v>
                </c:pt>
                <c:pt idx="17212">
                  <c:v>358.58333333333331</c:v>
                </c:pt>
                <c:pt idx="17213">
                  <c:v>358.60416666666669</c:v>
                </c:pt>
                <c:pt idx="17214">
                  <c:v>358.625</c:v>
                </c:pt>
                <c:pt idx="17215">
                  <c:v>358.64583333333331</c:v>
                </c:pt>
                <c:pt idx="17216">
                  <c:v>358.66666666666669</c:v>
                </c:pt>
                <c:pt idx="17217">
                  <c:v>358.6875</c:v>
                </c:pt>
                <c:pt idx="17218">
                  <c:v>358.70833333333331</c:v>
                </c:pt>
                <c:pt idx="17219">
                  <c:v>358.72916666666669</c:v>
                </c:pt>
                <c:pt idx="17220">
                  <c:v>358.75</c:v>
                </c:pt>
                <c:pt idx="17221">
                  <c:v>358.77083333333331</c:v>
                </c:pt>
                <c:pt idx="17222">
                  <c:v>358.79166666666669</c:v>
                </c:pt>
                <c:pt idx="17223">
                  <c:v>358.8125</c:v>
                </c:pt>
                <c:pt idx="17224">
                  <c:v>358.83333333333331</c:v>
                </c:pt>
                <c:pt idx="17225">
                  <c:v>358.85416666666669</c:v>
                </c:pt>
                <c:pt idx="17226">
                  <c:v>358.875</c:v>
                </c:pt>
                <c:pt idx="17227">
                  <c:v>358.89583333333331</c:v>
                </c:pt>
                <c:pt idx="17228">
                  <c:v>358.91666666666669</c:v>
                </c:pt>
                <c:pt idx="17229">
                  <c:v>358.9375</c:v>
                </c:pt>
                <c:pt idx="17230">
                  <c:v>358.95833333333331</c:v>
                </c:pt>
                <c:pt idx="17231">
                  <c:v>358.97916666666669</c:v>
                </c:pt>
                <c:pt idx="17232">
                  <c:v>359</c:v>
                </c:pt>
                <c:pt idx="17233">
                  <c:v>359.02083333333331</c:v>
                </c:pt>
                <c:pt idx="17234">
                  <c:v>359.04166666666669</c:v>
                </c:pt>
                <c:pt idx="17235">
                  <c:v>359.0625</c:v>
                </c:pt>
                <c:pt idx="17236">
                  <c:v>359.08333333333331</c:v>
                </c:pt>
                <c:pt idx="17237">
                  <c:v>359.10416666666669</c:v>
                </c:pt>
                <c:pt idx="17238">
                  <c:v>359.125</c:v>
                </c:pt>
                <c:pt idx="17239">
                  <c:v>359.14583333333331</c:v>
                </c:pt>
                <c:pt idx="17240">
                  <c:v>359.16666666666669</c:v>
                </c:pt>
                <c:pt idx="17241">
                  <c:v>359.1875</c:v>
                </c:pt>
                <c:pt idx="17242">
                  <c:v>359.20833333333331</c:v>
                </c:pt>
                <c:pt idx="17243">
                  <c:v>359.22916666666669</c:v>
                </c:pt>
                <c:pt idx="17244">
                  <c:v>359.25</c:v>
                </c:pt>
                <c:pt idx="17245">
                  <c:v>359.27083333333331</c:v>
                </c:pt>
                <c:pt idx="17246">
                  <c:v>359.29166666666669</c:v>
                </c:pt>
                <c:pt idx="17247">
                  <c:v>359.3125</c:v>
                </c:pt>
                <c:pt idx="17248">
                  <c:v>359.33333333333331</c:v>
                </c:pt>
                <c:pt idx="17249">
                  <c:v>359.35416666666669</c:v>
                </c:pt>
                <c:pt idx="17250">
                  <c:v>359.375</c:v>
                </c:pt>
                <c:pt idx="17251">
                  <c:v>359.39583333333331</c:v>
                </c:pt>
                <c:pt idx="17252">
                  <c:v>359.41666666666669</c:v>
                </c:pt>
                <c:pt idx="17253">
                  <c:v>359.4375</c:v>
                </c:pt>
                <c:pt idx="17254">
                  <c:v>359.45833333333331</c:v>
                </c:pt>
                <c:pt idx="17255">
                  <c:v>359.47916666666669</c:v>
                </c:pt>
                <c:pt idx="17256">
                  <c:v>359.5</c:v>
                </c:pt>
                <c:pt idx="17257">
                  <c:v>359.52083333333331</c:v>
                </c:pt>
                <c:pt idx="17258">
                  <c:v>359.54166666666669</c:v>
                </c:pt>
                <c:pt idx="17259">
                  <c:v>359.5625</c:v>
                </c:pt>
                <c:pt idx="17260">
                  <c:v>359.58333333333331</c:v>
                </c:pt>
                <c:pt idx="17261">
                  <c:v>359.60416666666669</c:v>
                </c:pt>
                <c:pt idx="17262">
                  <c:v>359.625</c:v>
                </c:pt>
                <c:pt idx="17263">
                  <c:v>359.64583333333331</c:v>
                </c:pt>
                <c:pt idx="17264">
                  <c:v>359.66666666666669</c:v>
                </c:pt>
                <c:pt idx="17265">
                  <c:v>359.6875</c:v>
                </c:pt>
                <c:pt idx="17266">
                  <c:v>359.70833333333331</c:v>
                </c:pt>
                <c:pt idx="17267">
                  <c:v>359.72916666666669</c:v>
                </c:pt>
                <c:pt idx="17268">
                  <c:v>359.75</c:v>
                </c:pt>
                <c:pt idx="17269">
                  <c:v>359.77083333333331</c:v>
                </c:pt>
                <c:pt idx="17270">
                  <c:v>359.79166666666669</c:v>
                </c:pt>
                <c:pt idx="17271">
                  <c:v>359.8125</c:v>
                </c:pt>
                <c:pt idx="17272">
                  <c:v>359.83333333333331</c:v>
                </c:pt>
                <c:pt idx="17273">
                  <c:v>359.85416666666669</c:v>
                </c:pt>
                <c:pt idx="17274">
                  <c:v>359.875</c:v>
                </c:pt>
                <c:pt idx="17275">
                  <c:v>359.89583333333331</c:v>
                </c:pt>
                <c:pt idx="17276">
                  <c:v>359.91666666666669</c:v>
                </c:pt>
                <c:pt idx="17277">
                  <c:v>359.9375</c:v>
                </c:pt>
                <c:pt idx="17278">
                  <c:v>359.95833333333331</c:v>
                </c:pt>
                <c:pt idx="17279">
                  <c:v>359.97916666666669</c:v>
                </c:pt>
                <c:pt idx="17280">
                  <c:v>360</c:v>
                </c:pt>
                <c:pt idx="17281">
                  <c:v>360.02083333333331</c:v>
                </c:pt>
                <c:pt idx="17282">
                  <c:v>360.04166666666669</c:v>
                </c:pt>
                <c:pt idx="17283">
                  <c:v>360.0625</c:v>
                </c:pt>
                <c:pt idx="17284">
                  <c:v>360.08333333333331</c:v>
                </c:pt>
                <c:pt idx="17285">
                  <c:v>360.10416666666669</c:v>
                </c:pt>
                <c:pt idx="17286">
                  <c:v>360.125</c:v>
                </c:pt>
                <c:pt idx="17287">
                  <c:v>360.14583333333331</c:v>
                </c:pt>
                <c:pt idx="17288">
                  <c:v>360.16666666666669</c:v>
                </c:pt>
                <c:pt idx="17289">
                  <c:v>360.1875</c:v>
                </c:pt>
                <c:pt idx="17290">
                  <c:v>360.20833333333331</c:v>
                </c:pt>
                <c:pt idx="17291">
                  <c:v>360.22916666666669</c:v>
                </c:pt>
                <c:pt idx="17292">
                  <c:v>360.25</c:v>
                </c:pt>
                <c:pt idx="17293">
                  <c:v>360.27083333333331</c:v>
                </c:pt>
                <c:pt idx="17294">
                  <c:v>360.29166666666669</c:v>
                </c:pt>
                <c:pt idx="17295">
                  <c:v>360.3125</c:v>
                </c:pt>
                <c:pt idx="17296">
                  <c:v>360.33333333333331</c:v>
                </c:pt>
                <c:pt idx="17297">
                  <c:v>360.35416666666669</c:v>
                </c:pt>
                <c:pt idx="17298">
                  <c:v>360.375</c:v>
                </c:pt>
                <c:pt idx="17299">
                  <c:v>360.39583333333331</c:v>
                </c:pt>
                <c:pt idx="17300">
                  <c:v>360.41666666666669</c:v>
                </c:pt>
                <c:pt idx="17301">
                  <c:v>360.4375</c:v>
                </c:pt>
                <c:pt idx="17302">
                  <c:v>360.45833333333331</c:v>
                </c:pt>
                <c:pt idx="17303">
                  <c:v>360.47916666666669</c:v>
                </c:pt>
                <c:pt idx="17304">
                  <c:v>360.5</c:v>
                </c:pt>
                <c:pt idx="17305">
                  <c:v>360.52083333333331</c:v>
                </c:pt>
                <c:pt idx="17306">
                  <c:v>360.54166666666669</c:v>
                </c:pt>
                <c:pt idx="17307">
                  <c:v>360.5625</c:v>
                </c:pt>
                <c:pt idx="17308">
                  <c:v>360.58333333333331</c:v>
                </c:pt>
                <c:pt idx="17309">
                  <c:v>360.60416666666669</c:v>
                </c:pt>
                <c:pt idx="17310">
                  <c:v>360.625</c:v>
                </c:pt>
                <c:pt idx="17311">
                  <c:v>360.64583333333331</c:v>
                </c:pt>
                <c:pt idx="17312">
                  <c:v>360.66666666666669</c:v>
                </c:pt>
                <c:pt idx="17313">
                  <c:v>360.6875</c:v>
                </c:pt>
                <c:pt idx="17314">
                  <c:v>360.70833333333331</c:v>
                </c:pt>
                <c:pt idx="17315">
                  <c:v>360.72916666666669</c:v>
                </c:pt>
                <c:pt idx="17316">
                  <c:v>360.75</c:v>
                </c:pt>
                <c:pt idx="17317">
                  <c:v>360.77083333333331</c:v>
                </c:pt>
                <c:pt idx="17318">
                  <c:v>360.79166666666669</c:v>
                </c:pt>
                <c:pt idx="17319">
                  <c:v>360.8125</c:v>
                </c:pt>
                <c:pt idx="17320">
                  <c:v>360.83333333333331</c:v>
                </c:pt>
                <c:pt idx="17321">
                  <c:v>360.85416666666669</c:v>
                </c:pt>
                <c:pt idx="17322">
                  <c:v>360.875</c:v>
                </c:pt>
                <c:pt idx="17323">
                  <c:v>360.89583333333331</c:v>
                </c:pt>
                <c:pt idx="17324">
                  <c:v>360.91666666666669</c:v>
                </c:pt>
                <c:pt idx="17325">
                  <c:v>360.9375</c:v>
                </c:pt>
                <c:pt idx="17326">
                  <c:v>360.95833333333331</c:v>
                </c:pt>
                <c:pt idx="17327">
                  <c:v>360.97916666666669</c:v>
                </c:pt>
                <c:pt idx="17328">
                  <c:v>361</c:v>
                </c:pt>
                <c:pt idx="17329">
                  <c:v>361.02083333333331</c:v>
                </c:pt>
                <c:pt idx="17330">
                  <c:v>361.04166666666669</c:v>
                </c:pt>
                <c:pt idx="17331">
                  <c:v>361.0625</c:v>
                </c:pt>
                <c:pt idx="17332">
                  <c:v>361.08333333333331</c:v>
                </c:pt>
                <c:pt idx="17333">
                  <c:v>361.10416666666669</c:v>
                </c:pt>
                <c:pt idx="17334">
                  <c:v>361.125</c:v>
                </c:pt>
                <c:pt idx="17335">
                  <c:v>361.14583333333331</c:v>
                </c:pt>
                <c:pt idx="17336">
                  <c:v>361.16666666666669</c:v>
                </c:pt>
                <c:pt idx="17337">
                  <c:v>361.1875</c:v>
                </c:pt>
                <c:pt idx="17338">
                  <c:v>361.20833333333331</c:v>
                </c:pt>
                <c:pt idx="17339">
                  <c:v>361.22916666666669</c:v>
                </c:pt>
                <c:pt idx="17340">
                  <c:v>361.25</c:v>
                </c:pt>
                <c:pt idx="17341">
                  <c:v>361.27083333333331</c:v>
                </c:pt>
                <c:pt idx="17342">
                  <c:v>361.29166666666669</c:v>
                </c:pt>
                <c:pt idx="17343">
                  <c:v>361.3125</c:v>
                </c:pt>
                <c:pt idx="17344">
                  <c:v>361.33333333333331</c:v>
                </c:pt>
                <c:pt idx="17345">
                  <c:v>361.35416666666669</c:v>
                </c:pt>
                <c:pt idx="17346">
                  <c:v>361.375</c:v>
                </c:pt>
                <c:pt idx="17347">
                  <c:v>361.39583333333331</c:v>
                </c:pt>
                <c:pt idx="17348">
                  <c:v>361.41666666666669</c:v>
                </c:pt>
                <c:pt idx="17349">
                  <c:v>361.4375</c:v>
                </c:pt>
                <c:pt idx="17350">
                  <c:v>361.45833333333331</c:v>
                </c:pt>
                <c:pt idx="17351">
                  <c:v>361.47916666666669</c:v>
                </c:pt>
                <c:pt idx="17352">
                  <c:v>361.5</c:v>
                </c:pt>
                <c:pt idx="17353">
                  <c:v>361.52083333333331</c:v>
                </c:pt>
                <c:pt idx="17354">
                  <c:v>361.54166666666669</c:v>
                </c:pt>
                <c:pt idx="17355">
                  <c:v>361.5625</c:v>
                </c:pt>
                <c:pt idx="17356">
                  <c:v>361.58333333333331</c:v>
                </c:pt>
                <c:pt idx="17357">
                  <c:v>361.60416666666669</c:v>
                </c:pt>
                <c:pt idx="17358">
                  <c:v>361.625</c:v>
                </c:pt>
                <c:pt idx="17359">
                  <c:v>361.64583333333331</c:v>
                </c:pt>
                <c:pt idx="17360">
                  <c:v>361.66666666666669</c:v>
                </c:pt>
                <c:pt idx="17361">
                  <c:v>361.6875</c:v>
                </c:pt>
                <c:pt idx="17362">
                  <c:v>361.70833333333331</c:v>
                </c:pt>
                <c:pt idx="17363">
                  <c:v>361.72916666666669</c:v>
                </c:pt>
                <c:pt idx="17364">
                  <c:v>361.75</c:v>
                </c:pt>
                <c:pt idx="17365">
                  <c:v>361.77083333333331</c:v>
                </c:pt>
                <c:pt idx="17366">
                  <c:v>361.79166666666669</c:v>
                </c:pt>
                <c:pt idx="17367">
                  <c:v>361.8125</c:v>
                </c:pt>
                <c:pt idx="17368">
                  <c:v>361.83333333333331</c:v>
                </c:pt>
                <c:pt idx="17369">
                  <c:v>361.85416666666669</c:v>
                </c:pt>
                <c:pt idx="17370">
                  <c:v>361.875</c:v>
                </c:pt>
                <c:pt idx="17371">
                  <c:v>361.89583333333331</c:v>
                </c:pt>
                <c:pt idx="17372">
                  <c:v>361.91666666666669</c:v>
                </c:pt>
                <c:pt idx="17373">
                  <c:v>361.9375</c:v>
                </c:pt>
                <c:pt idx="17374">
                  <c:v>361.95833333333331</c:v>
                </c:pt>
                <c:pt idx="17375">
                  <c:v>361.97916666666669</c:v>
                </c:pt>
                <c:pt idx="17376">
                  <c:v>362</c:v>
                </c:pt>
                <c:pt idx="17377">
                  <c:v>362.02083333333331</c:v>
                </c:pt>
                <c:pt idx="17378">
                  <c:v>362.04166666666669</c:v>
                </c:pt>
                <c:pt idx="17379">
                  <c:v>362.0625</c:v>
                </c:pt>
                <c:pt idx="17380">
                  <c:v>362.08333333333331</c:v>
                </c:pt>
                <c:pt idx="17381">
                  <c:v>362.10416666666669</c:v>
                </c:pt>
                <c:pt idx="17382">
                  <c:v>362.125</c:v>
                </c:pt>
                <c:pt idx="17383">
                  <c:v>362.14583333333331</c:v>
                </c:pt>
                <c:pt idx="17384">
                  <c:v>362.16666666666669</c:v>
                </c:pt>
                <c:pt idx="17385">
                  <c:v>362.1875</c:v>
                </c:pt>
                <c:pt idx="17386">
                  <c:v>362.20833333333331</c:v>
                </c:pt>
                <c:pt idx="17387">
                  <c:v>362.22916666666669</c:v>
                </c:pt>
                <c:pt idx="17388">
                  <c:v>362.25</c:v>
                </c:pt>
                <c:pt idx="17389">
                  <c:v>362.27083333333331</c:v>
                </c:pt>
                <c:pt idx="17390">
                  <c:v>362.29166666666669</c:v>
                </c:pt>
                <c:pt idx="17391">
                  <c:v>362.3125</c:v>
                </c:pt>
                <c:pt idx="17392">
                  <c:v>362.33333333333331</c:v>
                </c:pt>
                <c:pt idx="17393">
                  <c:v>362.35416666666669</c:v>
                </c:pt>
                <c:pt idx="17394">
                  <c:v>362.375</c:v>
                </c:pt>
                <c:pt idx="17395">
                  <c:v>362.39583333333331</c:v>
                </c:pt>
                <c:pt idx="17396">
                  <c:v>362.41666666666669</c:v>
                </c:pt>
                <c:pt idx="17397">
                  <c:v>362.4375</c:v>
                </c:pt>
                <c:pt idx="17398">
                  <c:v>362.45833333333331</c:v>
                </c:pt>
                <c:pt idx="17399">
                  <c:v>362.47916666666669</c:v>
                </c:pt>
                <c:pt idx="17400">
                  <c:v>362.5</c:v>
                </c:pt>
                <c:pt idx="17401">
                  <c:v>362.52083333333331</c:v>
                </c:pt>
                <c:pt idx="17402">
                  <c:v>362.54166666666669</c:v>
                </c:pt>
                <c:pt idx="17403">
                  <c:v>362.5625</c:v>
                </c:pt>
                <c:pt idx="17404">
                  <c:v>362.58333333333331</c:v>
                </c:pt>
                <c:pt idx="17405">
                  <c:v>362.60416666666669</c:v>
                </c:pt>
                <c:pt idx="17406">
                  <c:v>362.625</c:v>
                </c:pt>
                <c:pt idx="17407">
                  <c:v>362.64583333333331</c:v>
                </c:pt>
                <c:pt idx="17408">
                  <c:v>362.66666666666669</c:v>
                </c:pt>
                <c:pt idx="17409">
                  <c:v>362.6875</c:v>
                </c:pt>
                <c:pt idx="17410">
                  <c:v>362.70833333333331</c:v>
                </c:pt>
                <c:pt idx="17411">
                  <c:v>362.72916666666669</c:v>
                </c:pt>
                <c:pt idx="17412">
                  <c:v>362.75</c:v>
                </c:pt>
                <c:pt idx="17413">
                  <c:v>362.77083333333331</c:v>
                </c:pt>
                <c:pt idx="17414">
                  <c:v>362.79166666666669</c:v>
                </c:pt>
                <c:pt idx="17415">
                  <c:v>362.8125</c:v>
                </c:pt>
                <c:pt idx="17416">
                  <c:v>362.83333333333331</c:v>
                </c:pt>
                <c:pt idx="17417">
                  <c:v>362.85416666666669</c:v>
                </c:pt>
                <c:pt idx="17418">
                  <c:v>362.875</c:v>
                </c:pt>
                <c:pt idx="17419">
                  <c:v>362.89583333333331</c:v>
                </c:pt>
                <c:pt idx="17420">
                  <c:v>362.91666666666669</c:v>
                </c:pt>
                <c:pt idx="17421">
                  <c:v>362.9375</c:v>
                </c:pt>
                <c:pt idx="17422">
                  <c:v>362.95833333333331</c:v>
                </c:pt>
                <c:pt idx="17423">
                  <c:v>362.97916666666669</c:v>
                </c:pt>
                <c:pt idx="17424">
                  <c:v>363</c:v>
                </c:pt>
                <c:pt idx="17425">
                  <c:v>363.02083333333331</c:v>
                </c:pt>
                <c:pt idx="17426">
                  <c:v>363.04166666666669</c:v>
                </c:pt>
                <c:pt idx="17427">
                  <c:v>363.0625</c:v>
                </c:pt>
                <c:pt idx="17428">
                  <c:v>363.08333333333331</c:v>
                </c:pt>
                <c:pt idx="17429">
                  <c:v>363.10416666666669</c:v>
                </c:pt>
                <c:pt idx="17430">
                  <c:v>363.125</c:v>
                </c:pt>
                <c:pt idx="17431">
                  <c:v>363.14583333333331</c:v>
                </c:pt>
                <c:pt idx="17432">
                  <c:v>363.16666666666669</c:v>
                </c:pt>
                <c:pt idx="17433">
                  <c:v>363.1875</c:v>
                </c:pt>
                <c:pt idx="17434">
                  <c:v>363.20833333333331</c:v>
                </c:pt>
                <c:pt idx="17435">
                  <c:v>363.22916666666669</c:v>
                </c:pt>
                <c:pt idx="17436">
                  <c:v>363.25</c:v>
                </c:pt>
                <c:pt idx="17437">
                  <c:v>363.27083333333331</c:v>
                </c:pt>
                <c:pt idx="17438">
                  <c:v>363.29166666666669</c:v>
                </c:pt>
                <c:pt idx="17439">
                  <c:v>363.3125</c:v>
                </c:pt>
                <c:pt idx="17440">
                  <c:v>363.33333333333331</c:v>
                </c:pt>
                <c:pt idx="17441">
                  <c:v>363.35416666666669</c:v>
                </c:pt>
                <c:pt idx="17442">
                  <c:v>363.375</c:v>
                </c:pt>
                <c:pt idx="17443">
                  <c:v>363.39583333333331</c:v>
                </c:pt>
                <c:pt idx="17444">
                  <c:v>363.41666666666669</c:v>
                </c:pt>
                <c:pt idx="17445">
                  <c:v>363.4375</c:v>
                </c:pt>
                <c:pt idx="17446">
                  <c:v>363.45833333333331</c:v>
                </c:pt>
                <c:pt idx="17447">
                  <c:v>363.47916666666669</c:v>
                </c:pt>
                <c:pt idx="17448">
                  <c:v>363.5</c:v>
                </c:pt>
                <c:pt idx="17449">
                  <c:v>363.52083333333331</c:v>
                </c:pt>
                <c:pt idx="17450">
                  <c:v>363.54166666666669</c:v>
                </c:pt>
                <c:pt idx="17451">
                  <c:v>363.5625</c:v>
                </c:pt>
                <c:pt idx="17452">
                  <c:v>363.58333333333331</c:v>
                </c:pt>
                <c:pt idx="17453">
                  <c:v>363.60416666666669</c:v>
                </c:pt>
                <c:pt idx="17454">
                  <c:v>363.625</c:v>
                </c:pt>
                <c:pt idx="17455">
                  <c:v>363.64583333333331</c:v>
                </c:pt>
                <c:pt idx="17456">
                  <c:v>363.66666666666669</c:v>
                </c:pt>
                <c:pt idx="17457">
                  <c:v>363.6875</c:v>
                </c:pt>
                <c:pt idx="17458">
                  <c:v>363.70833333333331</c:v>
                </c:pt>
                <c:pt idx="17459">
                  <c:v>363.72916666666669</c:v>
                </c:pt>
                <c:pt idx="17460">
                  <c:v>363.75</c:v>
                </c:pt>
                <c:pt idx="17461">
                  <c:v>363.77083333333331</c:v>
                </c:pt>
                <c:pt idx="17462">
                  <c:v>363.79166666666669</c:v>
                </c:pt>
                <c:pt idx="17463">
                  <c:v>363.8125</c:v>
                </c:pt>
                <c:pt idx="17464">
                  <c:v>363.83333333333331</c:v>
                </c:pt>
                <c:pt idx="17465">
                  <c:v>363.85416666666669</c:v>
                </c:pt>
                <c:pt idx="17466">
                  <c:v>363.875</c:v>
                </c:pt>
                <c:pt idx="17467">
                  <c:v>363.89583333333331</c:v>
                </c:pt>
                <c:pt idx="17468">
                  <c:v>363.91666666666669</c:v>
                </c:pt>
                <c:pt idx="17469">
                  <c:v>363.9375</c:v>
                </c:pt>
                <c:pt idx="17470">
                  <c:v>363.95833333333331</c:v>
                </c:pt>
                <c:pt idx="17471">
                  <c:v>363.97916666666669</c:v>
                </c:pt>
                <c:pt idx="17472">
                  <c:v>364</c:v>
                </c:pt>
                <c:pt idx="17473">
                  <c:v>364.02083333333331</c:v>
                </c:pt>
                <c:pt idx="17474">
                  <c:v>364.04166666666669</c:v>
                </c:pt>
                <c:pt idx="17475">
                  <c:v>364.0625</c:v>
                </c:pt>
                <c:pt idx="17476">
                  <c:v>364.08333333333331</c:v>
                </c:pt>
                <c:pt idx="17477">
                  <c:v>364.10416666666669</c:v>
                </c:pt>
                <c:pt idx="17478">
                  <c:v>364.125</c:v>
                </c:pt>
                <c:pt idx="17479">
                  <c:v>364.14583333333331</c:v>
                </c:pt>
                <c:pt idx="17480">
                  <c:v>364.16666666666669</c:v>
                </c:pt>
                <c:pt idx="17481">
                  <c:v>364.1875</c:v>
                </c:pt>
                <c:pt idx="17482">
                  <c:v>364.20833333333331</c:v>
                </c:pt>
                <c:pt idx="17483">
                  <c:v>364.22916666666669</c:v>
                </c:pt>
                <c:pt idx="17484">
                  <c:v>364.25</c:v>
                </c:pt>
                <c:pt idx="17485">
                  <c:v>364.27083333333331</c:v>
                </c:pt>
                <c:pt idx="17486">
                  <c:v>364.29166666666669</c:v>
                </c:pt>
                <c:pt idx="17487">
                  <c:v>364.3125</c:v>
                </c:pt>
                <c:pt idx="17488">
                  <c:v>364.33333333333331</c:v>
                </c:pt>
                <c:pt idx="17489">
                  <c:v>364.35416666666669</c:v>
                </c:pt>
                <c:pt idx="17490">
                  <c:v>364.375</c:v>
                </c:pt>
                <c:pt idx="17491">
                  <c:v>364.39583333333331</c:v>
                </c:pt>
                <c:pt idx="17492">
                  <c:v>364.41666666666669</c:v>
                </c:pt>
                <c:pt idx="17493">
                  <c:v>364.4375</c:v>
                </c:pt>
                <c:pt idx="17494">
                  <c:v>364.45833333333331</c:v>
                </c:pt>
                <c:pt idx="17495">
                  <c:v>364.47916666666669</c:v>
                </c:pt>
                <c:pt idx="17496">
                  <c:v>364.5</c:v>
                </c:pt>
                <c:pt idx="17497">
                  <c:v>364.52083333333331</c:v>
                </c:pt>
                <c:pt idx="17498">
                  <c:v>364.54166666666669</c:v>
                </c:pt>
                <c:pt idx="17499">
                  <c:v>364.5625</c:v>
                </c:pt>
                <c:pt idx="17500">
                  <c:v>364.58333333333331</c:v>
                </c:pt>
                <c:pt idx="17501">
                  <c:v>364.60416666666669</c:v>
                </c:pt>
                <c:pt idx="17502">
                  <c:v>364.625</c:v>
                </c:pt>
                <c:pt idx="17503">
                  <c:v>364.64583333333331</c:v>
                </c:pt>
                <c:pt idx="17504">
                  <c:v>364.66666666666669</c:v>
                </c:pt>
                <c:pt idx="17505">
                  <c:v>364.6875</c:v>
                </c:pt>
                <c:pt idx="17506">
                  <c:v>364.70833333333331</c:v>
                </c:pt>
                <c:pt idx="17507">
                  <c:v>364.72916666666669</c:v>
                </c:pt>
                <c:pt idx="17508">
                  <c:v>364.75</c:v>
                </c:pt>
                <c:pt idx="17509">
                  <c:v>364.77083333333331</c:v>
                </c:pt>
                <c:pt idx="17510">
                  <c:v>364.79166666666669</c:v>
                </c:pt>
                <c:pt idx="17511">
                  <c:v>364.8125</c:v>
                </c:pt>
                <c:pt idx="17512">
                  <c:v>364.83333333333331</c:v>
                </c:pt>
                <c:pt idx="17513">
                  <c:v>364.85416666666669</c:v>
                </c:pt>
                <c:pt idx="17514">
                  <c:v>364.875</c:v>
                </c:pt>
                <c:pt idx="17515">
                  <c:v>364.89583333333331</c:v>
                </c:pt>
                <c:pt idx="17516">
                  <c:v>364.91666666666669</c:v>
                </c:pt>
                <c:pt idx="17517">
                  <c:v>364.9375</c:v>
                </c:pt>
                <c:pt idx="17518">
                  <c:v>364.95833333333331</c:v>
                </c:pt>
                <c:pt idx="17519">
                  <c:v>364.97916666666669</c:v>
                </c:pt>
                <c:pt idx="17520">
                  <c:v>365</c:v>
                </c:pt>
              </c:numCache>
            </c:numRef>
          </c:xVal>
          <c:yVal>
            <c:numRef>
              <c:f>Sheet2!$J$4:$J$17524</c:f>
              <c:numCache>
                <c:formatCode>General</c:formatCode>
                <c:ptCount val="17521"/>
                <c:pt idx="0">
                  <c:v>0</c:v>
                </c:pt>
                <c:pt idx="1">
                  <c:v>1.3005427140288166</c:v>
                </c:pt>
                <c:pt idx="2">
                  <c:v>0.97650436797300277</c:v>
                </c:pt>
                <c:pt idx="3">
                  <c:v>0.89626929703174718</c:v>
                </c:pt>
                <c:pt idx="4">
                  <c:v>0.90886358820864444</c:v>
                </c:pt>
                <c:pt idx="5">
                  <c:v>0.92597601576140831</c:v>
                </c:pt>
                <c:pt idx="6">
                  <c:v>0.96221934118819441</c:v>
                </c:pt>
                <c:pt idx="7">
                  <c:v>0.97586931681371669</c:v>
                </c:pt>
                <c:pt idx="8">
                  <c:v>0.99373299694337502</c:v>
                </c:pt>
                <c:pt idx="9">
                  <c:v>0.9860710347352305</c:v>
                </c:pt>
                <c:pt idx="10">
                  <c:v>0.98913438688983335</c:v>
                </c:pt>
                <c:pt idx="11">
                  <c:v>0.97700244995254437</c:v>
                </c:pt>
                <c:pt idx="12">
                  <c:v>1.0057673610454971</c:v>
                </c:pt>
                <c:pt idx="13">
                  <c:v>1.1983578618169195</c:v>
                </c:pt>
                <c:pt idx="14">
                  <c:v>0.79299784179770272</c:v>
                </c:pt>
                <c:pt idx="15">
                  <c:v>0.62696185870611942</c:v>
                </c:pt>
                <c:pt idx="16">
                  <c:v>0.7177073753411306</c:v>
                </c:pt>
                <c:pt idx="17">
                  <c:v>2.6373966450623058E-2</c:v>
                </c:pt>
                <c:pt idx="18">
                  <c:v>4.5661604761770272E-3</c:v>
                </c:pt>
                <c:pt idx="19">
                  <c:v>5.472363886571195E-3</c:v>
                </c:pt>
                <c:pt idx="20">
                  <c:v>7.7572446445166388E-3</c:v>
                </c:pt>
                <c:pt idx="21">
                  <c:v>3.3191169466383333E-3</c:v>
                </c:pt>
                <c:pt idx="22">
                  <c:v>1.9364203433445363E-4</c:v>
                </c:pt>
                <c:pt idx="23">
                  <c:v>0</c:v>
                </c:pt>
                <c:pt idx="24">
                  <c:v>0</c:v>
                </c:pt>
                <c:pt idx="25">
                  <c:v>9.1008701833065282E-4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4.0466967395443613E-3</c:v>
                </c:pt>
                <c:pt idx="32">
                  <c:v>6.8541152735612501E-3</c:v>
                </c:pt>
                <c:pt idx="33">
                  <c:v>8.0508456367413342E-3</c:v>
                </c:pt>
                <c:pt idx="34">
                  <c:v>1.0547330812877833E-2</c:v>
                </c:pt>
                <c:pt idx="35">
                  <c:v>1.0767682720232473E-2</c:v>
                </c:pt>
                <c:pt idx="36">
                  <c:v>1.2727717477852944E-2</c:v>
                </c:pt>
                <c:pt idx="37">
                  <c:v>0.69445162427419993</c:v>
                </c:pt>
                <c:pt idx="38">
                  <c:v>0.36980674490839999</c:v>
                </c:pt>
                <c:pt idx="39">
                  <c:v>0.36975647589159166</c:v>
                </c:pt>
                <c:pt idx="40">
                  <c:v>0.38029366067449166</c:v>
                </c:pt>
                <c:pt idx="41">
                  <c:v>0.14621987714937057</c:v>
                </c:pt>
                <c:pt idx="42">
                  <c:v>0.15339146270128945</c:v>
                </c:pt>
                <c:pt idx="43">
                  <c:v>0.42557737363065556</c:v>
                </c:pt>
                <c:pt idx="44">
                  <c:v>0.41674339563943053</c:v>
                </c:pt>
                <c:pt idx="45">
                  <c:v>0.35290414179259166</c:v>
                </c:pt>
                <c:pt idx="46">
                  <c:v>0.39730000421213613</c:v>
                </c:pt>
                <c:pt idx="47">
                  <c:v>0.40653826952660005</c:v>
                </c:pt>
                <c:pt idx="48">
                  <c:v>0.42364374085256945</c:v>
                </c:pt>
                <c:pt idx="49">
                  <c:v>0.60996967885154718</c:v>
                </c:pt>
                <c:pt idx="50">
                  <c:v>0.6282486989254028</c:v>
                </c:pt>
                <c:pt idx="51">
                  <c:v>0.63954665231813612</c:v>
                </c:pt>
                <c:pt idx="52">
                  <c:v>0.68202045975067782</c:v>
                </c:pt>
                <c:pt idx="53">
                  <c:v>0.69823607135484722</c:v>
                </c:pt>
                <c:pt idx="54">
                  <c:v>0.7893827990503639</c:v>
                </c:pt>
                <c:pt idx="55">
                  <c:v>0.81597648738214712</c:v>
                </c:pt>
                <c:pt idx="56">
                  <c:v>0.85618624906044449</c:v>
                </c:pt>
                <c:pt idx="57">
                  <c:v>0.82357550976586114</c:v>
                </c:pt>
                <c:pt idx="58">
                  <c:v>0.78655680784472504</c:v>
                </c:pt>
                <c:pt idx="59">
                  <c:v>0.76342928388607223</c:v>
                </c:pt>
                <c:pt idx="60">
                  <c:v>0.80473107611201944</c:v>
                </c:pt>
                <c:pt idx="61">
                  <c:v>0.99946369020936388</c:v>
                </c:pt>
                <c:pt idx="62">
                  <c:v>0.47801455582078056</c:v>
                </c:pt>
                <c:pt idx="63">
                  <c:v>0.47132361529320277</c:v>
                </c:pt>
                <c:pt idx="64">
                  <c:v>0.53957542931364166</c:v>
                </c:pt>
                <c:pt idx="65">
                  <c:v>0</c:v>
                </c:pt>
                <c:pt idx="66">
                  <c:v>0</c:v>
                </c:pt>
                <c:pt idx="67">
                  <c:v>1.5566961167085139E-3</c:v>
                </c:pt>
                <c:pt idx="68">
                  <c:v>3.8004269121258332E-3</c:v>
                </c:pt>
                <c:pt idx="69">
                  <c:v>3.5673028000743887E-4</c:v>
                </c:pt>
                <c:pt idx="70">
                  <c:v>1.9976504224389E-3</c:v>
                </c:pt>
                <c:pt idx="71">
                  <c:v>6.7939784356735554E-3</c:v>
                </c:pt>
                <c:pt idx="72">
                  <c:v>7.0221201828346664E-3</c:v>
                </c:pt>
                <c:pt idx="73">
                  <c:v>5.750953143321056E-3</c:v>
                </c:pt>
                <c:pt idx="74">
                  <c:v>6.1284942154671944E-3</c:v>
                </c:pt>
                <c:pt idx="75">
                  <c:v>7.5736374718442783E-3</c:v>
                </c:pt>
                <c:pt idx="76">
                  <c:v>7.4237747865039446E-3</c:v>
                </c:pt>
                <c:pt idx="77">
                  <c:v>7.705488080670583E-3</c:v>
                </c:pt>
                <c:pt idx="78">
                  <c:v>8.2437072409112782E-3</c:v>
                </c:pt>
                <c:pt idx="79">
                  <c:v>1.2822829443422999E-2</c:v>
                </c:pt>
                <c:pt idx="80">
                  <c:v>1.4068500185370555E-2</c:v>
                </c:pt>
                <c:pt idx="81">
                  <c:v>1.4761379216408138E-2</c:v>
                </c:pt>
                <c:pt idx="82">
                  <c:v>1.6786807832339667E-2</c:v>
                </c:pt>
                <c:pt idx="83">
                  <c:v>1.7142738429607084E-2</c:v>
                </c:pt>
                <c:pt idx="84">
                  <c:v>1.8529610469695305E-2</c:v>
                </c:pt>
                <c:pt idx="85">
                  <c:v>0.5558130924664223</c:v>
                </c:pt>
                <c:pt idx="86">
                  <c:v>0.23639167964556138</c:v>
                </c:pt>
                <c:pt idx="87">
                  <c:v>0.23281753693679946</c:v>
                </c:pt>
                <c:pt idx="88">
                  <c:v>0.24305391985936389</c:v>
                </c:pt>
                <c:pt idx="89">
                  <c:v>3.4799734090804724E-2</c:v>
                </c:pt>
                <c:pt idx="90">
                  <c:v>4.071269106350222E-2</c:v>
                </c:pt>
                <c:pt idx="91">
                  <c:v>0.28025072813722501</c:v>
                </c:pt>
                <c:pt idx="92">
                  <c:v>0.24896223750811167</c:v>
                </c:pt>
                <c:pt idx="93">
                  <c:v>0.20630270153984112</c:v>
                </c:pt>
                <c:pt idx="94">
                  <c:v>0.2342411076371575</c:v>
                </c:pt>
                <c:pt idx="95">
                  <c:v>0.24133661849517193</c:v>
                </c:pt>
                <c:pt idx="96">
                  <c:v>0.24878027734557084</c:v>
                </c:pt>
                <c:pt idx="97">
                  <c:v>0.43445005492715838</c:v>
                </c:pt>
                <c:pt idx="98">
                  <c:v>0.5108821754891778</c:v>
                </c:pt>
                <c:pt idx="99">
                  <c:v>0.53735825460256947</c:v>
                </c:pt>
                <c:pt idx="100">
                  <c:v>0.57714269394810558</c:v>
                </c:pt>
                <c:pt idx="101">
                  <c:v>0.58937494077898611</c:v>
                </c:pt>
                <c:pt idx="102">
                  <c:v>0.65182237234083884</c:v>
                </c:pt>
                <c:pt idx="103">
                  <c:v>0.66276660702775558</c:v>
                </c:pt>
                <c:pt idx="104">
                  <c:v>0.7004170888948833</c:v>
                </c:pt>
                <c:pt idx="105">
                  <c:v>0.71708298810796667</c:v>
                </c:pt>
                <c:pt idx="106">
                  <c:v>0.80691253347401937</c:v>
                </c:pt>
                <c:pt idx="107">
                  <c:v>0.83087934327122781</c:v>
                </c:pt>
                <c:pt idx="108">
                  <c:v>0.87332994866959157</c:v>
                </c:pt>
                <c:pt idx="109">
                  <c:v>1.0625750545000223</c:v>
                </c:pt>
                <c:pt idx="110">
                  <c:v>0.46568019156327778</c:v>
                </c:pt>
                <c:pt idx="111">
                  <c:v>0.26514708980968887</c:v>
                </c:pt>
                <c:pt idx="112">
                  <c:v>0.45155668346904443</c:v>
                </c:pt>
                <c:pt idx="113">
                  <c:v>1.0365054623338529E-2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0.363274432558575</c:v>
                </c:pt>
                <c:pt idx="134">
                  <c:v>7.6673118312456656E-2</c:v>
                </c:pt>
                <c:pt idx="135">
                  <c:v>8.352320449210833E-2</c:v>
                </c:pt>
                <c:pt idx="136">
                  <c:v>9.2394189956462786E-2</c:v>
                </c:pt>
                <c:pt idx="137">
                  <c:v>3.375050135842167E-2</c:v>
                </c:pt>
                <c:pt idx="138">
                  <c:v>5.5110104688248333E-2</c:v>
                </c:pt>
                <c:pt idx="139">
                  <c:v>0.29930864382194999</c:v>
                </c:pt>
                <c:pt idx="140">
                  <c:v>0.26775915077212831</c:v>
                </c:pt>
                <c:pt idx="141">
                  <c:v>0.22566857430757611</c:v>
                </c:pt>
                <c:pt idx="142">
                  <c:v>0.30595909692946111</c:v>
                </c:pt>
                <c:pt idx="143">
                  <c:v>0.31285942478689999</c:v>
                </c:pt>
                <c:pt idx="144">
                  <c:v>0.34287146307471389</c:v>
                </c:pt>
                <c:pt idx="145">
                  <c:v>0.54927655724502222</c:v>
                </c:pt>
                <c:pt idx="146">
                  <c:v>0.56817938639544163</c:v>
                </c:pt>
                <c:pt idx="147">
                  <c:v>0.56820896740106663</c:v>
                </c:pt>
                <c:pt idx="148">
                  <c:v>0.62681326188347775</c:v>
                </c:pt>
                <c:pt idx="149">
                  <c:v>0.62678786893651106</c:v>
                </c:pt>
                <c:pt idx="150">
                  <c:v>0.6745645350679278</c:v>
                </c:pt>
                <c:pt idx="151">
                  <c:v>0.67457243779258336</c:v>
                </c:pt>
                <c:pt idx="152">
                  <c:v>0.71602562637660827</c:v>
                </c:pt>
                <c:pt idx="153">
                  <c:v>0.7257865277401917</c:v>
                </c:pt>
                <c:pt idx="154">
                  <c:v>0.82146599773388895</c:v>
                </c:pt>
                <c:pt idx="155">
                  <c:v>0.83806229216239447</c:v>
                </c:pt>
                <c:pt idx="156">
                  <c:v>0.88333237729868619</c:v>
                </c:pt>
                <c:pt idx="157">
                  <c:v>1.0564241827344194</c:v>
                </c:pt>
                <c:pt idx="158">
                  <c:v>0.55740374661387782</c:v>
                </c:pt>
                <c:pt idx="159">
                  <c:v>0.32582144092392779</c:v>
                </c:pt>
                <c:pt idx="160">
                  <c:v>0.42813737238064165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0.23821391331105915</c:v>
                </c:pt>
                <c:pt idx="182">
                  <c:v>8.1098118242335843E-2</c:v>
                </c:pt>
                <c:pt idx="183">
                  <c:v>9.2967936049889996E-2</c:v>
                </c:pt>
                <c:pt idx="184">
                  <c:v>0.10183437535900583</c:v>
                </c:pt>
                <c:pt idx="185">
                  <c:v>2.9785509849428335E-2</c:v>
                </c:pt>
                <c:pt idx="186">
                  <c:v>4.9067600623323604E-2</c:v>
                </c:pt>
                <c:pt idx="187">
                  <c:v>0.18528880383909863</c:v>
                </c:pt>
                <c:pt idx="188">
                  <c:v>0.16618953416716165</c:v>
                </c:pt>
                <c:pt idx="189">
                  <c:v>0.10967058623957918</c:v>
                </c:pt>
                <c:pt idx="190">
                  <c:v>0.1190224603188475</c:v>
                </c:pt>
                <c:pt idx="191">
                  <c:v>0.11993000299116832</c:v>
                </c:pt>
                <c:pt idx="192">
                  <c:v>0.13767274423294695</c:v>
                </c:pt>
                <c:pt idx="193">
                  <c:v>0.33330673308943332</c:v>
                </c:pt>
                <c:pt idx="194">
                  <c:v>0.34369606180686113</c:v>
                </c:pt>
                <c:pt idx="195">
                  <c:v>0.34369923209914721</c:v>
                </c:pt>
                <c:pt idx="196">
                  <c:v>0.40899786590051107</c:v>
                </c:pt>
                <c:pt idx="197">
                  <c:v>0.41505397227737223</c:v>
                </c:pt>
                <c:pt idx="198">
                  <c:v>0.52208497175914725</c:v>
                </c:pt>
                <c:pt idx="199">
                  <c:v>0.53844822288584726</c:v>
                </c:pt>
                <c:pt idx="200">
                  <c:v>0.59551958850965836</c:v>
                </c:pt>
                <c:pt idx="201">
                  <c:v>0.58340032653285845</c:v>
                </c:pt>
                <c:pt idx="202">
                  <c:v>0.61694429449269161</c:v>
                </c:pt>
                <c:pt idx="203">
                  <c:v>0.60711000050362496</c:v>
                </c:pt>
                <c:pt idx="204">
                  <c:v>0.66058457481081945</c:v>
                </c:pt>
                <c:pt idx="205">
                  <c:v>0.81884524259021396</c:v>
                </c:pt>
                <c:pt idx="206">
                  <c:v>0.35106949774134166</c:v>
                </c:pt>
                <c:pt idx="207">
                  <c:v>0.25967694426021803</c:v>
                </c:pt>
                <c:pt idx="208">
                  <c:v>0.27051536270857446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0.27443291794363306</c:v>
                </c:pt>
                <c:pt idx="230">
                  <c:v>0.12804385474580335</c:v>
                </c:pt>
                <c:pt idx="231">
                  <c:v>0.13695904082019361</c:v>
                </c:pt>
                <c:pt idx="232">
                  <c:v>0.14521614941991945</c:v>
                </c:pt>
                <c:pt idx="233">
                  <c:v>4.2904694436781944E-2</c:v>
                </c:pt>
                <c:pt idx="234">
                  <c:v>5.8783450316558891E-2</c:v>
                </c:pt>
                <c:pt idx="235">
                  <c:v>0.20960435336429195</c:v>
                </c:pt>
                <c:pt idx="236">
                  <c:v>0.19554038964084555</c:v>
                </c:pt>
                <c:pt idx="237">
                  <c:v>0.13194636607786528</c:v>
                </c:pt>
                <c:pt idx="238">
                  <c:v>0.14471882948373194</c:v>
                </c:pt>
                <c:pt idx="239">
                  <c:v>0.1478859978729011</c:v>
                </c:pt>
                <c:pt idx="240">
                  <c:v>0.15298202758882973</c:v>
                </c:pt>
                <c:pt idx="241">
                  <c:v>0.36342830672744442</c:v>
                </c:pt>
                <c:pt idx="242">
                  <c:v>0.40051169082741944</c:v>
                </c:pt>
                <c:pt idx="243">
                  <c:v>0.40840326774742497</c:v>
                </c:pt>
                <c:pt idx="244">
                  <c:v>0.47414623672905837</c:v>
                </c:pt>
                <c:pt idx="245">
                  <c:v>0.47874658051704722</c:v>
                </c:pt>
                <c:pt idx="246">
                  <c:v>0.56418005147008055</c:v>
                </c:pt>
                <c:pt idx="247">
                  <c:v>0.57033387466160002</c:v>
                </c:pt>
                <c:pt idx="248">
                  <c:v>0.62635981612652503</c:v>
                </c:pt>
                <c:pt idx="249">
                  <c:v>0.63516057440800289</c:v>
                </c:pt>
                <c:pt idx="250">
                  <c:v>0.70972357359192784</c:v>
                </c:pt>
                <c:pt idx="251">
                  <c:v>0.72024574258744711</c:v>
                </c:pt>
                <c:pt idx="252">
                  <c:v>0.77110345872139718</c:v>
                </c:pt>
                <c:pt idx="253">
                  <c:v>0.95138352744805277</c:v>
                </c:pt>
                <c:pt idx="254">
                  <c:v>0.45864027653548606</c:v>
                </c:pt>
                <c:pt idx="255">
                  <c:v>0.33538809622535276</c:v>
                </c:pt>
                <c:pt idx="256">
                  <c:v>0.38659658542355557</c:v>
                </c:pt>
                <c:pt idx="257">
                  <c:v>0.44371276656994169</c:v>
                </c:pt>
                <c:pt idx="258">
                  <c:v>0.22197191409796416</c:v>
                </c:pt>
                <c:pt idx="259">
                  <c:v>0.16766415022953501</c:v>
                </c:pt>
                <c:pt idx="260">
                  <c:v>0.18387025977672194</c:v>
                </c:pt>
                <c:pt idx="261">
                  <c:v>0.18956475918437332</c:v>
                </c:pt>
                <c:pt idx="262">
                  <c:v>0.17400394062275359</c:v>
                </c:pt>
                <c:pt idx="263">
                  <c:v>0.16096264027954416</c:v>
                </c:pt>
                <c:pt idx="264">
                  <c:v>0.16303508353869334</c:v>
                </c:pt>
                <c:pt idx="265">
                  <c:v>0.1758433104277061</c:v>
                </c:pt>
                <c:pt idx="266">
                  <c:v>0.19618199484493085</c:v>
                </c:pt>
                <c:pt idx="267">
                  <c:v>0.20607340826486278</c:v>
                </c:pt>
                <c:pt idx="268">
                  <c:v>0.20413332637000944</c:v>
                </c:pt>
                <c:pt idx="269">
                  <c:v>9.5493717773253342E-2</c:v>
                </c:pt>
                <c:pt idx="270">
                  <c:v>0.1103485559820125</c:v>
                </c:pt>
                <c:pt idx="271">
                  <c:v>0.27073917757729221</c:v>
                </c:pt>
                <c:pt idx="272">
                  <c:v>0.25525328830672139</c:v>
                </c:pt>
                <c:pt idx="273">
                  <c:v>0.27227223013565194</c:v>
                </c:pt>
                <c:pt idx="274">
                  <c:v>0.33979710816447778</c:v>
                </c:pt>
                <c:pt idx="275">
                  <c:v>0.3492441913994222</c:v>
                </c:pt>
                <c:pt idx="276">
                  <c:v>0.38219639969453612</c:v>
                </c:pt>
                <c:pt idx="277">
                  <c:v>0.22370257600091417</c:v>
                </c:pt>
                <c:pt idx="278">
                  <c:v>0.23755893559744168</c:v>
                </c:pt>
                <c:pt idx="279">
                  <c:v>0.23566063306109611</c:v>
                </c:pt>
                <c:pt idx="280">
                  <c:v>0.23240711772864445</c:v>
                </c:pt>
                <c:pt idx="281">
                  <c:v>0.10408893527082</c:v>
                </c:pt>
                <c:pt idx="282">
                  <c:v>0.11490408788747722</c:v>
                </c:pt>
                <c:pt idx="283">
                  <c:v>0.3734573847147778</c:v>
                </c:pt>
                <c:pt idx="284">
                  <c:v>0.33659870030423056</c:v>
                </c:pt>
                <c:pt idx="285">
                  <c:v>0.25111483397111334</c:v>
                </c:pt>
                <c:pt idx="286">
                  <c:v>0.29911938900918056</c:v>
                </c:pt>
                <c:pt idx="287">
                  <c:v>0.31320069686698609</c:v>
                </c:pt>
                <c:pt idx="288">
                  <c:v>0.32158799394957777</c:v>
                </c:pt>
                <c:pt idx="289">
                  <c:v>0.56985063634341937</c:v>
                </c:pt>
                <c:pt idx="290">
                  <c:v>0.62243054436073886</c:v>
                </c:pt>
                <c:pt idx="291">
                  <c:v>0.6315717849453889</c:v>
                </c:pt>
                <c:pt idx="292">
                  <c:v>0.68363641644227502</c:v>
                </c:pt>
                <c:pt idx="293">
                  <c:v>0.68359254377465828</c:v>
                </c:pt>
                <c:pt idx="294">
                  <c:v>0.72843035137446666</c:v>
                </c:pt>
                <c:pt idx="295">
                  <c:v>0.72844110848063337</c:v>
                </c:pt>
                <c:pt idx="296">
                  <c:v>0.76928661068032222</c:v>
                </c:pt>
                <c:pt idx="297">
                  <c:v>0.7603029048442167</c:v>
                </c:pt>
                <c:pt idx="298">
                  <c:v>0.75546350198281942</c:v>
                </c:pt>
                <c:pt idx="299">
                  <c:v>0.73700106289757228</c:v>
                </c:pt>
                <c:pt idx="300">
                  <c:v>0.77894224265253054</c:v>
                </c:pt>
                <c:pt idx="301">
                  <c:v>0.9622546045983722</c:v>
                </c:pt>
                <c:pt idx="302">
                  <c:v>0.4527608219392889</c:v>
                </c:pt>
                <c:pt idx="303">
                  <c:v>0.34844781683577219</c:v>
                </c:pt>
                <c:pt idx="304">
                  <c:v>0.45998717601229167</c:v>
                </c:pt>
                <c:pt idx="305">
                  <c:v>0.49769495755751941</c:v>
                </c:pt>
                <c:pt idx="306">
                  <c:v>0.40134123888067502</c:v>
                </c:pt>
                <c:pt idx="307">
                  <c:v>0.37839374008258336</c:v>
                </c:pt>
                <c:pt idx="308">
                  <c:v>0.39696242354930833</c:v>
                </c:pt>
                <c:pt idx="309">
                  <c:v>0.36415439952757223</c:v>
                </c:pt>
                <c:pt idx="310">
                  <c:v>0.2984222541920028</c:v>
                </c:pt>
                <c:pt idx="311">
                  <c:v>0.28731990851667505</c:v>
                </c:pt>
                <c:pt idx="312">
                  <c:v>0.29331676530537221</c:v>
                </c:pt>
                <c:pt idx="313">
                  <c:v>0.29548144492423611</c:v>
                </c:pt>
                <c:pt idx="314">
                  <c:v>0.28295026598011946</c:v>
                </c:pt>
                <c:pt idx="315">
                  <c:v>0.27322729150973446</c:v>
                </c:pt>
                <c:pt idx="316">
                  <c:v>0.27071180855685889</c:v>
                </c:pt>
                <c:pt idx="317">
                  <c:v>0.1361940796902128</c:v>
                </c:pt>
                <c:pt idx="318">
                  <c:v>0.14872737519077944</c:v>
                </c:pt>
                <c:pt idx="319">
                  <c:v>0.38569685198594444</c:v>
                </c:pt>
                <c:pt idx="320">
                  <c:v>0.33297029174104448</c:v>
                </c:pt>
                <c:pt idx="321">
                  <c:v>0.39168087637081667</c:v>
                </c:pt>
                <c:pt idx="322">
                  <c:v>0.56535874086309723</c:v>
                </c:pt>
                <c:pt idx="323">
                  <c:v>0.60608815322884724</c:v>
                </c:pt>
                <c:pt idx="324">
                  <c:v>0.6247467280821084</c:v>
                </c:pt>
                <c:pt idx="325">
                  <c:v>0.40673221190473058</c:v>
                </c:pt>
                <c:pt idx="326">
                  <c:v>0.43239951671890559</c:v>
                </c:pt>
                <c:pt idx="327">
                  <c:v>0.39660221267487222</c:v>
                </c:pt>
                <c:pt idx="328">
                  <c:v>0.38749539609238615</c:v>
                </c:pt>
                <c:pt idx="329">
                  <c:v>0.15170358562903694</c:v>
                </c:pt>
                <c:pt idx="330">
                  <c:v>0.16095091551269916</c:v>
                </c:pt>
                <c:pt idx="331">
                  <c:v>0.4824487397052778</c:v>
                </c:pt>
                <c:pt idx="332">
                  <c:v>0.45840790168988893</c:v>
                </c:pt>
                <c:pt idx="333">
                  <c:v>0.36013584084163053</c:v>
                </c:pt>
                <c:pt idx="334">
                  <c:v>0.41825093745033054</c:v>
                </c:pt>
                <c:pt idx="335">
                  <c:v>0.43764218217986939</c:v>
                </c:pt>
                <c:pt idx="336">
                  <c:v>0.44202904876966109</c:v>
                </c:pt>
                <c:pt idx="337">
                  <c:v>0.66807519444764718</c:v>
                </c:pt>
                <c:pt idx="338">
                  <c:v>0.65058768160326952</c:v>
                </c:pt>
                <c:pt idx="339">
                  <c:v>0.64648873982971933</c:v>
                </c:pt>
                <c:pt idx="340">
                  <c:v>0.6827778823252556</c:v>
                </c:pt>
                <c:pt idx="341">
                  <c:v>0.68278253931919441</c:v>
                </c:pt>
                <c:pt idx="342">
                  <c:v>0.71276336111358329</c:v>
                </c:pt>
                <c:pt idx="343">
                  <c:v>0.71279850283517221</c:v>
                </c:pt>
                <c:pt idx="344">
                  <c:v>0.73958476685067787</c:v>
                </c:pt>
                <c:pt idx="345">
                  <c:v>0.74858875126025004</c:v>
                </c:pt>
                <c:pt idx="346">
                  <c:v>0.81700423629771379</c:v>
                </c:pt>
                <c:pt idx="347">
                  <c:v>0.8386645941216333</c:v>
                </c:pt>
                <c:pt idx="348">
                  <c:v>0.86469579275683062</c:v>
                </c:pt>
                <c:pt idx="349">
                  <c:v>1.0540042096176057</c:v>
                </c:pt>
                <c:pt idx="350">
                  <c:v>0.74823113512693062</c:v>
                </c:pt>
                <c:pt idx="351">
                  <c:v>0.53625977788593326</c:v>
                </c:pt>
                <c:pt idx="352">
                  <c:v>0.55929038061279168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0.52010496529521943</c:v>
                </c:pt>
                <c:pt idx="374">
                  <c:v>0.28574965172320277</c:v>
                </c:pt>
                <c:pt idx="375">
                  <c:v>0.31966003358945555</c:v>
                </c:pt>
                <c:pt idx="376">
                  <c:v>0.33328448527398885</c:v>
                </c:pt>
                <c:pt idx="377">
                  <c:v>0.11379382716695417</c:v>
                </c:pt>
                <c:pt idx="378">
                  <c:v>0.12659198295776666</c:v>
                </c:pt>
                <c:pt idx="379">
                  <c:v>0.44781919368666945</c:v>
                </c:pt>
                <c:pt idx="380">
                  <c:v>0.46246957978817504</c:v>
                </c:pt>
                <c:pt idx="381">
                  <c:v>0.33597925967158609</c:v>
                </c:pt>
                <c:pt idx="382">
                  <c:v>0.34383848113258053</c:v>
                </c:pt>
                <c:pt idx="383">
                  <c:v>0.33308473407265832</c:v>
                </c:pt>
                <c:pt idx="384">
                  <c:v>0.35468592395236115</c:v>
                </c:pt>
                <c:pt idx="385">
                  <c:v>0.6203001963326028</c:v>
                </c:pt>
                <c:pt idx="386">
                  <c:v>0.70848635518035286</c:v>
                </c:pt>
                <c:pt idx="387">
                  <c:v>0.73337544118273335</c:v>
                </c:pt>
                <c:pt idx="388">
                  <c:v>0.78034223135290004</c:v>
                </c:pt>
                <c:pt idx="389">
                  <c:v>0.80092282749567223</c:v>
                </c:pt>
                <c:pt idx="390">
                  <c:v>0.89100956906431672</c:v>
                </c:pt>
                <c:pt idx="391">
                  <c:v>0.89986143803895557</c:v>
                </c:pt>
                <c:pt idx="392">
                  <c:v>0.94144066702057216</c:v>
                </c:pt>
                <c:pt idx="393">
                  <c:v>0.9414797328703195</c:v>
                </c:pt>
                <c:pt idx="394">
                  <c:v>0.98044830881316114</c:v>
                </c:pt>
                <c:pt idx="395">
                  <c:v>0.97885617881946385</c:v>
                </c:pt>
                <c:pt idx="396">
                  <c:v>1.0231659627704084</c:v>
                </c:pt>
                <c:pt idx="397">
                  <c:v>1.2310076855312473</c:v>
                </c:pt>
                <c:pt idx="398">
                  <c:v>0.7249751720770472</c:v>
                </c:pt>
                <c:pt idx="399">
                  <c:v>0.41976455200179164</c:v>
                </c:pt>
                <c:pt idx="400">
                  <c:v>0.53121764632574719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0</c:v>
                </c:pt>
                <c:pt idx="411">
                  <c:v>0</c:v>
                </c:pt>
                <c:pt idx="412">
                  <c:v>0</c:v>
                </c:pt>
                <c:pt idx="413">
                  <c:v>0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0.34937801498081383</c:v>
                </c:pt>
                <c:pt idx="422">
                  <c:v>0.17123350807855892</c:v>
                </c:pt>
                <c:pt idx="423">
                  <c:v>0.17122465797699304</c:v>
                </c:pt>
                <c:pt idx="424">
                  <c:v>0.17781506811870612</c:v>
                </c:pt>
                <c:pt idx="425">
                  <c:v>6.0513559752680274E-2</c:v>
                </c:pt>
                <c:pt idx="426">
                  <c:v>7.1271440585134446E-2</c:v>
                </c:pt>
                <c:pt idx="427">
                  <c:v>0.21923996023225417</c:v>
                </c:pt>
                <c:pt idx="428">
                  <c:v>0.20704334447499026</c:v>
                </c:pt>
                <c:pt idx="429">
                  <c:v>0.13357415311507057</c:v>
                </c:pt>
                <c:pt idx="430">
                  <c:v>0.14529016573176723</c:v>
                </c:pt>
                <c:pt idx="431">
                  <c:v>0.14731026234683833</c:v>
                </c:pt>
                <c:pt idx="432">
                  <c:v>0.1490844411709564</c:v>
                </c:pt>
                <c:pt idx="433">
                  <c:v>0.32565456444147223</c:v>
                </c:pt>
                <c:pt idx="434">
                  <c:v>0.33090120099358328</c:v>
                </c:pt>
                <c:pt idx="435">
                  <c:v>0.32666453795364442</c:v>
                </c:pt>
                <c:pt idx="436">
                  <c:v>0.39345437582277221</c:v>
                </c:pt>
                <c:pt idx="437">
                  <c:v>0.3873635218095694</c:v>
                </c:pt>
                <c:pt idx="438">
                  <c:v>0.42119628386655278</c:v>
                </c:pt>
                <c:pt idx="439">
                  <c:v>0.41577557832398332</c:v>
                </c:pt>
                <c:pt idx="440">
                  <c:v>0.46730737231008335</c:v>
                </c:pt>
                <c:pt idx="441">
                  <c:v>0.46730756585709443</c:v>
                </c:pt>
                <c:pt idx="442">
                  <c:v>0.51402937829711115</c:v>
                </c:pt>
                <c:pt idx="443">
                  <c:v>0.51406678988745558</c:v>
                </c:pt>
                <c:pt idx="444">
                  <c:v>0.55706626663349723</c:v>
                </c:pt>
                <c:pt idx="445">
                  <c:v>0.7261284253221334</c:v>
                </c:pt>
                <c:pt idx="446">
                  <c:v>0.35917963206318337</c:v>
                </c:pt>
                <c:pt idx="447">
                  <c:v>0.25557458735307664</c:v>
                </c:pt>
                <c:pt idx="448">
                  <c:v>0.2596892155078967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0.47846389197279443</c:v>
                </c:pt>
                <c:pt idx="470">
                  <c:v>0.20590824847014555</c:v>
                </c:pt>
                <c:pt idx="471">
                  <c:v>0.20732543616466165</c:v>
                </c:pt>
                <c:pt idx="472">
                  <c:v>0.22139676724862972</c:v>
                </c:pt>
                <c:pt idx="473">
                  <c:v>7.5854160286661101E-2</c:v>
                </c:pt>
                <c:pt idx="474">
                  <c:v>8.1866107296196949E-2</c:v>
                </c:pt>
                <c:pt idx="475">
                  <c:v>0.28594581554328335</c:v>
                </c:pt>
                <c:pt idx="476">
                  <c:v>0.2504471032104128</c:v>
                </c:pt>
                <c:pt idx="477">
                  <c:v>0.16986669272133667</c:v>
                </c:pt>
                <c:pt idx="478">
                  <c:v>0.22053148618614749</c:v>
                </c:pt>
                <c:pt idx="479">
                  <c:v>0.236350558238795</c:v>
                </c:pt>
                <c:pt idx="480">
                  <c:v>0.24783163184001306</c:v>
                </c:pt>
                <c:pt idx="481">
                  <c:v>0.50223022350103608</c:v>
                </c:pt>
                <c:pt idx="482">
                  <c:v>0.60854840382396935</c:v>
                </c:pt>
                <c:pt idx="483">
                  <c:v>0.63039317028996389</c:v>
                </c:pt>
                <c:pt idx="484">
                  <c:v>0.69004222426661666</c:v>
                </c:pt>
                <c:pt idx="485">
                  <c:v>0.70208257825981946</c:v>
                </c:pt>
                <c:pt idx="486">
                  <c:v>0.78070104249800554</c:v>
                </c:pt>
                <c:pt idx="487">
                  <c:v>0.7848566389448528</c:v>
                </c:pt>
                <c:pt idx="488">
                  <c:v>0.83664510835085004</c:v>
                </c:pt>
                <c:pt idx="489">
                  <c:v>0.8366496760702723</c:v>
                </c:pt>
                <c:pt idx="490">
                  <c:v>0.88511787646487783</c:v>
                </c:pt>
                <c:pt idx="491">
                  <c:v>0.88517953507795277</c:v>
                </c:pt>
                <c:pt idx="492">
                  <c:v>0.93017895427383057</c:v>
                </c:pt>
                <c:pt idx="493">
                  <c:v>1.1388478360975418</c:v>
                </c:pt>
                <c:pt idx="494">
                  <c:v>0.66754012723805556</c:v>
                </c:pt>
                <c:pt idx="495">
                  <c:v>0.51509301951329722</c:v>
                </c:pt>
                <c:pt idx="496">
                  <c:v>0.58167894532718045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0.54983108354953614</c:v>
                </c:pt>
                <c:pt idx="518">
                  <c:v>0.35877537985531666</c:v>
                </c:pt>
                <c:pt idx="519">
                  <c:v>0.38089182286628892</c:v>
                </c:pt>
                <c:pt idx="520">
                  <c:v>0.39649908311614163</c:v>
                </c:pt>
                <c:pt idx="521">
                  <c:v>9.8171785542556386E-2</c:v>
                </c:pt>
                <c:pt idx="522">
                  <c:v>0.10952784803826028</c:v>
                </c:pt>
                <c:pt idx="523">
                  <c:v>0.45190977289592221</c:v>
                </c:pt>
                <c:pt idx="524">
                  <c:v>0.45800022358550002</c:v>
                </c:pt>
                <c:pt idx="525">
                  <c:v>0.35568350627784168</c:v>
                </c:pt>
                <c:pt idx="526">
                  <c:v>0.40384623814744164</c:v>
                </c:pt>
                <c:pt idx="527">
                  <c:v>0.41396108523040837</c:v>
                </c:pt>
                <c:pt idx="528">
                  <c:v>0.43123427294675831</c:v>
                </c:pt>
                <c:pt idx="529">
                  <c:v>0.68523114440452493</c:v>
                </c:pt>
                <c:pt idx="530">
                  <c:v>0.75233854653801657</c:v>
                </c:pt>
                <c:pt idx="531">
                  <c:v>0.76921951683863621</c:v>
                </c:pt>
                <c:pt idx="532">
                  <c:v>0.82385679544711665</c:v>
                </c:pt>
                <c:pt idx="533">
                  <c:v>0.81194589510652782</c:v>
                </c:pt>
                <c:pt idx="534">
                  <c:v>0.83924661766698616</c:v>
                </c:pt>
                <c:pt idx="535">
                  <c:v>0.8296615221758028</c:v>
                </c:pt>
                <c:pt idx="536">
                  <c:v>0.87535544553715827</c:v>
                </c:pt>
                <c:pt idx="537">
                  <c:v>0.85926503874100835</c:v>
                </c:pt>
                <c:pt idx="538">
                  <c:v>0.85376350052931116</c:v>
                </c:pt>
                <c:pt idx="539">
                  <c:v>0.84434476271532222</c:v>
                </c:pt>
                <c:pt idx="540">
                  <c:v>0.88216988978745825</c:v>
                </c:pt>
                <c:pt idx="541">
                  <c:v>1.0949514616896583</c:v>
                </c:pt>
                <c:pt idx="542">
                  <c:v>0.66081325967885829</c:v>
                </c:pt>
                <c:pt idx="543">
                  <c:v>0.40866499547313612</c:v>
                </c:pt>
                <c:pt idx="544">
                  <c:v>0.53078102929986115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0.36750182790919722</c:v>
                </c:pt>
                <c:pt idx="566">
                  <c:v>0.1997557231821675</c:v>
                </c:pt>
                <c:pt idx="567">
                  <c:v>0.20649463880379332</c:v>
                </c:pt>
                <c:pt idx="568">
                  <c:v>0.2110418365246611</c:v>
                </c:pt>
                <c:pt idx="569">
                  <c:v>7.4278067257249447E-2</c:v>
                </c:pt>
                <c:pt idx="570">
                  <c:v>8.1774660925160281E-2</c:v>
                </c:pt>
                <c:pt idx="571">
                  <c:v>0.23862051384111221</c:v>
                </c:pt>
                <c:pt idx="572">
                  <c:v>0.23043378938309445</c:v>
                </c:pt>
                <c:pt idx="573">
                  <c:v>0.14512862006846472</c:v>
                </c:pt>
                <c:pt idx="574">
                  <c:v>0.15140569827340666</c:v>
                </c:pt>
                <c:pt idx="575">
                  <c:v>0.15328599347430391</c:v>
                </c:pt>
                <c:pt idx="576">
                  <c:v>0.1540521318042628</c:v>
                </c:pt>
                <c:pt idx="577">
                  <c:v>0.36758215259044996</c:v>
                </c:pt>
                <c:pt idx="578">
                  <c:v>0.39653307810778332</c:v>
                </c:pt>
                <c:pt idx="579">
                  <c:v>0.40070434596355559</c:v>
                </c:pt>
                <c:pt idx="580">
                  <c:v>0.45908069655989719</c:v>
                </c:pt>
                <c:pt idx="581">
                  <c:v>0.4590171384399111</c:v>
                </c:pt>
                <c:pt idx="582">
                  <c:v>0.5145334657078473</c:v>
                </c:pt>
                <c:pt idx="583">
                  <c:v>0.50972696072508605</c:v>
                </c:pt>
                <c:pt idx="584">
                  <c:v>0.56459271438409442</c:v>
                </c:pt>
                <c:pt idx="585">
                  <c:v>0.56409965596608336</c:v>
                </c:pt>
                <c:pt idx="586">
                  <c:v>0.61496440922002493</c:v>
                </c:pt>
                <c:pt idx="587">
                  <c:v>0.61488642553620276</c:v>
                </c:pt>
                <c:pt idx="588">
                  <c:v>0.66211217307950831</c:v>
                </c:pt>
                <c:pt idx="589">
                  <c:v>0.85511951508427775</c:v>
                </c:pt>
                <c:pt idx="590">
                  <c:v>0.45125345455721666</c:v>
                </c:pt>
                <c:pt idx="591">
                  <c:v>0.33135308408150832</c:v>
                </c:pt>
                <c:pt idx="592">
                  <c:v>0.33411024155452224</c:v>
                </c:pt>
                <c:pt idx="593">
                  <c:v>0.43742566276400274</c:v>
                </c:pt>
                <c:pt idx="594">
                  <c:v>0.29824533816155552</c:v>
                </c:pt>
                <c:pt idx="595">
                  <c:v>0.28042983644563058</c:v>
                </c:pt>
                <c:pt idx="596">
                  <c:v>0.30037728457874441</c:v>
                </c:pt>
                <c:pt idx="597">
                  <c:v>0.31894794472375831</c:v>
                </c:pt>
                <c:pt idx="598">
                  <c:v>0.33735358058674447</c:v>
                </c:pt>
                <c:pt idx="599">
                  <c:v>0.34084604641693889</c:v>
                </c:pt>
                <c:pt idx="600">
                  <c:v>0.34431853677594165</c:v>
                </c:pt>
                <c:pt idx="601">
                  <c:v>0.3503321533577361</c:v>
                </c:pt>
                <c:pt idx="602">
                  <c:v>0.39851531189227779</c:v>
                </c:pt>
                <c:pt idx="603">
                  <c:v>0.40727170313086114</c:v>
                </c:pt>
                <c:pt idx="604">
                  <c:v>0.42400496623221384</c:v>
                </c:pt>
                <c:pt idx="605">
                  <c:v>0.20119307253222943</c:v>
                </c:pt>
                <c:pt idx="606">
                  <c:v>0.20429603629582693</c:v>
                </c:pt>
                <c:pt idx="607">
                  <c:v>0.5114246577885917</c:v>
                </c:pt>
                <c:pt idx="608">
                  <c:v>0.50135778357353333</c:v>
                </c:pt>
                <c:pt idx="609">
                  <c:v>0.53729688450529167</c:v>
                </c:pt>
                <c:pt idx="610">
                  <c:v>0.6926119399164361</c:v>
                </c:pt>
                <c:pt idx="611">
                  <c:v>0.7424452938955306</c:v>
                </c:pt>
                <c:pt idx="612">
                  <c:v>0.76206312448612223</c:v>
                </c:pt>
                <c:pt idx="613">
                  <c:v>0.54251347011609163</c:v>
                </c:pt>
                <c:pt idx="614">
                  <c:v>0.64585693997176941</c:v>
                </c:pt>
                <c:pt idx="615">
                  <c:v>0.62415126375404728</c:v>
                </c:pt>
                <c:pt idx="616">
                  <c:v>0.61925506699014721</c:v>
                </c:pt>
                <c:pt idx="617">
                  <c:v>0.30970797790556387</c:v>
                </c:pt>
                <c:pt idx="618">
                  <c:v>0.36531252697006389</c:v>
                </c:pt>
                <c:pt idx="619">
                  <c:v>0.75850249196711661</c:v>
                </c:pt>
                <c:pt idx="620">
                  <c:v>0.76832628613180554</c:v>
                </c:pt>
                <c:pt idx="621">
                  <c:v>0.59122422319449996</c:v>
                </c:pt>
                <c:pt idx="622">
                  <c:v>0.64331725849818899</c:v>
                </c:pt>
                <c:pt idx="623">
                  <c:v>0.65246200675013055</c:v>
                </c:pt>
                <c:pt idx="624">
                  <c:v>0.66221936743265286</c:v>
                </c:pt>
                <c:pt idx="625">
                  <c:v>0.95735484059024722</c:v>
                </c:pt>
                <c:pt idx="626">
                  <c:v>1.0342962148325279</c:v>
                </c:pt>
                <c:pt idx="627">
                  <c:v>1.0412133345790167</c:v>
                </c:pt>
                <c:pt idx="628">
                  <c:v>1.0930335970066889</c:v>
                </c:pt>
                <c:pt idx="629">
                  <c:v>1.0900583956299139</c:v>
                </c:pt>
                <c:pt idx="630">
                  <c:v>1.1393445093205832</c:v>
                </c:pt>
                <c:pt idx="631">
                  <c:v>1.1393896537538111</c:v>
                </c:pt>
                <c:pt idx="632">
                  <c:v>1.18524711807325</c:v>
                </c:pt>
                <c:pt idx="633">
                  <c:v>1.1678223770396141</c:v>
                </c:pt>
                <c:pt idx="634">
                  <c:v>1.131369117768025</c:v>
                </c:pt>
                <c:pt idx="635">
                  <c:v>1.1057325636285529</c:v>
                </c:pt>
                <c:pt idx="636">
                  <c:v>1.1533686542769332</c:v>
                </c:pt>
                <c:pt idx="637">
                  <c:v>1.3907471001441278</c:v>
                </c:pt>
                <c:pt idx="638">
                  <c:v>0.91981896537239172</c:v>
                </c:pt>
                <c:pt idx="639">
                  <c:v>0.5869270735691805</c:v>
                </c:pt>
                <c:pt idx="640">
                  <c:v>0.73775806838469726</c:v>
                </c:pt>
                <c:pt idx="641">
                  <c:v>0.8724130077834944</c:v>
                </c:pt>
                <c:pt idx="642">
                  <c:v>0.55247959078035835</c:v>
                </c:pt>
                <c:pt idx="643">
                  <c:v>0.51643438527733609</c:v>
                </c:pt>
                <c:pt idx="644">
                  <c:v>0.52469421545496664</c:v>
                </c:pt>
                <c:pt idx="645">
                  <c:v>0.51412588882211674</c:v>
                </c:pt>
                <c:pt idx="646">
                  <c:v>0.46285499144636943</c:v>
                </c:pt>
                <c:pt idx="647">
                  <c:v>0.46651950215178056</c:v>
                </c:pt>
                <c:pt idx="648">
                  <c:v>0.46133114965676114</c:v>
                </c:pt>
                <c:pt idx="649">
                  <c:v>0.44827213057499166</c:v>
                </c:pt>
                <c:pt idx="650">
                  <c:v>0.41814121175886115</c:v>
                </c:pt>
                <c:pt idx="651">
                  <c:v>0.41335971702203056</c:v>
                </c:pt>
                <c:pt idx="652">
                  <c:v>0.40202505221143886</c:v>
                </c:pt>
                <c:pt idx="653">
                  <c:v>0.21827637089722168</c:v>
                </c:pt>
                <c:pt idx="654">
                  <c:v>0.28058643270568334</c:v>
                </c:pt>
                <c:pt idx="655">
                  <c:v>0.64460288565789725</c:v>
                </c:pt>
                <c:pt idx="656">
                  <c:v>0.62519198404693888</c:v>
                </c:pt>
                <c:pt idx="657">
                  <c:v>0.65836943559894168</c:v>
                </c:pt>
                <c:pt idx="658">
                  <c:v>0.73269540743691941</c:v>
                </c:pt>
                <c:pt idx="659">
                  <c:v>0.7482119861822889</c:v>
                </c:pt>
                <c:pt idx="660">
                  <c:v>0.77083223188669447</c:v>
                </c:pt>
                <c:pt idx="661">
                  <c:v>0.51070333200862217</c:v>
                </c:pt>
                <c:pt idx="662">
                  <c:v>0.53626109574446112</c:v>
                </c:pt>
                <c:pt idx="663">
                  <c:v>0.50197667371517496</c:v>
                </c:pt>
                <c:pt idx="664">
                  <c:v>0.49084010569149167</c:v>
                </c:pt>
                <c:pt idx="665">
                  <c:v>0.20848064940051136</c:v>
                </c:pt>
                <c:pt idx="666">
                  <c:v>0.23123896861767668</c:v>
                </c:pt>
                <c:pt idx="667">
                  <c:v>0.60682874468546388</c:v>
                </c:pt>
                <c:pt idx="668">
                  <c:v>0.60686899021976948</c:v>
                </c:pt>
                <c:pt idx="669">
                  <c:v>0.45317569435641669</c:v>
                </c:pt>
                <c:pt idx="670">
                  <c:v>0.47361026001868334</c:v>
                </c:pt>
                <c:pt idx="671">
                  <c:v>0.48152380868259442</c:v>
                </c:pt>
                <c:pt idx="672">
                  <c:v>0.48370421150511111</c:v>
                </c:pt>
                <c:pt idx="673">
                  <c:v>0.76383847126937776</c:v>
                </c:pt>
                <c:pt idx="674">
                  <c:v>0.82282410484940005</c:v>
                </c:pt>
                <c:pt idx="675">
                  <c:v>0.83982450811201115</c:v>
                </c:pt>
                <c:pt idx="676">
                  <c:v>0.88045210484374159</c:v>
                </c:pt>
                <c:pt idx="677">
                  <c:v>0.86782472728383886</c:v>
                </c:pt>
                <c:pt idx="678">
                  <c:v>0.88197881592710281</c:v>
                </c:pt>
                <c:pt idx="679">
                  <c:v>0.87788757579387233</c:v>
                </c:pt>
                <c:pt idx="680">
                  <c:v>0.91219958165746107</c:v>
                </c:pt>
                <c:pt idx="681">
                  <c:v>0.91227562645643612</c:v>
                </c:pt>
                <c:pt idx="682">
                  <c:v>0.94613838360629443</c:v>
                </c:pt>
                <c:pt idx="683">
                  <c:v>0.94616597135122216</c:v>
                </c:pt>
                <c:pt idx="684">
                  <c:v>0.98017481124077499</c:v>
                </c:pt>
                <c:pt idx="685">
                  <c:v>1.2173497655823249</c:v>
                </c:pt>
                <c:pt idx="686">
                  <c:v>0.77501291443784437</c:v>
                </c:pt>
                <c:pt idx="687">
                  <c:v>0.46827882836338891</c:v>
                </c:pt>
                <c:pt idx="688">
                  <c:v>0.52846696769298329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0.55341192547022777</c:v>
                </c:pt>
                <c:pt idx="710">
                  <c:v>0.31560537341580552</c:v>
                </c:pt>
                <c:pt idx="711">
                  <c:v>0.33192427342566111</c:v>
                </c:pt>
                <c:pt idx="712">
                  <c:v>0.33187577010236669</c:v>
                </c:pt>
                <c:pt idx="713">
                  <c:v>0.13935840232845806</c:v>
                </c:pt>
                <c:pt idx="714">
                  <c:v>0.17111782112564389</c:v>
                </c:pt>
                <c:pt idx="715">
                  <c:v>0.49949598795008615</c:v>
                </c:pt>
                <c:pt idx="716">
                  <c:v>0.52206452441225826</c:v>
                </c:pt>
                <c:pt idx="717">
                  <c:v>0.38515848398108887</c:v>
                </c:pt>
                <c:pt idx="718">
                  <c:v>0.45716859898416384</c:v>
                </c:pt>
                <c:pt idx="719">
                  <c:v>0.47117054871934166</c:v>
                </c:pt>
                <c:pt idx="720">
                  <c:v>0.50571879992189173</c:v>
                </c:pt>
                <c:pt idx="721">
                  <c:v>0.77379859858935562</c:v>
                </c:pt>
                <c:pt idx="722">
                  <c:v>0.80648081562759999</c:v>
                </c:pt>
                <c:pt idx="723">
                  <c:v>0.79629959506200831</c:v>
                </c:pt>
                <c:pt idx="724">
                  <c:v>0.8635843674926833</c:v>
                </c:pt>
                <c:pt idx="725">
                  <c:v>0.8737180640758111</c:v>
                </c:pt>
                <c:pt idx="726">
                  <c:v>0.95153880355666942</c:v>
                </c:pt>
                <c:pt idx="727">
                  <c:v>0.96163782327219993</c:v>
                </c:pt>
                <c:pt idx="728">
                  <c:v>1.0091235083370778</c:v>
                </c:pt>
                <c:pt idx="729">
                  <c:v>1.0233136001404668</c:v>
                </c:pt>
                <c:pt idx="730">
                  <c:v>1.11237069369055</c:v>
                </c:pt>
                <c:pt idx="731">
                  <c:v>1.1374099374726527</c:v>
                </c:pt>
                <c:pt idx="732">
                  <c:v>1.1822430479675834</c:v>
                </c:pt>
                <c:pt idx="733">
                  <c:v>1.4018161527785555</c:v>
                </c:pt>
                <c:pt idx="734">
                  <c:v>0.86537525343495836</c:v>
                </c:pt>
                <c:pt idx="735">
                  <c:v>0.5009732191461278</c:v>
                </c:pt>
                <c:pt idx="736">
                  <c:v>0.62310621686573064</c:v>
                </c:pt>
                <c:pt idx="737">
                  <c:v>1.1604053478809332E-3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0.51404251904270837</c:v>
                </c:pt>
                <c:pt idx="758">
                  <c:v>0.26892678892295885</c:v>
                </c:pt>
                <c:pt idx="759">
                  <c:v>0.28466509725249445</c:v>
                </c:pt>
                <c:pt idx="760">
                  <c:v>0.29458652662848056</c:v>
                </c:pt>
                <c:pt idx="761">
                  <c:v>0.10484866631893695</c:v>
                </c:pt>
                <c:pt idx="762">
                  <c:v>0.11846409917953889</c:v>
                </c:pt>
                <c:pt idx="763">
                  <c:v>0.41498593433923336</c:v>
                </c:pt>
                <c:pt idx="764">
                  <c:v>0.40419137353495277</c:v>
                </c:pt>
                <c:pt idx="765">
                  <c:v>0.2791075832586139</c:v>
                </c:pt>
                <c:pt idx="766">
                  <c:v>0.29120796400899723</c:v>
                </c:pt>
                <c:pt idx="767">
                  <c:v>0.29084659137784724</c:v>
                </c:pt>
                <c:pt idx="768">
                  <c:v>0.30727226314908335</c:v>
                </c:pt>
                <c:pt idx="769">
                  <c:v>0.54455793294368615</c:v>
                </c:pt>
                <c:pt idx="770">
                  <c:v>0.58068473409944721</c:v>
                </c:pt>
                <c:pt idx="771">
                  <c:v>0.59254051819538611</c:v>
                </c:pt>
                <c:pt idx="772">
                  <c:v>0.6369511782508972</c:v>
                </c:pt>
                <c:pt idx="773">
                  <c:v>0.66326377822107774</c:v>
                </c:pt>
                <c:pt idx="774">
                  <c:v>0.79296453791814159</c:v>
                </c:pt>
                <c:pt idx="775">
                  <c:v>0.82175892170946663</c:v>
                </c:pt>
                <c:pt idx="776">
                  <c:v>0.8601047926541473</c:v>
                </c:pt>
                <c:pt idx="777">
                  <c:v>0.84725780103309434</c:v>
                </c:pt>
                <c:pt idx="778">
                  <c:v>0.8661130038268583</c:v>
                </c:pt>
                <c:pt idx="779">
                  <c:v>0.85633220663671106</c:v>
                </c:pt>
                <c:pt idx="780">
                  <c:v>0.89702504258180282</c:v>
                </c:pt>
                <c:pt idx="781">
                  <c:v>1.1043660156069501</c:v>
                </c:pt>
                <c:pt idx="782">
                  <c:v>0.60337873000212783</c:v>
                </c:pt>
                <c:pt idx="783">
                  <c:v>0.3799336711435306</c:v>
                </c:pt>
                <c:pt idx="784">
                  <c:v>0.48204008106713331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0.50645305718805278</c:v>
                </c:pt>
                <c:pt idx="806">
                  <c:v>0.26176507400332499</c:v>
                </c:pt>
                <c:pt idx="807">
                  <c:v>0.27017295213706249</c:v>
                </c:pt>
                <c:pt idx="808">
                  <c:v>0.28265875047859723</c:v>
                </c:pt>
                <c:pt idx="809">
                  <c:v>9.3295776351547219E-2</c:v>
                </c:pt>
                <c:pt idx="810">
                  <c:v>0.10410306546774806</c:v>
                </c:pt>
                <c:pt idx="811">
                  <c:v>0.38147264541838055</c:v>
                </c:pt>
                <c:pt idx="812">
                  <c:v>0.3589811093394083</c:v>
                </c:pt>
                <c:pt idx="813">
                  <c:v>0.25589775808500054</c:v>
                </c:pt>
                <c:pt idx="814">
                  <c:v>0.27982668845920555</c:v>
                </c:pt>
                <c:pt idx="815">
                  <c:v>0.2858645064059861</c:v>
                </c:pt>
                <c:pt idx="816">
                  <c:v>0.29147746921131662</c:v>
                </c:pt>
                <c:pt idx="817">
                  <c:v>0.51982769493152503</c:v>
                </c:pt>
                <c:pt idx="818">
                  <c:v>0.5429077327932611</c:v>
                </c:pt>
                <c:pt idx="819">
                  <c:v>0.54287066155079167</c:v>
                </c:pt>
                <c:pt idx="820">
                  <c:v>0.59017875079583604</c:v>
                </c:pt>
                <c:pt idx="821">
                  <c:v>0.59028025833031672</c:v>
                </c:pt>
                <c:pt idx="822">
                  <c:v>0.629317198673089</c:v>
                </c:pt>
                <c:pt idx="823">
                  <c:v>0.62943014866600833</c:v>
                </c:pt>
                <c:pt idx="824">
                  <c:v>0.66341898566589164</c:v>
                </c:pt>
                <c:pt idx="825">
                  <c:v>0.66763592324938892</c:v>
                </c:pt>
                <c:pt idx="826">
                  <c:v>0.72041848974753608</c:v>
                </c:pt>
                <c:pt idx="827">
                  <c:v>0.7329573482726055</c:v>
                </c:pt>
                <c:pt idx="828">
                  <c:v>0.76316998944696113</c:v>
                </c:pt>
                <c:pt idx="829">
                  <c:v>0.9538965573583027</c:v>
                </c:pt>
                <c:pt idx="830">
                  <c:v>0.4855905374560528</c:v>
                </c:pt>
                <c:pt idx="831">
                  <c:v>0.40396853403086386</c:v>
                </c:pt>
                <c:pt idx="832">
                  <c:v>0.40300873630202499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0.50545774527206944</c:v>
                </c:pt>
                <c:pt idx="854">
                  <c:v>0.22900671151996388</c:v>
                </c:pt>
                <c:pt idx="855">
                  <c:v>0.22495020307731084</c:v>
                </c:pt>
                <c:pt idx="856">
                  <c:v>0.23137230668463557</c:v>
                </c:pt>
                <c:pt idx="857">
                  <c:v>8.5871451579282498E-2</c:v>
                </c:pt>
                <c:pt idx="858">
                  <c:v>9.626977476097999E-2</c:v>
                </c:pt>
                <c:pt idx="859">
                  <c:v>0.33425722115495837</c:v>
                </c:pt>
                <c:pt idx="860">
                  <c:v>0.30561988027242776</c:v>
                </c:pt>
                <c:pt idx="861">
                  <c:v>0.21713003057204333</c:v>
                </c:pt>
                <c:pt idx="862">
                  <c:v>0.27041779928313608</c:v>
                </c:pt>
                <c:pt idx="863">
                  <c:v>0.27723152105449472</c:v>
                </c:pt>
                <c:pt idx="864">
                  <c:v>0.29635338269042222</c:v>
                </c:pt>
                <c:pt idx="865">
                  <c:v>0.52339505021356114</c:v>
                </c:pt>
                <c:pt idx="866">
                  <c:v>0.54046116102424724</c:v>
                </c:pt>
                <c:pt idx="867">
                  <c:v>0.54085536718946947</c:v>
                </c:pt>
                <c:pt idx="868">
                  <c:v>0.60282101477286665</c:v>
                </c:pt>
                <c:pt idx="869">
                  <c:v>0.60649314349197503</c:v>
                </c:pt>
                <c:pt idx="870">
                  <c:v>0.70885587265290284</c:v>
                </c:pt>
                <c:pt idx="871">
                  <c:v>0.72810483577880281</c:v>
                </c:pt>
                <c:pt idx="872">
                  <c:v>0.77432832400531659</c:v>
                </c:pt>
                <c:pt idx="873">
                  <c:v>0.79227284105148055</c:v>
                </c:pt>
                <c:pt idx="874">
                  <c:v>0.88311701673754162</c:v>
                </c:pt>
                <c:pt idx="875">
                  <c:v>0.89983362789043064</c:v>
                </c:pt>
                <c:pt idx="876">
                  <c:v>0.94605878943040278</c:v>
                </c:pt>
                <c:pt idx="877">
                  <c:v>1.1544361796719611</c:v>
                </c:pt>
                <c:pt idx="878">
                  <c:v>0.71494619368096946</c:v>
                </c:pt>
                <c:pt idx="879">
                  <c:v>0.43950347110781945</c:v>
                </c:pt>
                <c:pt idx="880">
                  <c:v>0.57441200330866105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0.80432416520426941</c:v>
                </c:pt>
                <c:pt idx="902">
                  <c:v>0.55169355076263049</c:v>
                </c:pt>
                <c:pt idx="903">
                  <c:v>0.55155798066179995</c:v>
                </c:pt>
                <c:pt idx="904">
                  <c:v>0.58434434853445283</c:v>
                </c:pt>
                <c:pt idx="905">
                  <c:v>0.20697165856687305</c:v>
                </c:pt>
                <c:pt idx="906">
                  <c:v>0.24080879779724332</c:v>
                </c:pt>
                <c:pt idx="907">
                  <c:v>0.61585516595032219</c:v>
                </c:pt>
                <c:pt idx="908">
                  <c:v>0.65694764555905005</c:v>
                </c:pt>
                <c:pt idx="909">
                  <c:v>0.4695147086482917</c:v>
                </c:pt>
                <c:pt idx="910">
                  <c:v>0.48492995888973334</c:v>
                </c:pt>
                <c:pt idx="911">
                  <c:v>0.47547842104599169</c:v>
                </c:pt>
                <c:pt idx="912">
                  <c:v>0.50615310156340554</c:v>
                </c:pt>
                <c:pt idx="913">
                  <c:v>0.79087662782379731</c:v>
                </c:pt>
                <c:pt idx="914">
                  <c:v>0.85731517236323607</c:v>
                </c:pt>
                <c:pt idx="915">
                  <c:v>0.86899941603361941</c:v>
                </c:pt>
                <c:pt idx="916">
                  <c:v>0.92285408611215836</c:v>
                </c:pt>
                <c:pt idx="917">
                  <c:v>0.97203297741456396</c:v>
                </c:pt>
                <c:pt idx="918">
                  <c:v>1.2091560205059999</c:v>
                </c:pt>
                <c:pt idx="919">
                  <c:v>1.2582458214236443</c:v>
                </c:pt>
                <c:pt idx="920">
                  <c:v>1.3101760687131334</c:v>
                </c:pt>
                <c:pt idx="921">
                  <c:v>1.3141636799109502</c:v>
                </c:pt>
                <c:pt idx="922">
                  <c:v>1.4019428150268805</c:v>
                </c:pt>
                <c:pt idx="923">
                  <c:v>1.4155500646237722</c:v>
                </c:pt>
                <c:pt idx="924">
                  <c:v>1.4806863869650306</c:v>
                </c:pt>
                <c:pt idx="925">
                  <c:v>1.7265222670519695</c:v>
                </c:pt>
                <c:pt idx="926">
                  <c:v>1.206481418651647</c:v>
                </c:pt>
                <c:pt idx="927">
                  <c:v>0.80056503237877774</c:v>
                </c:pt>
                <c:pt idx="928">
                  <c:v>0.89008944125461109</c:v>
                </c:pt>
                <c:pt idx="929">
                  <c:v>1.0218622300341751</c:v>
                </c:pt>
                <c:pt idx="930">
                  <c:v>0.6317644292265695</c:v>
                </c:pt>
                <c:pt idx="931">
                  <c:v>0.58755808627860007</c:v>
                </c:pt>
                <c:pt idx="932">
                  <c:v>0.60174456580584168</c:v>
                </c:pt>
                <c:pt idx="933">
                  <c:v>0.5901455855507417</c:v>
                </c:pt>
                <c:pt idx="934">
                  <c:v>0.55095464339771394</c:v>
                </c:pt>
                <c:pt idx="935">
                  <c:v>0.54824512378872226</c:v>
                </c:pt>
                <c:pt idx="936">
                  <c:v>0.55215458887646385</c:v>
                </c:pt>
                <c:pt idx="937">
                  <c:v>0.5402193072814917</c:v>
                </c:pt>
                <c:pt idx="938">
                  <c:v>0.4959626981667361</c:v>
                </c:pt>
                <c:pt idx="939">
                  <c:v>0.48217325814934447</c:v>
                </c:pt>
                <c:pt idx="940">
                  <c:v>0.47042013164896945</c:v>
                </c:pt>
                <c:pt idx="941">
                  <c:v>0.28866083841000278</c:v>
                </c:pt>
                <c:pt idx="942">
                  <c:v>0.33229724513318054</c:v>
                </c:pt>
                <c:pt idx="943">
                  <c:v>0.59210824832129449</c:v>
                </c:pt>
                <c:pt idx="944">
                  <c:v>0.57036948281921673</c:v>
                </c:pt>
                <c:pt idx="945">
                  <c:v>0.61565383454931122</c:v>
                </c:pt>
                <c:pt idx="946">
                  <c:v>0.78979085949610839</c:v>
                </c:pt>
                <c:pt idx="947">
                  <c:v>0.84632616627755286</c:v>
                </c:pt>
                <c:pt idx="948">
                  <c:v>0.87666308094215828</c:v>
                </c:pt>
                <c:pt idx="949">
                  <c:v>0.62928265700049157</c:v>
                </c:pt>
                <c:pt idx="950">
                  <c:v>0.78064279800688607</c:v>
                </c:pt>
                <c:pt idx="951">
                  <c:v>0.77534206526771943</c:v>
                </c:pt>
                <c:pt idx="952">
                  <c:v>0.78022721076396384</c:v>
                </c:pt>
                <c:pt idx="953">
                  <c:v>0.47130877665927223</c:v>
                </c:pt>
                <c:pt idx="954">
                  <c:v>0.53594996388189442</c:v>
                </c:pt>
                <c:pt idx="955">
                  <c:v>0.93430422085639442</c:v>
                </c:pt>
                <c:pt idx="956">
                  <c:v>0.95042776576759724</c:v>
                </c:pt>
                <c:pt idx="957">
                  <c:v>0.7296793039028695</c:v>
                </c:pt>
                <c:pt idx="958">
                  <c:v>0.84578905569025276</c:v>
                </c:pt>
                <c:pt idx="959">
                  <c:v>0.87917800089318332</c:v>
                </c:pt>
                <c:pt idx="960">
                  <c:v>0.90548545169814731</c:v>
                </c:pt>
                <c:pt idx="961">
                  <c:v>1.1676000239240252</c:v>
                </c:pt>
                <c:pt idx="962">
                  <c:v>1.166420722566639</c:v>
                </c:pt>
                <c:pt idx="963">
                  <c:v>1.157662634026525</c:v>
                </c:pt>
                <c:pt idx="964">
                  <c:v>1.2117736033837501</c:v>
                </c:pt>
                <c:pt idx="965">
                  <c:v>1.2117762054238528</c:v>
                </c:pt>
                <c:pt idx="966">
                  <c:v>1.2614134191220667</c:v>
                </c:pt>
                <c:pt idx="967">
                  <c:v>1.259450849162489</c:v>
                </c:pt>
                <c:pt idx="968">
                  <c:v>1.315724570766178</c:v>
                </c:pt>
                <c:pt idx="969">
                  <c:v>1.3199744546815806</c:v>
                </c:pt>
                <c:pt idx="970">
                  <c:v>1.4390636296096888</c:v>
                </c:pt>
                <c:pt idx="971">
                  <c:v>1.4719157879817002</c:v>
                </c:pt>
                <c:pt idx="972">
                  <c:v>1.5362400683402888</c:v>
                </c:pt>
                <c:pt idx="973">
                  <c:v>1.7745088335738335</c:v>
                </c:pt>
                <c:pt idx="974">
                  <c:v>1.7038144146419083</c:v>
                </c:pt>
                <c:pt idx="975">
                  <c:v>1.2934544243296862</c:v>
                </c:pt>
                <c:pt idx="976">
                  <c:v>1.3525329239737971</c:v>
                </c:pt>
                <c:pt idx="977">
                  <c:v>1.5685320534630611</c:v>
                </c:pt>
                <c:pt idx="978">
                  <c:v>1.3414221325818168</c:v>
                </c:pt>
                <c:pt idx="979">
                  <c:v>1.2652724022328752</c:v>
                </c:pt>
                <c:pt idx="980">
                  <c:v>1.2963085995518391</c:v>
                </c:pt>
                <c:pt idx="981">
                  <c:v>1.2615485490251861</c:v>
                </c:pt>
                <c:pt idx="982">
                  <c:v>1.2382920181479333</c:v>
                </c:pt>
                <c:pt idx="983">
                  <c:v>1.2546710754353971</c:v>
                </c:pt>
                <c:pt idx="984">
                  <c:v>1.2853498101063332</c:v>
                </c:pt>
                <c:pt idx="985">
                  <c:v>1.2455814072405527</c:v>
                </c:pt>
                <c:pt idx="986">
                  <c:v>1.2208055058735054</c:v>
                </c:pt>
                <c:pt idx="987">
                  <c:v>1.2236328935304277</c:v>
                </c:pt>
                <c:pt idx="988">
                  <c:v>1.2462099009300944</c:v>
                </c:pt>
                <c:pt idx="989">
                  <c:v>0.84157515576020547</c:v>
                </c:pt>
                <c:pt idx="990">
                  <c:v>0.88700984021743878</c:v>
                </c:pt>
                <c:pt idx="991">
                  <c:v>1.3315806514090862</c:v>
                </c:pt>
                <c:pt idx="992">
                  <c:v>1.3596286190778779</c:v>
                </c:pt>
                <c:pt idx="993">
                  <c:v>1.3885755684272472</c:v>
                </c:pt>
                <c:pt idx="994">
                  <c:v>1.5061390083365418</c:v>
                </c:pt>
                <c:pt idx="995">
                  <c:v>1.5329833852887971</c:v>
                </c:pt>
                <c:pt idx="996">
                  <c:v>1.558920838495403</c:v>
                </c:pt>
                <c:pt idx="997">
                  <c:v>1.2823206116125279</c:v>
                </c:pt>
                <c:pt idx="998">
                  <c:v>1.3181091875791278</c:v>
                </c:pt>
                <c:pt idx="999">
                  <c:v>1.2844306364712723</c:v>
                </c:pt>
                <c:pt idx="1000">
                  <c:v>1.2755605659355056</c:v>
                </c:pt>
                <c:pt idx="1001">
                  <c:v>0.95452313189840277</c:v>
                </c:pt>
                <c:pt idx="1002">
                  <c:v>0.97948320023749447</c:v>
                </c:pt>
                <c:pt idx="1003">
                  <c:v>1.3707607095106249</c:v>
                </c:pt>
                <c:pt idx="1004">
                  <c:v>1.3773974391661221</c:v>
                </c:pt>
                <c:pt idx="1005">
                  <c:v>1.0650012903027026</c:v>
                </c:pt>
                <c:pt idx="1006">
                  <c:v>1.0189399489997473</c:v>
                </c:pt>
                <c:pt idx="1007">
                  <c:v>0.99688965750751102</c:v>
                </c:pt>
                <c:pt idx="1008">
                  <c:v>1.0025695699865833</c:v>
                </c:pt>
                <c:pt idx="1009">
                  <c:v>1.3066062450290499</c:v>
                </c:pt>
                <c:pt idx="1010">
                  <c:v>1.3612792271796832</c:v>
                </c:pt>
                <c:pt idx="1011">
                  <c:v>1.3742058749972694</c:v>
                </c:pt>
                <c:pt idx="1012">
                  <c:v>1.4207839281797472</c:v>
                </c:pt>
                <c:pt idx="1013">
                  <c:v>1.408049086664025</c:v>
                </c:pt>
                <c:pt idx="1014">
                  <c:v>1.4235720540149583</c:v>
                </c:pt>
                <c:pt idx="1015">
                  <c:v>1.408357105627478</c:v>
                </c:pt>
                <c:pt idx="1016">
                  <c:v>1.4472372851307249</c:v>
                </c:pt>
                <c:pt idx="1017">
                  <c:v>1.4691616551756723</c:v>
                </c:pt>
                <c:pt idx="1018">
                  <c:v>1.5610614095794806</c:v>
                </c:pt>
                <c:pt idx="1019">
                  <c:v>1.588364262379514</c:v>
                </c:pt>
                <c:pt idx="1020">
                  <c:v>1.6266124377777555</c:v>
                </c:pt>
                <c:pt idx="1021">
                  <c:v>1.8912811486896723</c:v>
                </c:pt>
                <c:pt idx="1022">
                  <c:v>1.5084923741732001</c:v>
                </c:pt>
                <c:pt idx="1023">
                  <c:v>1.1496555896672307</c:v>
                </c:pt>
                <c:pt idx="1024">
                  <c:v>1.0205298019467612</c:v>
                </c:pt>
                <c:pt idx="1025">
                  <c:v>0.13353693599777139</c:v>
                </c:pt>
                <c:pt idx="1026">
                  <c:v>8.6952233447479446E-2</c:v>
                </c:pt>
                <c:pt idx="1027">
                  <c:v>7.5690745130806661E-2</c:v>
                </c:pt>
                <c:pt idx="1028">
                  <c:v>6.279194243819472E-2</c:v>
                </c:pt>
                <c:pt idx="1029">
                  <c:v>5.0928739460811112E-2</c:v>
                </c:pt>
                <c:pt idx="1030">
                  <c:v>2.3995917378352334E-2</c:v>
                </c:pt>
                <c:pt idx="1031">
                  <c:v>2.0043596354860749E-2</c:v>
                </c:pt>
                <c:pt idx="1032">
                  <c:v>8.5641154830572216E-3</c:v>
                </c:pt>
                <c:pt idx="1033">
                  <c:v>1.3493622529312499E-2</c:v>
                </c:pt>
                <c:pt idx="1034">
                  <c:v>9.2540287322406094E-3</c:v>
                </c:pt>
                <c:pt idx="1035">
                  <c:v>1.4072298156607111E-2</c:v>
                </c:pt>
                <c:pt idx="1036">
                  <c:v>2.0001610838316724E-3</c:v>
                </c:pt>
                <c:pt idx="1037">
                  <c:v>9.7649896426119168E-3</c:v>
                </c:pt>
                <c:pt idx="1038">
                  <c:v>1.4715987614418084E-2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1.1085947609176945</c:v>
                </c:pt>
                <c:pt idx="1046">
                  <c:v>0.93115833925259994</c:v>
                </c:pt>
                <c:pt idx="1047">
                  <c:v>0.90586995483803057</c:v>
                </c:pt>
                <c:pt idx="1048">
                  <c:v>0.92678948470429723</c:v>
                </c:pt>
                <c:pt idx="1049">
                  <c:v>0.61454669610952228</c:v>
                </c:pt>
                <c:pt idx="1050">
                  <c:v>0.68269099436021674</c:v>
                </c:pt>
                <c:pt idx="1051">
                  <c:v>1.0817591746920221</c:v>
                </c:pt>
                <c:pt idx="1052">
                  <c:v>1.0947062579184195</c:v>
                </c:pt>
                <c:pt idx="1053">
                  <c:v>0.86465633519591667</c:v>
                </c:pt>
                <c:pt idx="1054">
                  <c:v>1.0766167282247694</c:v>
                </c:pt>
                <c:pt idx="1055">
                  <c:v>1.1084588343335249</c:v>
                </c:pt>
                <c:pt idx="1056">
                  <c:v>1.1467957485044111</c:v>
                </c:pt>
                <c:pt idx="1057">
                  <c:v>1.4192089663870056</c:v>
                </c:pt>
                <c:pt idx="1058">
                  <c:v>1.4753287238988277</c:v>
                </c:pt>
                <c:pt idx="1059">
                  <c:v>1.4753036817780056</c:v>
                </c:pt>
                <c:pt idx="1060">
                  <c:v>1.5469609573282972</c:v>
                </c:pt>
                <c:pt idx="1061">
                  <c:v>1.534864577506539</c:v>
                </c:pt>
                <c:pt idx="1062">
                  <c:v>1.5441793475243195</c:v>
                </c:pt>
                <c:pt idx="1063">
                  <c:v>1.5195614557185111</c:v>
                </c:pt>
                <c:pt idx="1064">
                  <c:v>1.5925808580557721</c:v>
                </c:pt>
                <c:pt idx="1065">
                  <c:v>1.5709653724368111</c:v>
                </c:pt>
                <c:pt idx="1066">
                  <c:v>1.5859828325778222</c:v>
                </c:pt>
                <c:pt idx="1067">
                  <c:v>1.5588904753608472</c:v>
                </c:pt>
                <c:pt idx="1068">
                  <c:v>1.6376888735478388</c:v>
                </c:pt>
                <c:pt idx="1069">
                  <c:v>1.8829806640739835</c:v>
                </c:pt>
                <c:pt idx="1070">
                  <c:v>1.4307800854934278</c:v>
                </c:pt>
                <c:pt idx="1071">
                  <c:v>1.0460592073663917</c:v>
                </c:pt>
                <c:pt idx="1072">
                  <c:v>0.95844664619420827</c:v>
                </c:pt>
                <c:pt idx="1073">
                  <c:v>0.13570631912649833</c:v>
                </c:pt>
                <c:pt idx="1074">
                  <c:v>7.7984505410095564E-2</c:v>
                </c:pt>
                <c:pt idx="1075">
                  <c:v>5.7949483615216943E-2</c:v>
                </c:pt>
                <c:pt idx="1076">
                  <c:v>5.6137434630317784E-2</c:v>
                </c:pt>
                <c:pt idx="1077">
                  <c:v>4.245766154161195E-2</c:v>
                </c:pt>
                <c:pt idx="1078">
                  <c:v>1.8285445451116971E-2</c:v>
                </c:pt>
                <c:pt idx="1079">
                  <c:v>1.4729348961610943E-2</c:v>
                </c:pt>
                <c:pt idx="1080">
                  <c:v>5.1467544292415008E-3</c:v>
                </c:pt>
                <c:pt idx="1081">
                  <c:v>2.5702325112806168E-3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0.97260328247189165</c:v>
                </c:pt>
                <c:pt idx="1094">
                  <c:v>0.81954736584814714</c:v>
                </c:pt>
                <c:pt idx="1095">
                  <c:v>0.83162489998095834</c:v>
                </c:pt>
                <c:pt idx="1096">
                  <c:v>0.85350607998668337</c:v>
                </c:pt>
                <c:pt idx="1097">
                  <c:v>0.57284761750456947</c:v>
                </c:pt>
                <c:pt idx="1098">
                  <c:v>0.73950464037230002</c:v>
                </c:pt>
                <c:pt idx="1099">
                  <c:v>1.1419890296732307</c:v>
                </c:pt>
                <c:pt idx="1100">
                  <c:v>1.1835809941762971</c:v>
                </c:pt>
                <c:pt idx="1101">
                  <c:v>0.89643602392731658</c:v>
                </c:pt>
                <c:pt idx="1102">
                  <c:v>0.93764438878366108</c:v>
                </c:pt>
                <c:pt idx="1103">
                  <c:v>0.9376580433454027</c:v>
                </c:pt>
                <c:pt idx="1104">
                  <c:v>0.97998999092416106</c:v>
                </c:pt>
                <c:pt idx="1105">
                  <c:v>1.2636368963085556</c:v>
                </c:pt>
                <c:pt idx="1106">
                  <c:v>1.331137277916097</c:v>
                </c:pt>
                <c:pt idx="1107">
                  <c:v>1.3261912899746973</c:v>
                </c:pt>
                <c:pt idx="1108">
                  <c:v>1.4072886036788192</c:v>
                </c:pt>
                <c:pt idx="1109">
                  <c:v>1.3892678105221166</c:v>
                </c:pt>
                <c:pt idx="1110">
                  <c:v>1.3753888204638582</c:v>
                </c:pt>
                <c:pt idx="1111">
                  <c:v>1.3319922261917527</c:v>
                </c:pt>
                <c:pt idx="1112">
                  <c:v>1.4013853361779778</c:v>
                </c:pt>
                <c:pt idx="1113">
                  <c:v>1.4431975246461499</c:v>
                </c:pt>
                <c:pt idx="1114">
                  <c:v>1.5944953448773473</c:v>
                </c:pt>
                <c:pt idx="1115">
                  <c:v>1.6235480449905335</c:v>
                </c:pt>
                <c:pt idx="1116">
                  <c:v>1.6916059979665723</c:v>
                </c:pt>
                <c:pt idx="1117">
                  <c:v>1.964356697362436</c:v>
                </c:pt>
                <c:pt idx="1118">
                  <c:v>1.7351114128159388</c:v>
                </c:pt>
                <c:pt idx="1119">
                  <c:v>1.394079410702536</c:v>
                </c:pt>
                <c:pt idx="1120">
                  <c:v>1.2919255687955251</c:v>
                </c:pt>
                <c:pt idx="1121">
                  <c:v>0.27357075581831974</c:v>
                </c:pt>
                <c:pt idx="1122">
                  <c:v>6.8017841391237496E-2</c:v>
                </c:pt>
                <c:pt idx="1123">
                  <c:v>3.1982302230669168E-2</c:v>
                </c:pt>
                <c:pt idx="1124">
                  <c:v>2.8627456467453332E-2</c:v>
                </c:pt>
                <c:pt idx="1125">
                  <c:v>2.4412513471885305E-2</c:v>
                </c:pt>
                <c:pt idx="1126">
                  <c:v>8.2461880870859164E-3</c:v>
                </c:pt>
                <c:pt idx="1127">
                  <c:v>5.9274749984345836E-3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0.92024874258610001</c:v>
                </c:pt>
                <c:pt idx="1142">
                  <c:v>0.75711126519834715</c:v>
                </c:pt>
                <c:pt idx="1143">
                  <c:v>0.76933165992069175</c:v>
                </c:pt>
                <c:pt idx="1144">
                  <c:v>0.79790470571055006</c:v>
                </c:pt>
                <c:pt idx="1145">
                  <c:v>0.46659769761791942</c:v>
                </c:pt>
                <c:pt idx="1146">
                  <c:v>0.5272601918397638</c:v>
                </c:pt>
                <c:pt idx="1147">
                  <c:v>0.91449912715437776</c:v>
                </c:pt>
                <c:pt idx="1148">
                  <c:v>0.9509453650336277</c:v>
                </c:pt>
                <c:pt idx="1149">
                  <c:v>0.69808786382029164</c:v>
                </c:pt>
                <c:pt idx="1150">
                  <c:v>0.78237793815447221</c:v>
                </c:pt>
                <c:pt idx="1151">
                  <c:v>0.7948450521165723</c:v>
                </c:pt>
                <c:pt idx="1152">
                  <c:v>0.8248073117625222</c:v>
                </c:pt>
                <c:pt idx="1153">
                  <c:v>1.1274947498812333</c:v>
                </c:pt>
                <c:pt idx="1154">
                  <c:v>1.2021446967396887</c:v>
                </c:pt>
                <c:pt idx="1155">
                  <c:v>1.2123632068823722</c:v>
                </c:pt>
                <c:pt idx="1156">
                  <c:v>1.2807194139755667</c:v>
                </c:pt>
                <c:pt idx="1157">
                  <c:v>1.2652388089582947</c:v>
                </c:pt>
                <c:pt idx="1158">
                  <c:v>1.3053531743858278</c:v>
                </c:pt>
                <c:pt idx="1159">
                  <c:v>1.2837188984193584</c:v>
                </c:pt>
                <c:pt idx="1160">
                  <c:v>1.3464939314546556</c:v>
                </c:pt>
                <c:pt idx="1161">
                  <c:v>1.3679455591851111</c:v>
                </c:pt>
                <c:pt idx="1162">
                  <c:v>1.4814722929903998</c:v>
                </c:pt>
                <c:pt idx="1163">
                  <c:v>1.512032378317514</c:v>
                </c:pt>
                <c:pt idx="1164">
                  <c:v>1.5695678818069863</c:v>
                </c:pt>
                <c:pt idx="1165">
                  <c:v>1.824184114210925</c:v>
                </c:pt>
                <c:pt idx="1166">
                  <c:v>1.5168323570143138</c:v>
                </c:pt>
                <c:pt idx="1167">
                  <c:v>1.1561900804007974</c:v>
                </c:pt>
                <c:pt idx="1168">
                  <c:v>1.0782818002016639</c:v>
                </c:pt>
                <c:pt idx="1169">
                  <c:v>0.18983967419579389</c:v>
                </c:pt>
                <c:pt idx="1170">
                  <c:v>5.8374571113574164E-2</c:v>
                </c:pt>
                <c:pt idx="1171">
                  <c:v>2.7872480179510835E-2</c:v>
                </c:pt>
                <c:pt idx="1172">
                  <c:v>2.7576362367356999E-2</c:v>
                </c:pt>
                <c:pt idx="1173">
                  <c:v>1.7738974650225472E-2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0.71796223851319163</c:v>
                </c:pt>
                <c:pt idx="1190">
                  <c:v>0.47018266031354167</c:v>
                </c:pt>
                <c:pt idx="1191">
                  <c:v>0.51208054355697497</c:v>
                </c:pt>
                <c:pt idx="1192">
                  <c:v>0.53780866724578058</c:v>
                </c:pt>
                <c:pt idx="1193">
                  <c:v>0.30527691669480833</c:v>
                </c:pt>
                <c:pt idx="1194">
                  <c:v>0.34093585664869447</c:v>
                </c:pt>
                <c:pt idx="1195">
                  <c:v>0.67882011108250562</c:v>
                </c:pt>
                <c:pt idx="1196">
                  <c:v>0.70451424458063883</c:v>
                </c:pt>
                <c:pt idx="1197">
                  <c:v>0.48456661955725283</c:v>
                </c:pt>
                <c:pt idx="1198">
                  <c:v>0.57073203186275834</c:v>
                </c:pt>
                <c:pt idx="1199">
                  <c:v>0.58019904318608051</c:v>
                </c:pt>
                <c:pt idx="1200">
                  <c:v>0.61746514577250289</c:v>
                </c:pt>
                <c:pt idx="1201">
                  <c:v>0.9142437246619084</c:v>
                </c:pt>
                <c:pt idx="1202">
                  <c:v>0.96759119394209725</c:v>
                </c:pt>
                <c:pt idx="1203">
                  <c:v>0.96756981746348891</c:v>
                </c:pt>
                <c:pt idx="1204">
                  <c:v>1.0329069050325332</c:v>
                </c:pt>
                <c:pt idx="1205">
                  <c:v>1.0375047928053971</c:v>
                </c:pt>
                <c:pt idx="1206">
                  <c:v>1.115661079213436</c:v>
                </c:pt>
                <c:pt idx="1207">
                  <c:v>1.125313433828186</c:v>
                </c:pt>
                <c:pt idx="1208">
                  <c:v>1.1721096755165612</c:v>
                </c:pt>
                <c:pt idx="1209">
                  <c:v>1.180695769744714</c:v>
                </c:pt>
                <c:pt idx="1210">
                  <c:v>1.2465039305709249</c:v>
                </c:pt>
                <c:pt idx="1211">
                  <c:v>1.2580217660965389</c:v>
                </c:pt>
                <c:pt idx="1212">
                  <c:v>1.3111026327554083</c:v>
                </c:pt>
                <c:pt idx="1213">
                  <c:v>1.5689826722505917</c:v>
                </c:pt>
                <c:pt idx="1214">
                  <c:v>1.284281413554172</c:v>
                </c:pt>
                <c:pt idx="1215">
                  <c:v>0.93522489792587771</c:v>
                </c:pt>
                <c:pt idx="1216">
                  <c:v>0.84827002013468056</c:v>
                </c:pt>
                <c:pt idx="1217">
                  <c:v>0.10226895856036</c:v>
                </c:pt>
                <c:pt idx="1218">
                  <c:v>4.4289853209228333E-3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0.57798544162598608</c:v>
                </c:pt>
                <c:pt idx="1238">
                  <c:v>0.3650945433546583</c:v>
                </c:pt>
                <c:pt idx="1239">
                  <c:v>0.37484051380890832</c:v>
                </c:pt>
                <c:pt idx="1240">
                  <c:v>0.37872139045485281</c:v>
                </c:pt>
                <c:pt idx="1241">
                  <c:v>0.18228664346993723</c:v>
                </c:pt>
                <c:pt idx="1242">
                  <c:v>0.21560475155682168</c:v>
                </c:pt>
                <c:pt idx="1243">
                  <c:v>0.45864726128101108</c:v>
                </c:pt>
                <c:pt idx="1244">
                  <c:v>0.44201212682850832</c:v>
                </c:pt>
                <c:pt idx="1245">
                  <c:v>0.2539705666995225</c:v>
                </c:pt>
                <c:pt idx="1246">
                  <c:v>0.31021655478540833</c:v>
                </c:pt>
                <c:pt idx="1247">
                  <c:v>0.31432407371295557</c:v>
                </c:pt>
                <c:pt idx="1248">
                  <c:v>0.34758044279247496</c:v>
                </c:pt>
                <c:pt idx="1249">
                  <c:v>0.65517753659425559</c:v>
                </c:pt>
                <c:pt idx="1250">
                  <c:v>0.73551932408538323</c:v>
                </c:pt>
                <c:pt idx="1251">
                  <c:v>0.74036172331164996</c:v>
                </c:pt>
                <c:pt idx="1252">
                  <c:v>0.81275197746759165</c:v>
                </c:pt>
                <c:pt idx="1253">
                  <c:v>0.81264109642835003</c:v>
                </c:pt>
                <c:pt idx="1254">
                  <c:v>0.87615080518819444</c:v>
                </c:pt>
                <c:pt idx="1255">
                  <c:v>0.87607815937914169</c:v>
                </c:pt>
                <c:pt idx="1256">
                  <c:v>0.93454465484668614</c:v>
                </c:pt>
                <c:pt idx="1257">
                  <c:v>0.94388025900891659</c:v>
                </c:pt>
                <c:pt idx="1258">
                  <c:v>1.0431207652639833</c:v>
                </c:pt>
                <c:pt idx="1259">
                  <c:v>1.0656419207140444</c:v>
                </c:pt>
                <c:pt idx="1260">
                  <c:v>1.1169611456244277</c:v>
                </c:pt>
                <c:pt idx="1261">
                  <c:v>1.3583575580248362</c:v>
                </c:pt>
                <c:pt idx="1262">
                  <c:v>1.0655811101290278</c:v>
                </c:pt>
                <c:pt idx="1263">
                  <c:v>0.72683603977575284</c:v>
                </c:pt>
                <c:pt idx="1264">
                  <c:v>0.64590503022270551</c:v>
                </c:pt>
                <c:pt idx="1265">
                  <c:v>0.80567976101226946</c:v>
                </c:pt>
                <c:pt idx="1266">
                  <c:v>0.56873876626091946</c:v>
                </c:pt>
                <c:pt idx="1267">
                  <c:v>0.5182517465623</c:v>
                </c:pt>
                <c:pt idx="1268">
                  <c:v>0.53302964776629724</c:v>
                </c:pt>
                <c:pt idx="1269">
                  <c:v>0.50351586765711109</c:v>
                </c:pt>
                <c:pt idx="1270">
                  <c:v>0.42439216112904721</c:v>
                </c:pt>
                <c:pt idx="1271">
                  <c:v>0.41785942237667223</c:v>
                </c:pt>
                <c:pt idx="1272">
                  <c:v>0.41091629163476112</c:v>
                </c:pt>
                <c:pt idx="1273">
                  <c:v>0.40776773104310005</c:v>
                </c:pt>
                <c:pt idx="1274">
                  <c:v>0.38109826720809725</c:v>
                </c:pt>
                <c:pt idx="1275">
                  <c:v>0.37778242290909997</c:v>
                </c:pt>
                <c:pt idx="1276">
                  <c:v>0.36322227212671943</c:v>
                </c:pt>
                <c:pt idx="1277">
                  <c:v>0.19838961924323972</c:v>
                </c:pt>
                <c:pt idx="1278">
                  <c:v>0.21637829717084722</c:v>
                </c:pt>
                <c:pt idx="1279">
                  <c:v>0.44510199892411667</c:v>
                </c:pt>
                <c:pt idx="1280">
                  <c:v>0.42409319337724721</c:v>
                </c:pt>
                <c:pt idx="1281">
                  <c:v>0.45737256992074998</c:v>
                </c:pt>
                <c:pt idx="1282">
                  <c:v>0.55731585927740557</c:v>
                </c:pt>
                <c:pt idx="1283">
                  <c:v>0.59623439847201942</c:v>
                </c:pt>
                <c:pt idx="1284">
                  <c:v>0.59358804906966101</c:v>
                </c:pt>
                <c:pt idx="1285">
                  <c:v>0.40252572766082501</c:v>
                </c:pt>
                <c:pt idx="1286">
                  <c:v>0.4692885988364639</c:v>
                </c:pt>
                <c:pt idx="1287">
                  <c:v>0.45244664068575274</c:v>
                </c:pt>
                <c:pt idx="1288">
                  <c:v>0.44442276097595279</c:v>
                </c:pt>
                <c:pt idx="1289">
                  <c:v>0.30691967184841945</c:v>
                </c:pt>
                <c:pt idx="1290">
                  <c:v>0.3792147032133778</c:v>
                </c:pt>
                <c:pt idx="1291">
                  <c:v>0.69848729469021387</c:v>
                </c:pt>
                <c:pt idx="1292">
                  <c:v>0.70051832182876106</c:v>
                </c:pt>
                <c:pt idx="1293">
                  <c:v>0.47734751459731667</c:v>
                </c:pt>
                <c:pt idx="1294">
                  <c:v>0.52790068116519451</c:v>
                </c:pt>
                <c:pt idx="1295">
                  <c:v>0.53214488734602505</c:v>
                </c:pt>
                <c:pt idx="1296">
                  <c:v>0.55981756958805007</c:v>
                </c:pt>
                <c:pt idx="1297">
                  <c:v>0.85998907130891666</c:v>
                </c:pt>
                <c:pt idx="1298">
                  <c:v>0.90797810114397215</c:v>
                </c:pt>
                <c:pt idx="1299">
                  <c:v>0.9080284154298417</c:v>
                </c:pt>
                <c:pt idx="1300">
                  <c:v>0.97046321970988614</c:v>
                </c:pt>
                <c:pt idx="1301">
                  <c:v>0.97591857785504166</c:v>
                </c:pt>
                <c:pt idx="1302">
                  <c:v>1.0531346313470222</c:v>
                </c:pt>
                <c:pt idx="1303">
                  <c:v>1.0585920606295667</c:v>
                </c:pt>
                <c:pt idx="1304">
                  <c:v>1.1061402426830806</c:v>
                </c:pt>
                <c:pt idx="1305">
                  <c:v>1.1061224376449972</c:v>
                </c:pt>
                <c:pt idx="1306">
                  <c:v>1.1500131038126167</c:v>
                </c:pt>
                <c:pt idx="1307">
                  <c:v>1.1500177234540527</c:v>
                </c:pt>
                <c:pt idx="1308">
                  <c:v>1.189892359499986</c:v>
                </c:pt>
                <c:pt idx="1309">
                  <c:v>1.4527010709476529</c:v>
                </c:pt>
                <c:pt idx="1310">
                  <c:v>1.4310107882970473</c:v>
                </c:pt>
                <c:pt idx="1311">
                  <c:v>1.0145762488686472</c:v>
                </c:pt>
                <c:pt idx="1312">
                  <c:v>0.86005918640249723</c:v>
                </c:pt>
                <c:pt idx="1313">
                  <c:v>1.1035292392297416</c:v>
                </c:pt>
                <c:pt idx="1314">
                  <c:v>0.70859614122100556</c:v>
                </c:pt>
                <c:pt idx="1315">
                  <c:v>0.63764375274335838</c:v>
                </c:pt>
                <c:pt idx="1316">
                  <c:v>0.64839158742980552</c:v>
                </c:pt>
                <c:pt idx="1317">
                  <c:v>0.61589898476348603</c:v>
                </c:pt>
                <c:pt idx="1318">
                  <c:v>0.54482793495641113</c:v>
                </c:pt>
                <c:pt idx="1319">
                  <c:v>0.52965069601949444</c:v>
                </c:pt>
                <c:pt idx="1320">
                  <c:v>0.52979788386622495</c:v>
                </c:pt>
                <c:pt idx="1321">
                  <c:v>0.52119341018356669</c:v>
                </c:pt>
                <c:pt idx="1322">
                  <c:v>0.46639694440822221</c:v>
                </c:pt>
                <c:pt idx="1323">
                  <c:v>0.45072212926833333</c:v>
                </c:pt>
                <c:pt idx="1324">
                  <c:v>0.42882823700803058</c:v>
                </c:pt>
                <c:pt idx="1325">
                  <c:v>0.24252337532786167</c:v>
                </c:pt>
                <c:pt idx="1326">
                  <c:v>0.2597145661375711</c:v>
                </c:pt>
                <c:pt idx="1327">
                  <c:v>0.52336067360774163</c:v>
                </c:pt>
                <c:pt idx="1328">
                  <c:v>0.49465594393447498</c:v>
                </c:pt>
                <c:pt idx="1329">
                  <c:v>0.53965186556959166</c:v>
                </c:pt>
                <c:pt idx="1330">
                  <c:v>0.70171729745652223</c:v>
                </c:pt>
                <c:pt idx="1331">
                  <c:v>0.75340831279014731</c:v>
                </c:pt>
                <c:pt idx="1332">
                  <c:v>0.76564642795008886</c:v>
                </c:pt>
                <c:pt idx="1333">
                  <c:v>0.5094101630006278</c:v>
                </c:pt>
                <c:pt idx="1334">
                  <c:v>0.61674051000917784</c:v>
                </c:pt>
                <c:pt idx="1335">
                  <c:v>0.6048212310292973</c:v>
                </c:pt>
                <c:pt idx="1336">
                  <c:v>0.59575438772795553</c:v>
                </c:pt>
                <c:pt idx="1337">
                  <c:v>0.35648857446088611</c:v>
                </c:pt>
                <c:pt idx="1338">
                  <c:v>0.38208506714326945</c:v>
                </c:pt>
                <c:pt idx="1339">
                  <c:v>0.74071540581223883</c:v>
                </c:pt>
                <c:pt idx="1340">
                  <c:v>0.73926151428522779</c:v>
                </c:pt>
                <c:pt idx="1341">
                  <c:v>0.53834710276536113</c:v>
                </c:pt>
                <c:pt idx="1342">
                  <c:v>0.62415707024251943</c:v>
                </c:pt>
                <c:pt idx="1343">
                  <c:v>0.63882216807388048</c:v>
                </c:pt>
                <c:pt idx="1344">
                  <c:v>0.65624328210659999</c:v>
                </c:pt>
                <c:pt idx="1345">
                  <c:v>0.95075177782611664</c:v>
                </c:pt>
                <c:pt idx="1346">
                  <c:v>0.98886914271489168</c:v>
                </c:pt>
                <c:pt idx="1347">
                  <c:v>0.98891716809232777</c:v>
                </c:pt>
                <c:pt idx="1348">
                  <c:v>1.041535468977614</c:v>
                </c:pt>
                <c:pt idx="1349">
                  <c:v>1.0414970760902806</c:v>
                </c:pt>
                <c:pt idx="1350">
                  <c:v>1.0855367921274777</c:v>
                </c:pt>
                <c:pt idx="1351">
                  <c:v>1.0855317667384501</c:v>
                </c:pt>
                <c:pt idx="1352">
                  <c:v>1.1238259140068112</c:v>
                </c:pt>
                <c:pt idx="1353">
                  <c:v>1.1146361456875389</c:v>
                </c:pt>
                <c:pt idx="1354">
                  <c:v>1.1049404248782195</c:v>
                </c:pt>
                <c:pt idx="1355">
                  <c:v>1.0861804127691861</c:v>
                </c:pt>
                <c:pt idx="1356">
                  <c:v>1.1261895683354777</c:v>
                </c:pt>
                <c:pt idx="1357">
                  <c:v>1.3683458501597863</c:v>
                </c:pt>
                <c:pt idx="1358">
                  <c:v>1.327031736550828</c:v>
                </c:pt>
                <c:pt idx="1359">
                  <c:v>0.78561420676124172</c:v>
                </c:pt>
                <c:pt idx="1360">
                  <c:v>0.79760590788496388</c:v>
                </c:pt>
                <c:pt idx="1361">
                  <c:v>1.2254110691737888E-2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0.81216533353423059</c:v>
                </c:pt>
                <c:pt idx="1382">
                  <c:v>0.5243923092167917</c:v>
                </c:pt>
                <c:pt idx="1383">
                  <c:v>0.51320500065749164</c:v>
                </c:pt>
                <c:pt idx="1384">
                  <c:v>0.53845292437961112</c:v>
                </c:pt>
                <c:pt idx="1385">
                  <c:v>0.22271090112488195</c:v>
                </c:pt>
                <c:pt idx="1386">
                  <c:v>0.34068169901496947</c:v>
                </c:pt>
                <c:pt idx="1387">
                  <c:v>0.75368576406364718</c:v>
                </c:pt>
                <c:pt idx="1388">
                  <c:v>0.77037857417367506</c:v>
                </c:pt>
                <c:pt idx="1389">
                  <c:v>0.5835584275360306</c:v>
                </c:pt>
                <c:pt idx="1390">
                  <c:v>0.69693436763843619</c:v>
                </c:pt>
                <c:pt idx="1391">
                  <c:v>0.7221542765665333</c:v>
                </c:pt>
                <c:pt idx="1392">
                  <c:v>0.74146186007643888</c:v>
                </c:pt>
                <c:pt idx="1393">
                  <c:v>1.0332426528062806</c:v>
                </c:pt>
                <c:pt idx="1394">
                  <c:v>1.0935453281189638</c:v>
                </c:pt>
                <c:pt idx="1395">
                  <c:v>1.0993581616085888</c:v>
                </c:pt>
                <c:pt idx="1396">
                  <c:v>1.1532802792645307</c:v>
                </c:pt>
                <c:pt idx="1397">
                  <c:v>1.1608349966592972</c:v>
                </c:pt>
                <c:pt idx="1398">
                  <c:v>1.2420837099794055</c:v>
                </c:pt>
                <c:pt idx="1399">
                  <c:v>1.2474578819943334</c:v>
                </c:pt>
                <c:pt idx="1400">
                  <c:v>1.2993962410198416</c:v>
                </c:pt>
                <c:pt idx="1401">
                  <c:v>1.2994084060927389</c:v>
                </c:pt>
                <c:pt idx="1402">
                  <c:v>1.3487289530136335</c:v>
                </c:pt>
                <c:pt idx="1403">
                  <c:v>1.3487433779477527</c:v>
                </c:pt>
                <c:pt idx="1404">
                  <c:v>1.3962844455274499</c:v>
                </c:pt>
                <c:pt idx="1405">
                  <c:v>1.6652863063098085</c:v>
                </c:pt>
                <c:pt idx="1406">
                  <c:v>1.4172282683346278</c:v>
                </c:pt>
                <c:pt idx="1407">
                  <c:v>1.1374476083684695</c:v>
                </c:pt>
                <c:pt idx="1408">
                  <c:v>0.93043439575008602</c:v>
                </c:pt>
                <c:pt idx="1409">
                  <c:v>6.7152194281854163E-2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0</c:v>
                </c:pt>
                <c:pt idx="1428">
                  <c:v>0</c:v>
                </c:pt>
                <c:pt idx="1429">
                  <c:v>0.70235118791325279</c:v>
                </c:pt>
                <c:pt idx="1430">
                  <c:v>0.45460826742948057</c:v>
                </c:pt>
                <c:pt idx="1431">
                  <c:v>0.48248955270736393</c:v>
                </c:pt>
                <c:pt idx="1432">
                  <c:v>0.49220483385846669</c:v>
                </c:pt>
                <c:pt idx="1433">
                  <c:v>0.17546240873339386</c:v>
                </c:pt>
                <c:pt idx="1434">
                  <c:v>0.25500195384994029</c:v>
                </c:pt>
                <c:pt idx="1435">
                  <c:v>0.65285211875688887</c:v>
                </c:pt>
                <c:pt idx="1436">
                  <c:v>0.67562380659900001</c:v>
                </c:pt>
                <c:pt idx="1437">
                  <c:v>0.50145318081684442</c:v>
                </c:pt>
                <c:pt idx="1438">
                  <c:v>0.59530016939439723</c:v>
                </c:pt>
                <c:pt idx="1439">
                  <c:v>0.60511715935801946</c:v>
                </c:pt>
                <c:pt idx="1440">
                  <c:v>0.63276961292895006</c:v>
                </c:pt>
                <c:pt idx="1441">
                  <c:v>0.91580241076840274</c:v>
                </c:pt>
                <c:pt idx="1442">
                  <c:v>0.95714556249928617</c:v>
                </c:pt>
                <c:pt idx="1443">
                  <c:v>0.95720782320751951</c:v>
                </c:pt>
                <c:pt idx="1444">
                  <c:v>1.0097519720501111</c:v>
                </c:pt>
                <c:pt idx="1445">
                  <c:v>1.0152023827328529</c:v>
                </c:pt>
                <c:pt idx="1446">
                  <c:v>1.0913553329732251</c:v>
                </c:pt>
                <c:pt idx="1447">
                  <c:v>1.090213368571161</c:v>
                </c:pt>
                <c:pt idx="1448">
                  <c:v>1.1452317943179444</c:v>
                </c:pt>
                <c:pt idx="1449">
                  <c:v>1.1452452574220915</c:v>
                </c:pt>
                <c:pt idx="1450">
                  <c:v>1.1977770563179027</c:v>
                </c:pt>
                <c:pt idx="1451">
                  <c:v>1.1978267446890694</c:v>
                </c:pt>
                <c:pt idx="1452">
                  <c:v>1.2483576046181</c:v>
                </c:pt>
                <c:pt idx="1453">
                  <c:v>1.491362016945514</c:v>
                </c:pt>
                <c:pt idx="1454">
                  <c:v>1.0368560088018832</c:v>
                </c:pt>
                <c:pt idx="1455">
                  <c:v>0.7034030533585639</c:v>
                </c:pt>
                <c:pt idx="1456">
                  <c:v>0.63470059034410009</c:v>
                </c:pt>
                <c:pt idx="1457">
                  <c:v>1.4460273709589584E-2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0.49208655978566945</c:v>
                </c:pt>
                <c:pt idx="1478">
                  <c:v>0.2834247762592611</c:v>
                </c:pt>
                <c:pt idx="1479">
                  <c:v>0.28686642535445001</c:v>
                </c:pt>
                <c:pt idx="1480">
                  <c:v>0.29055792232933053</c:v>
                </c:pt>
                <c:pt idx="1481">
                  <c:v>0.1123273615446361</c:v>
                </c:pt>
                <c:pt idx="1482">
                  <c:v>0.12576960882942667</c:v>
                </c:pt>
                <c:pt idx="1483">
                  <c:v>0.35165929307681665</c:v>
                </c:pt>
                <c:pt idx="1484">
                  <c:v>0.33344700172518887</c:v>
                </c:pt>
                <c:pt idx="1485">
                  <c:v>0.21280595455271192</c:v>
                </c:pt>
                <c:pt idx="1486">
                  <c:v>0.30108422896859444</c:v>
                </c:pt>
                <c:pt idx="1487">
                  <c:v>0.32092743408715552</c:v>
                </c:pt>
                <c:pt idx="1488">
                  <c:v>0.37069597785667219</c:v>
                </c:pt>
                <c:pt idx="1489">
                  <c:v>0.65960288545634727</c:v>
                </c:pt>
                <c:pt idx="1490">
                  <c:v>0.72405212108880834</c:v>
                </c:pt>
                <c:pt idx="1491">
                  <c:v>0.73488220200423893</c:v>
                </c:pt>
                <c:pt idx="1492">
                  <c:v>0.81702542424183056</c:v>
                </c:pt>
                <c:pt idx="1493">
                  <c:v>0.82895598663818881</c:v>
                </c:pt>
                <c:pt idx="1494">
                  <c:v>0.90780171180879998</c:v>
                </c:pt>
                <c:pt idx="1495">
                  <c:v>0.91331496449705563</c:v>
                </c:pt>
                <c:pt idx="1496">
                  <c:v>0.9563331742833111</c:v>
                </c:pt>
                <c:pt idx="1497">
                  <c:v>0.95200571630908892</c:v>
                </c:pt>
                <c:pt idx="1498">
                  <c:v>1.0119602741370861</c:v>
                </c:pt>
                <c:pt idx="1499">
                  <c:v>1.0059703002882805</c:v>
                </c:pt>
                <c:pt idx="1500">
                  <c:v>1.0312098116648862</c:v>
                </c:pt>
                <c:pt idx="1501">
                  <c:v>1.2756226280100582</c:v>
                </c:pt>
                <c:pt idx="1502">
                  <c:v>1.3232597817019778</c:v>
                </c:pt>
                <c:pt idx="1503">
                  <c:v>1.0038645906262</c:v>
                </c:pt>
                <c:pt idx="1504">
                  <c:v>1.0403126890343137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1.1798094976717557</c:v>
                </c:pt>
                <c:pt idx="1526">
                  <c:v>1.0249764943137472</c:v>
                </c:pt>
                <c:pt idx="1527">
                  <c:v>1.0527125165062974</c:v>
                </c:pt>
                <c:pt idx="1528">
                  <c:v>1.1312735042531168</c:v>
                </c:pt>
                <c:pt idx="1529">
                  <c:v>0.818127190396575</c:v>
                </c:pt>
                <c:pt idx="1530">
                  <c:v>0.87947396278315282</c:v>
                </c:pt>
                <c:pt idx="1531">
                  <c:v>1.26996397192885</c:v>
                </c:pt>
                <c:pt idx="1532">
                  <c:v>1.3546690309765166</c:v>
                </c:pt>
                <c:pt idx="1533">
                  <c:v>1.0759961939088389</c:v>
                </c:pt>
                <c:pt idx="1534">
                  <c:v>1.1052658564220612</c:v>
                </c:pt>
                <c:pt idx="1535">
                  <c:v>1.0974639767681889</c:v>
                </c:pt>
                <c:pt idx="1536">
                  <c:v>1.1402330132498415</c:v>
                </c:pt>
                <c:pt idx="1537">
                  <c:v>1.4170837803805139</c:v>
                </c:pt>
                <c:pt idx="1538">
                  <c:v>1.492936776395114</c:v>
                </c:pt>
                <c:pt idx="1539">
                  <c:v>1.4955039670703445</c:v>
                </c:pt>
                <c:pt idx="1540">
                  <c:v>1.5667089810686694</c:v>
                </c:pt>
                <c:pt idx="1541">
                  <c:v>1.5618522690415859</c:v>
                </c:pt>
                <c:pt idx="1542">
                  <c:v>1.6341420950548666</c:v>
                </c:pt>
                <c:pt idx="1543">
                  <c:v>1.6527870844459138</c:v>
                </c:pt>
                <c:pt idx="1544">
                  <c:v>1.7667514629520611</c:v>
                </c:pt>
                <c:pt idx="1545">
                  <c:v>1.8035233727008</c:v>
                </c:pt>
                <c:pt idx="1546">
                  <c:v>1.9107876213623751</c:v>
                </c:pt>
                <c:pt idx="1547">
                  <c:v>1.9272150076608334</c:v>
                </c:pt>
                <c:pt idx="1548">
                  <c:v>1.9785155118801363</c:v>
                </c:pt>
                <c:pt idx="1549">
                  <c:v>2.26196533810255</c:v>
                </c:pt>
                <c:pt idx="1550">
                  <c:v>1.9807647144760723</c:v>
                </c:pt>
                <c:pt idx="1551">
                  <c:v>1.6583181563396416</c:v>
                </c:pt>
                <c:pt idx="1552">
                  <c:v>1.5581027881463998</c:v>
                </c:pt>
                <c:pt idx="1553">
                  <c:v>0.37893222067813331</c:v>
                </c:pt>
                <c:pt idx="1554">
                  <c:v>0.17575834953654335</c:v>
                </c:pt>
                <c:pt idx="1555">
                  <c:v>0.13553118757018445</c:v>
                </c:pt>
                <c:pt idx="1556">
                  <c:v>0.13017076758209556</c:v>
                </c:pt>
                <c:pt idx="1557">
                  <c:v>0.11158594258026446</c:v>
                </c:pt>
                <c:pt idx="1558">
                  <c:v>6.5673957204683331E-2</c:v>
                </c:pt>
                <c:pt idx="1559">
                  <c:v>4.8503288468415E-2</c:v>
                </c:pt>
                <c:pt idx="1560">
                  <c:v>3.9415158562067218E-2</c:v>
                </c:pt>
                <c:pt idx="1561">
                  <c:v>5.2093409744933337E-2</c:v>
                </c:pt>
                <c:pt idx="1562">
                  <c:v>5.9255548110444999E-2</c:v>
                </c:pt>
                <c:pt idx="1563">
                  <c:v>6.4229329382810549E-2</c:v>
                </c:pt>
                <c:pt idx="1564">
                  <c:v>6.8538863854878895E-2</c:v>
                </c:pt>
                <c:pt idx="1565">
                  <c:v>6.6888950208005005E-2</c:v>
                </c:pt>
                <c:pt idx="1566">
                  <c:v>3.9783358629597775E-2</c:v>
                </c:pt>
                <c:pt idx="1567">
                  <c:v>0</c:v>
                </c:pt>
                <c:pt idx="1568">
                  <c:v>0</c:v>
                </c:pt>
                <c:pt idx="1569">
                  <c:v>0</c:v>
                </c:pt>
                <c:pt idx="1570">
                  <c:v>0</c:v>
                </c:pt>
                <c:pt idx="1571">
                  <c:v>0</c:v>
                </c:pt>
                <c:pt idx="1572">
                  <c:v>7.2467788881656946E-4</c:v>
                </c:pt>
                <c:pt idx="1573">
                  <c:v>1.3136232290605498</c:v>
                </c:pt>
                <c:pt idx="1574">
                  <c:v>1.1426713374286195</c:v>
                </c:pt>
                <c:pt idx="1575">
                  <c:v>1.1092825202138472</c:v>
                </c:pt>
                <c:pt idx="1576">
                  <c:v>1.139665888699311</c:v>
                </c:pt>
                <c:pt idx="1577">
                  <c:v>0.82932662578364169</c:v>
                </c:pt>
                <c:pt idx="1578">
                  <c:v>0.88207346624549166</c:v>
                </c:pt>
                <c:pt idx="1579">
                  <c:v>1.2898616944446388</c:v>
                </c:pt>
                <c:pt idx="1580">
                  <c:v>1.3488135790320499</c:v>
                </c:pt>
                <c:pt idx="1581">
                  <c:v>1.080163665439714</c:v>
                </c:pt>
                <c:pt idx="1582">
                  <c:v>1.0994376473808556</c:v>
                </c:pt>
                <c:pt idx="1583">
                  <c:v>1.0845330924128915</c:v>
                </c:pt>
                <c:pt idx="1584">
                  <c:v>1.0862445290735694</c:v>
                </c:pt>
                <c:pt idx="1585">
                  <c:v>1.3642890722897889</c:v>
                </c:pt>
                <c:pt idx="1586">
                  <c:v>1.4272827650918918</c:v>
                </c:pt>
                <c:pt idx="1587">
                  <c:v>1.4187549511893389</c:v>
                </c:pt>
                <c:pt idx="1588">
                  <c:v>1.430066472127586</c:v>
                </c:pt>
                <c:pt idx="1589">
                  <c:v>1.4209399297488305</c:v>
                </c:pt>
                <c:pt idx="1590">
                  <c:v>1.4940077956999971</c:v>
                </c:pt>
                <c:pt idx="1591">
                  <c:v>1.5316382183317807</c:v>
                </c:pt>
                <c:pt idx="1592">
                  <c:v>1.6364274363499418</c:v>
                </c:pt>
                <c:pt idx="1593">
                  <c:v>1.6670716263610332</c:v>
                </c:pt>
                <c:pt idx="1594">
                  <c:v>1.7389914294138056</c:v>
                </c:pt>
                <c:pt idx="1595">
                  <c:v>1.7500543530542638</c:v>
                </c:pt>
                <c:pt idx="1596">
                  <c:v>1.8068023429355695</c:v>
                </c:pt>
                <c:pt idx="1597">
                  <c:v>2.1428280442588195</c:v>
                </c:pt>
                <c:pt idx="1598">
                  <c:v>2.2516856728752943</c:v>
                </c:pt>
                <c:pt idx="1599">
                  <c:v>1.8941627685370639</c:v>
                </c:pt>
                <c:pt idx="1600">
                  <c:v>1.8234522700876277</c:v>
                </c:pt>
                <c:pt idx="1601">
                  <c:v>2.1382985055053445</c:v>
                </c:pt>
                <c:pt idx="1602">
                  <c:v>2.1574193462407387</c:v>
                </c:pt>
                <c:pt idx="1603">
                  <c:v>2.1727495073227834</c:v>
                </c:pt>
                <c:pt idx="1604">
                  <c:v>2.055918896014572</c:v>
                </c:pt>
                <c:pt idx="1605">
                  <c:v>1.8263376244635527</c:v>
                </c:pt>
                <c:pt idx="1606">
                  <c:v>1.5944072380602556</c:v>
                </c:pt>
                <c:pt idx="1607">
                  <c:v>1.5765505198865806</c:v>
                </c:pt>
                <c:pt idx="1608">
                  <c:v>1.4924927718012055</c:v>
                </c:pt>
                <c:pt idx="1609">
                  <c:v>1.4900985190973752</c:v>
                </c:pt>
                <c:pt idx="1610">
                  <c:v>1.477859324671053</c:v>
                </c:pt>
                <c:pt idx="1611">
                  <c:v>1.489771901321675</c:v>
                </c:pt>
                <c:pt idx="1612">
                  <c:v>1.4534039950843418</c:v>
                </c:pt>
                <c:pt idx="1613">
                  <c:v>1.0766902031653056</c:v>
                </c:pt>
                <c:pt idx="1614">
                  <c:v>1.0833299244543222</c:v>
                </c:pt>
                <c:pt idx="1615">
                  <c:v>1.6190565272668918</c:v>
                </c:pt>
                <c:pt idx="1616">
                  <c:v>1.6997841955612472</c:v>
                </c:pt>
                <c:pt idx="1617">
                  <c:v>1.7632748743418112</c:v>
                </c:pt>
                <c:pt idx="1618">
                  <c:v>1.8431709795483111</c:v>
                </c:pt>
                <c:pt idx="1619">
                  <c:v>1.8877838307571444</c:v>
                </c:pt>
                <c:pt idx="1620">
                  <c:v>1.9477512541589639</c:v>
                </c:pt>
                <c:pt idx="1621">
                  <c:v>1.6523448568446026</c:v>
                </c:pt>
                <c:pt idx="1622">
                  <c:v>1.6712891937355334</c:v>
                </c:pt>
                <c:pt idx="1623">
                  <c:v>1.6322518535522084</c:v>
                </c:pt>
                <c:pt idx="1624">
                  <c:v>1.6471629318251333</c:v>
                </c:pt>
                <c:pt idx="1625">
                  <c:v>1.3278571442159</c:v>
                </c:pt>
                <c:pt idx="1626">
                  <c:v>1.3507174928171946</c:v>
                </c:pt>
                <c:pt idx="1627">
                  <c:v>1.7401657618838224</c:v>
                </c:pt>
                <c:pt idx="1628">
                  <c:v>1.767966879886425</c:v>
                </c:pt>
                <c:pt idx="1629">
                  <c:v>1.4881696730957306</c:v>
                </c:pt>
                <c:pt idx="1630">
                  <c:v>1.5258198954300444</c:v>
                </c:pt>
                <c:pt idx="1631">
                  <c:v>1.5327787902343861</c:v>
                </c:pt>
                <c:pt idx="1632">
                  <c:v>1.546449378665725</c:v>
                </c:pt>
                <c:pt idx="1633">
                  <c:v>1.8943426729149748</c:v>
                </c:pt>
                <c:pt idx="1634">
                  <c:v>1.9800373784933167</c:v>
                </c:pt>
                <c:pt idx="1635">
                  <c:v>2.0491404237652864</c:v>
                </c:pt>
                <c:pt idx="1636">
                  <c:v>2.1963509577279803</c:v>
                </c:pt>
                <c:pt idx="1637">
                  <c:v>2.226304707154247</c:v>
                </c:pt>
                <c:pt idx="1638">
                  <c:v>2.258741971568675</c:v>
                </c:pt>
                <c:pt idx="1639">
                  <c:v>2.2638259872569724</c:v>
                </c:pt>
                <c:pt idx="1640">
                  <c:v>2.3182488608143998</c:v>
                </c:pt>
                <c:pt idx="1641">
                  <c:v>2.3393162744392555</c:v>
                </c:pt>
                <c:pt idx="1642">
                  <c:v>2.4073347487907109</c:v>
                </c:pt>
                <c:pt idx="1643">
                  <c:v>2.4480377123187442</c:v>
                </c:pt>
                <c:pt idx="1644">
                  <c:v>2.5370046343974999</c:v>
                </c:pt>
                <c:pt idx="1645">
                  <c:v>2.925385848700111</c:v>
                </c:pt>
                <c:pt idx="1646">
                  <c:v>2.389148579391478</c:v>
                </c:pt>
                <c:pt idx="1647">
                  <c:v>2.1455514127060247</c:v>
                </c:pt>
                <c:pt idx="1648">
                  <c:v>1.9898964106051082</c:v>
                </c:pt>
                <c:pt idx="1649">
                  <c:v>2.1275059184207725</c:v>
                </c:pt>
                <c:pt idx="1650">
                  <c:v>1.7475703793033694</c:v>
                </c:pt>
                <c:pt idx="1651">
                  <c:v>1.6123838736389193</c:v>
                </c:pt>
                <c:pt idx="1652">
                  <c:v>1.5030328188090667</c:v>
                </c:pt>
                <c:pt idx="1653">
                  <c:v>1.4935853302454889</c:v>
                </c:pt>
                <c:pt idx="1654">
                  <c:v>1.3515976777132361</c:v>
                </c:pt>
                <c:pt idx="1655">
                  <c:v>1.3312049673995694</c:v>
                </c:pt>
                <c:pt idx="1656">
                  <c:v>1.3281492362959306</c:v>
                </c:pt>
                <c:pt idx="1657">
                  <c:v>1.354184144369889</c:v>
                </c:pt>
                <c:pt idx="1658">
                  <c:v>1.2965801777665555</c:v>
                </c:pt>
                <c:pt idx="1659">
                  <c:v>1.3009530309840085</c:v>
                </c:pt>
                <c:pt idx="1660">
                  <c:v>1.2631238885046168</c:v>
                </c:pt>
                <c:pt idx="1661">
                  <c:v>0.94540905670581665</c:v>
                </c:pt>
                <c:pt idx="1662">
                  <c:v>1.0036955991866223</c:v>
                </c:pt>
                <c:pt idx="1663">
                  <c:v>1.4985067735982056</c:v>
                </c:pt>
                <c:pt idx="1664">
                  <c:v>1.542604530878136</c:v>
                </c:pt>
                <c:pt idx="1665">
                  <c:v>1.5761495101780583</c:v>
                </c:pt>
                <c:pt idx="1666">
                  <c:v>1.6739465709655805</c:v>
                </c:pt>
                <c:pt idx="1667">
                  <c:v>1.7136546460491946</c:v>
                </c:pt>
                <c:pt idx="1668">
                  <c:v>1.7733629995093694</c:v>
                </c:pt>
                <c:pt idx="1669">
                  <c:v>1.5248689319124249</c:v>
                </c:pt>
                <c:pt idx="1670">
                  <c:v>1.5839780056783721</c:v>
                </c:pt>
                <c:pt idx="1671">
                  <c:v>1.5740693843650111</c:v>
                </c:pt>
                <c:pt idx="1672">
                  <c:v>1.6161632310899583</c:v>
                </c:pt>
                <c:pt idx="1673">
                  <c:v>1.3088474021800056</c:v>
                </c:pt>
                <c:pt idx="1674">
                  <c:v>1.3311286259262556</c:v>
                </c:pt>
                <c:pt idx="1675">
                  <c:v>1.7308299624346861</c:v>
                </c:pt>
                <c:pt idx="1676">
                  <c:v>1.7793495575725835</c:v>
                </c:pt>
                <c:pt idx="1677">
                  <c:v>1.5162399375382529</c:v>
                </c:pt>
                <c:pt idx="1678">
                  <c:v>1.5654790472634721</c:v>
                </c:pt>
                <c:pt idx="1679">
                  <c:v>1.5962570211562805</c:v>
                </c:pt>
                <c:pt idx="1680">
                  <c:v>1.6653760828703723</c:v>
                </c:pt>
                <c:pt idx="1681">
                  <c:v>1.9785802708558307</c:v>
                </c:pt>
                <c:pt idx="1682">
                  <c:v>2.0051905457152861</c:v>
                </c:pt>
                <c:pt idx="1683">
                  <c:v>2.0358619533379416</c:v>
                </c:pt>
                <c:pt idx="1684">
                  <c:v>2.1883963497215055</c:v>
                </c:pt>
                <c:pt idx="1685">
                  <c:v>2.2374089290612584</c:v>
                </c:pt>
                <c:pt idx="1686">
                  <c:v>2.3363248704620112</c:v>
                </c:pt>
                <c:pt idx="1687">
                  <c:v>2.3407720790546636</c:v>
                </c:pt>
                <c:pt idx="1688">
                  <c:v>2.3945304903087083</c:v>
                </c:pt>
                <c:pt idx="1689">
                  <c:v>2.4087417531236026</c:v>
                </c:pt>
                <c:pt idx="1690">
                  <c:v>2.5185196269435695</c:v>
                </c:pt>
                <c:pt idx="1691">
                  <c:v>2.5410930483966307</c:v>
                </c:pt>
                <c:pt idx="1692">
                  <c:v>2.625754887297536</c:v>
                </c:pt>
                <c:pt idx="1693">
                  <c:v>2.9923713577889721</c:v>
                </c:pt>
                <c:pt idx="1694">
                  <c:v>2.5220616940336109</c:v>
                </c:pt>
                <c:pt idx="1695">
                  <c:v>2.24563519526835</c:v>
                </c:pt>
                <c:pt idx="1696">
                  <c:v>2.0599587971022637</c:v>
                </c:pt>
                <c:pt idx="1697">
                  <c:v>0.64766629364513606</c:v>
                </c:pt>
                <c:pt idx="1698">
                  <c:v>0.36393234347921943</c:v>
                </c:pt>
                <c:pt idx="1699">
                  <c:v>0.30560888085792776</c:v>
                </c:pt>
                <c:pt idx="1700">
                  <c:v>0.2509052301727086</c:v>
                </c:pt>
                <c:pt idx="1701">
                  <c:v>0.23602565564822944</c:v>
                </c:pt>
                <c:pt idx="1702">
                  <c:v>0.19588800929088609</c:v>
                </c:pt>
                <c:pt idx="1703">
                  <c:v>0.20950905961633223</c:v>
                </c:pt>
                <c:pt idx="1704">
                  <c:v>0.18834042901035</c:v>
                </c:pt>
                <c:pt idx="1705">
                  <c:v>0.19771831957819277</c:v>
                </c:pt>
                <c:pt idx="1706">
                  <c:v>0.18120474966069863</c:v>
                </c:pt>
                <c:pt idx="1707">
                  <c:v>0.20692184469955222</c:v>
                </c:pt>
                <c:pt idx="1708">
                  <c:v>0.20529802186709054</c:v>
                </c:pt>
                <c:pt idx="1709">
                  <c:v>3.913098120411556E-2</c:v>
                </c:pt>
                <c:pt idx="1710">
                  <c:v>3.3995067762549167E-2</c:v>
                </c:pt>
                <c:pt idx="1711">
                  <c:v>8.850774838928667E-2</c:v>
                </c:pt>
                <c:pt idx="1712">
                  <c:v>3.0401154842140277E-2</c:v>
                </c:pt>
                <c:pt idx="1713">
                  <c:v>3.7692525483857778E-2</c:v>
                </c:pt>
                <c:pt idx="1714">
                  <c:v>3.9668833237267775E-2</c:v>
                </c:pt>
                <c:pt idx="1715">
                  <c:v>4.9132770634817781E-2</c:v>
                </c:pt>
                <c:pt idx="1716">
                  <c:v>5.5386246842768327E-2</c:v>
                </c:pt>
                <c:pt idx="1717">
                  <c:v>1.5069841047463168</c:v>
                </c:pt>
                <c:pt idx="1718">
                  <c:v>1.3760124240865639</c:v>
                </c:pt>
                <c:pt idx="1719">
                  <c:v>1.3339759388128472</c:v>
                </c:pt>
                <c:pt idx="1720">
                  <c:v>1.3679360721895306</c:v>
                </c:pt>
                <c:pt idx="1721">
                  <c:v>1.0370479722412611</c:v>
                </c:pt>
                <c:pt idx="1722">
                  <c:v>1.0610824279477</c:v>
                </c:pt>
                <c:pt idx="1723">
                  <c:v>1.4383590173273528</c:v>
                </c:pt>
                <c:pt idx="1724">
                  <c:v>1.4626695047550251</c:v>
                </c:pt>
                <c:pt idx="1725">
                  <c:v>1.1624469615926001</c:v>
                </c:pt>
                <c:pt idx="1726">
                  <c:v>1.1681447303975556</c:v>
                </c:pt>
                <c:pt idx="1727">
                  <c:v>1.1621864851226222</c:v>
                </c:pt>
                <c:pt idx="1728">
                  <c:v>1.1985946588906389</c:v>
                </c:pt>
                <c:pt idx="1729">
                  <c:v>1.4846400935697583</c:v>
                </c:pt>
                <c:pt idx="1730">
                  <c:v>1.5137655917866055</c:v>
                </c:pt>
                <c:pt idx="1731">
                  <c:v>1.5286699660599612</c:v>
                </c:pt>
                <c:pt idx="1732">
                  <c:v>1.613337345266286</c:v>
                </c:pt>
                <c:pt idx="1733">
                  <c:v>1.6358770809691834</c:v>
                </c:pt>
                <c:pt idx="1734">
                  <c:v>1.716316704765025</c:v>
                </c:pt>
                <c:pt idx="1735">
                  <c:v>1.7288873432275862</c:v>
                </c:pt>
                <c:pt idx="1736">
                  <c:v>1.7584068370521999</c:v>
                </c:pt>
                <c:pt idx="1737">
                  <c:v>1.7459323577980972</c:v>
                </c:pt>
                <c:pt idx="1738">
                  <c:v>1.7978935943706473</c:v>
                </c:pt>
                <c:pt idx="1739">
                  <c:v>1.7957953108564835</c:v>
                </c:pt>
                <c:pt idx="1740">
                  <c:v>1.8517870210312055</c:v>
                </c:pt>
                <c:pt idx="1741">
                  <c:v>2.1909688402595724</c:v>
                </c:pt>
                <c:pt idx="1742">
                  <c:v>2.2450627941031862</c:v>
                </c:pt>
                <c:pt idx="1743">
                  <c:v>1.8336830242367916</c:v>
                </c:pt>
                <c:pt idx="1744">
                  <c:v>1.7148161668693278</c:v>
                </c:pt>
                <c:pt idx="1745">
                  <c:v>0.50576041171553332</c:v>
                </c:pt>
                <c:pt idx="1746">
                  <c:v>0.29610816046258331</c:v>
                </c:pt>
                <c:pt idx="1747">
                  <c:v>0.2406714665884172</c:v>
                </c:pt>
                <c:pt idx="1748">
                  <c:v>0.15979720497287805</c:v>
                </c:pt>
                <c:pt idx="1749">
                  <c:v>0.13756249299682333</c:v>
                </c:pt>
                <c:pt idx="1750">
                  <c:v>0.10083971727630583</c:v>
                </c:pt>
                <c:pt idx="1751">
                  <c:v>0.12706302254778584</c:v>
                </c:pt>
                <c:pt idx="1752">
                  <c:v>7.3200189169032495E-2</c:v>
                </c:pt>
                <c:pt idx="1753">
                  <c:v>6.6698682145435007E-2</c:v>
                </c:pt>
                <c:pt idx="1754">
                  <c:v>6.1784040022282771E-2</c:v>
                </c:pt>
                <c:pt idx="1755">
                  <c:v>5.8749516811728339E-2</c:v>
                </c:pt>
                <c:pt idx="1756">
                  <c:v>3.0339439846393892E-2</c:v>
                </c:pt>
                <c:pt idx="1757">
                  <c:v>4.8291071398370279E-2</c:v>
                </c:pt>
                <c:pt idx="1758">
                  <c:v>3.6522379368752497E-3</c:v>
                </c:pt>
                <c:pt idx="1759">
                  <c:v>1.3042717165053806E-2</c:v>
                </c:pt>
                <c:pt idx="1760">
                  <c:v>8.2595225467304717E-3</c:v>
                </c:pt>
                <c:pt idx="1761">
                  <c:v>1.1610380618579304E-2</c:v>
                </c:pt>
                <c:pt idx="1762">
                  <c:v>1.349872367230825E-2</c:v>
                </c:pt>
                <c:pt idx="1763">
                  <c:v>1.428453703382725E-2</c:v>
                </c:pt>
                <c:pt idx="1764">
                  <c:v>1.7617779954257722E-2</c:v>
                </c:pt>
                <c:pt idx="1765">
                  <c:v>1.3630788609489335</c:v>
                </c:pt>
                <c:pt idx="1766">
                  <c:v>1.2166386923864276</c:v>
                </c:pt>
                <c:pt idx="1767">
                  <c:v>1.1983555425665835</c:v>
                </c:pt>
                <c:pt idx="1768">
                  <c:v>1.2228617536331194</c:v>
                </c:pt>
                <c:pt idx="1769">
                  <c:v>0.93664501655285826</c:v>
                </c:pt>
                <c:pt idx="1770">
                  <c:v>1.0617164423913277</c:v>
                </c:pt>
                <c:pt idx="1771">
                  <c:v>1.4920983084025583</c:v>
                </c:pt>
                <c:pt idx="1772">
                  <c:v>1.5555308758283612</c:v>
                </c:pt>
                <c:pt idx="1773">
                  <c:v>1.2877418554735527</c:v>
                </c:pt>
                <c:pt idx="1774">
                  <c:v>1.3389059280529667</c:v>
                </c:pt>
                <c:pt idx="1775">
                  <c:v>1.3506260717429805</c:v>
                </c:pt>
                <c:pt idx="1776">
                  <c:v>1.3879041378616499</c:v>
                </c:pt>
                <c:pt idx="1777">
                  <c:v>1.704935091245525</c:v>
                </c:pt>
                <c:pt idx="1778">
                  <c:v>1.7516839430491389</c:v>
                </c:pt>
                <c:pt idx="1779">
                  <c:v>1.7638277678284335</c:v>
                </c:pt>
                <c:pt idx="1780">
                  <c:v>1.8437756695022054</c:v>
                </c:pt>
                <c:pt idx="1781">
                  <c:v>1.8491859287788834</c:v>
                </c:pt>
                <c:pt idx="1782">
                  <c:v>1.9177260302869139</c:v>
                </c:pt>
                <c:pt idx="1783">
                  <c:v>1.9291428651853859</c:v>
                </c:pt>
                <c:pt idx="1784">
                  <c:v>2.0326432448475891</c:v>
                </c:pt>
                <c:pt idx="1785">
                  <c:v>2.0634880699641416</c:v>
                </c:pt>
                <c:pt idx="1786">
                  <c:v>2.1287226753862529</c:v>
                </c:pt>
                <c:pt idx="1787">
                  <c:v>2.1519283400597859</c:v>
                </c:pt>
                <c:pt idx="1788">
                  <c:v>2.2214344362513585</c:v>
                </c:pt>
                <c:pt idx="1789">
                  <c:v>2.5817253282516583</c:v>
                </c:pt>
                <c:pt idx="1790">
                  <c:v>2.0135519901631835</c:v>
                </c:pt>
                <c:pt idx="1791">
                  <c:v>1.7385992490302307</c:v>
                </c:pt>
                <c:pt idx="1792">
                  <c:v>1.4869249703145861</c:v>
                </c:pt>
                <c:pt idx="1793">
                  <c:v>0.26514249216237085</c:v>
                </c:pt>
                <c:pt idx="1794">
                  <c:v>0.1496516451674289</c:v>
                </c:pt>
                <c:pt idx="1795">
                  <c:v>0.102752322130545</c:v>
                </c:pt>
                <c:pt idx="1796">
                  <c:v>6.2925515260943338E-2</c:v>
                </c:pt>
                <c:pt idx="1797">
                  <c:v>5.1393006816686113E-2</c:v>
                </c:pt>
                <c:pt idx="1798">
                  <c:v>3.0690086201236665E-2</c:v>
                </c:pt>
                <c:pt idx="1799">
                  <c:v>2.8900209819645556E-2</c:v>
                </c:pt>
                <c:pt idx="1800">
                  <c:v>1.3845547031443334E-2</c:v>
                </c:pt>
                <c:pt idx="1801">
                  <c:v>1.3180514489570111E-2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1.7204630577511943E-2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1.0259906434018167</c:v>
                </c:pt>
                <c:pt idx="1814">
                  <c:v>0.80943442321563341</c:v>
                </c:pt>
                <c:pt idx="1815">
                  <c:v>0.83740372551320008</c:v>
                </c:pt>
                <c:pt idx="1816">
                  <c:v>0.91010636318564719</c:v>
                </c:pt>
                <c:pt idx="1817">
                  <c:v>0.61342021451758055</c:v>
                </c:pt>
                <c:pt idx="1818">
                  <c:v>0.65626445610847506</c:v>
                </c:pt>
                <c:pt idx="1819">
                  <c:v>1.0158991588232085</c:v>
                </c:pt>
                <c:pt idx="1820">
                  <c:v>0.99857852699652228</c:v>
                </c:pt>
                <c:pt idx="1821">
                  <c:v>0.74747310343081674</c:v>
                </c:pt>
                <c:pt idx="1822">
                  <c:v>0.82851374178961945</c:v>
                </c:pt>
                <c:pt idx="1823">
                  <c:v>0.84547778274901664</c:v>
                </c:pt>
                <c:pt idx="1824">
                  <c:v>0.87954562618695276</c:v>
                </c:pt>
                <c:pt idx="1825">
                  <c:v>1.1493136257547918</c:v>
                </c:pt>
                <c:pt idx="1826">
                  <c:v>1.184050288690389</c:v>
                </c:pt>
                <c:pt idx="1827">
                  <c:v>1.1970170827274389</c:v>
                </c:pt>
                <c:pt idx="1828">
                  <c:v>1.3301967477422778</c:v>
                </c:pt>
                <c:pt idx="1829">
                  <c:v>1.3375088763565002</c:v>
                </c:pt>
                <c:pt idx="1830">
                  <c:v>1.3481914359313194</c:v>
                </c:pt>
                <c:pt idx="1831">
                  <c:v>1.3552650747473582</c:v>
                </c:pt>
                <c:pt idx="1832">
                  <c:v>1.4412012870626556</c:v>
                </c:pt>
                <c:pt idx="1833">
                  <c:v>1.4628471978838804</c:v>
                </c:pt>
                <c:pt idx="1834">
                  <c:v>1.5446057298491971</c:v>
                </c:pt>
                <c:pt idx="1835">
                  <c:v>1.5574678831471249</c:v>
                </c:pt>
                <c:pt idx="1836">
                  <c:v>1.6285568426587111</c:v>
                </c:pt>
                <c:pt idx="1837">
                  <c:v>1.9422820720217584</c:v>
                </c:pt>
                <c:pt idx="1838">
                  <c:v>1.5184163959712249</c:v>
                </c:pt>
                <c:pt idx="1839">
                  <c:v>1.2489927613722085</c:v>
                </c:pt>
                <c:pt idx="1840">
                  <c:v>0.94854555252903616</c:v>
                </c:pt>
                <c:pt idx="1841">
                  <c:v>0.11376435263115472</c:v>
                </c:pt>
                <c:pt idx="1842">
                  <c:v>5.4405581576177781E-2</c:v>
                </c:pt>
                <c:pt idx="1843">
                  <c:v>3.1126085311756112E-2</c:v>
                </c:pt>
                <c:pt idx="1844">
                  <c:v>1.8135479699082056E-2</c:v>
                </c:pt>
                <c:pt idx="1845">
                  <c:v>1.5645540564011667E-2</c:v>
                </c:pt>
                <c:pt idx="1846">
                  <c:v>3.2031124759716667E-3</c:v>
                </c:pt>
                <c:pt idx="1847">
                  <c:v>7.6579225509169999E-4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0.82577030428533893</c:v>
                </c:pt>
                <c:pt idx="1862">
                  <c:v>0.54962911096845279</c:v>
                </c:pt>
                <c:pt idx="1863">
                  <c:v>0.59797098984717501</c:v>
                </c:pt>
                <c:pt idx="1864">
                  <c:v>0.65957941752116389</c:v>
                </c:pt>
                <c:pt idx="1865">
                  <c:v>0.32727202067984446</c:v>
                </c:pt>
                <c:pt idx="1866">
                  <c:v>0.38565349759974998</c:v>
                </c:pt>
                <c:pt idx="1867">
                  <c:v>0.78277812928466106</c:v>
                </c:pt>
                <c:pt idx="1868">
                  <c:v>0.84442383279257227</c:v>
                </c:pt>
                <c:pt idx="1869">
                  <c:v>0.62494985700018058</c:v>
                </c:pt>
                <c:pt idx="1870">
                  <c:v>0.70883835889001667</c:v>
                </c:pt>
                <c:pt idx="1871">
                  <c:v>0.72246831402082223</c:v>
                </c:pt>
                <c:pt idx="1872">
                  <c:v>0.7188840623394972</c:v>
                </c:pt>
                <c:pt idx="1873">
                  <c:v>1.0225391559219361</c:v>
                </c:pt>
                <c:pt idx="1874">
                  <c:v>1.1218159561518084</c:v>
                </c:pt>
                <c:pt idx="1875">
                  <c:v>1.1531671874878084</c:v>
                </c:pt>
                <c:pt idx="1876">
                  <c:v>1.2655431434362585</c:v>
                </c:pt>
                <c:pt idx="1877">
                  <c:v>1.2760995948140279</c:v>
                </c:pt>
                <c:pt idx="1878">
                  <c:v>1.3286096252161499</c:v>
                </c:pt>
                <c:pt idx="1879">
                  <c:v>1.3071961661835112</c:v>
                </c:pt>
                <c:pt idx="1880">
                  <c:v>1.3532799115531584</c:v>
                </c:pt>
                <c:pt idx="1881">
                  <c:v>1.3313143637571279</c:v>
                </c:pt>
                <c:pt idx="1882">
                  <c:v>1.3755791834097888</c:v>
                </c:pt>
                <c:pt idx="1883">
                  <c:v>1.3471092033697833</c:v>
                </c:pt>
                <c:pt idx="1884">
                  <c:v>1.3599797835684972</c:v>
                </c:pt>
                <c:pt idx="1885">
                  <c:v>1.6181803570191777</c:v>
                </c:pt>
                <c:pt idx="1886">
                  <c:v>1.2212975372677335</c:v>
                </c:pt>
                <c:pt idx="1887">
                  <c:v>0.96877098386215277</c:v>
                </c:pt>
                <c:pt idx="1888">
                  <c:v>0.7943196968421028</c:v>
                </c:pt>
                <c:pt idx="1889">
                  <c:v>0.10412329918645723</c:v>
                </c:pt>
                <c:pt idx="1890">
                  <c:v>2.6953787312633832E-2</c:v>
                </c:pt>
                <c:pt idx="1891">
                  <c:v>1.380542125149564E-2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0.44399444757973056</c:v>
                </c:pt>
                <c:pt idx="1910">
                  <c:v>0.27257186357339308</c:v>
                </c:pt>
                <c:pt idx="1911">
                  <c:v>0.29385634357262219</c:v>
                </c:pt>
                <c:pt idx="1912">
                  <c:v>0.32311982722596944</c:v>
                </c:pt>
                <c:pt idx="1913">
                  <c:v>0.13452543386693472</c:v>
                </c:pt>
                <c:pt idx="1914">
                  <c:v>0.14791892240282917</c:v>
                </c:pt>
                <c:pt idx="1915">
                  <c:v>0.39433147567803334</c:v>
                </c:pt>
                <c:pt idx="1916">
                  <c:v>0.3768062262838861</c:v>
                </c:pt>
                <c:pt idx="1917">
                  <c:v>0.2557613621933903</c:v>
                </c:pt>
                <c:pt idx="1918">
                  <c:v>0.33307270578205278</c:v>
                </c:pt>
                <c:pt idx="1919">
                  <c:v>0.35990114523725003</c:v>
                </c:pt>
                <c:pt idx="1920">
                  <c:v>0.41732417815737499</c:v>
                </c:pt>
                <c:pt idx="1921">
                  <c:v>0.71010371100205549</c:v>
                </c:pt>
                <c:pt idx="1922">
                  <c:v>0.77347792006512228</c:v>
                </c:pt>
                <c:pt idx="1923">
                  <c:v>0.78110482404757775</c:v>
                </c:pt>
                <c:pt idx="1924">
                  <c:v>0.85634458379166389</c:v>
                </c:pt>
                <c:pt idx="1925">
                  <c:v>0.85164015110780278</c:v>
                </c:pt>
                <c:pt idx="1926">
                  <c:v>0.89784201036146671</c:v>
                </c:pt>
                <c:pt idx="1927">
                  <c:v>0.88892337202208616</c:v>
                </c:pt>
                <c:pt idx="1928">
                  <c:v>0.94575721378590827</c:v>
                </c:pt>
                <c:pt idx="1929">
                  <c:v>0.95565458480486387</c:v>
                </c:pt>
                <c:pt idx="1930">
                  <c:v>1.0326650968421167</c:v>
                </c:pt>
                <c:pt idx="1931">
                  <c:v>1.0373413009706138</c:v>
                </c:pt>
                <c:pt idx="1932">
                  <c:v>1.0590176417715333</c:v>
                </c:pt>
                <c:pt idx="1933">
                  <c:v>1.309459249810814</c:v>
                </c:pt>
                <c:pt idx="1934">
                  <c:v>0.92119757602118058</c:v>
                </c:pt>
                <c:pt idx="1935">
                  <c:v>0.69181814525776397</c:v>
                </c:pt>
                <c:pt idx="1936">
                  <c:v>0.56388140487147498</c:v>
                </c:pt>
                <c:pt idx="1937">
                  <c:v>0.66428593003305558</c:v>
                </c:pt>
                <c:pt idx="1938">
                  <c:v>0.50133463513485554</c:v>
                </c:pt>
                <c:pt idx="1939">
                  <c:v>0.45769827519443057</c:v>
                </c:pt>
                <c:pt idx="1940">
                  <c:v>0.4338666458571111</c:v>
                </c:pt>
                <c:pt idx="1941">
                  <c:v>0.42454620787748615</c:v>
                </c:pt>
                <c:pt idx="1942">
                  <c:v>0.40326005371158058</c:v>
                </c:pt>
                <c:pt idx="1943">
                  <c:v>0.39655849889280281</c:v>
                </c:pt>
                <c:pt idx="1944">
                  <c:v>0.37097016681906664</c:v>
                </c:pt>
                <c:pt idx="1945">
                  <c:v>0.35380764339249166</c:v>
                </c:pt>
                <c:pt idx="1946">
                  <c:v>0.31044339154546946</c:v>
                </c:pt>
                <c:pt idx="1947">
                  <c:v>0.29050838851252497</c:v>
                </c:pt>
                <c:pt idx="1948">
                  <c:v>0.27084484006588389</c:v>
                </c:pt>
                <c:pt idx="1949">
                  <c:v>0.1299750057239461</c:v>
                </c:pt>
                <c:pt idx="1950">
                  <c:v>0.1346131240892339</c:v>
                </c:pt>
                <c:pt idx="1951">
                  <c:v>0.33444299538202221</c:v>
                </c:pt>
                <c:pt idx="1952">
                  <c:v>0.3511523127185861</c:v>
                </c:pt>
                <c:pt idx="1953">
                  <c:v>0.38277831779611393</c:v>
                </c:pt>
                <c:pt idx="1954">
                  <c:v>0.40991010442198611</c:v>
                </c:pt>
                <c:pt idx="1955">
                  <c:v>0.43644933978831385</c:v>
                </c:pt>
                <c:pt idx="1956">
                  <c:v>0.46866169192402224</c:v>
                </c:pt>
                <c:pt idx="1957">
                  <c:v>0.32333894095091115</c:v>
                </c:pt>
                <c:pt idx="1958">
                  <c:v>0.33967274324889724</c:v>
                </c:pt>
                <c:pt idx="1959">
                  <c:v>0.34504412059005002</c:v>
                </c:pt>
                <c:pt idx="1960">
                  <c:v>0.34841739927728332</c:v>
                </c:pt>
                <c:pt idx="1961">
                  <c:v>0.16976540109161195</c:v>
                </c:pt>
                <c:pt idx="1962">
                  <c:v>0.16906837454892498</c:v>
                </c:pt>
                <c:pt idx="1963">
                  <c:v>0.37981827515648331</c:v>
                </c:pt>
                <c:pt idx="1964">
                  <c:v>0.3794621762179306</c:v>
                </c:pt>
                <c:pt idx="1965">
                  <c:v>0.2519384189310428</c:v>
                </c:pt>
                <c:pt idx="1966">
                  <c:v>0.27709822586943694</c:v>
                </c:pt>
                <c:pt idx="1967">
                  <c:v>0.30343038736859163</c:v>
                </c:pt>
                <c:pt idx="1968">
                  <c:v>0.37109592788443058</c:v>
                </c:pt>
                <c:pt idx="1969">
                  <c:v>0.67736375533035842</c:v>
                </c:pt>
                <c:pt idx="1970">
                  <c:v>0.69490637758934715</c:v>
                </c:pt>
                <c:pt idx="1971">
                  <c:v>0.69749796245481943</c:v>
                </c:pt>
                <c:pt idx="1972">
                  <c:v>0.7781064891313888</c:v>
                </c:pt>
                <c:pt idx="1973">
                  <c:v>0.79389540353247778</c:v>
                </c:pt>
                <c:pt idx="1974">
                  <c:v>0.86922852058458888</c:v>
                </c:pt>
                <c:pt idx="1975">
                  <c:v>0.85495145958800567</c:v>
                </c:pt>
                <c:pt idx="1976">
                  <c:v>0.79413679995774999</c:v>
                </c:pt>
                <c:pt idx="1977">
                  <c:v>0.80021689131759166</c:v>
                </c:pt>
                <c:pt idx="1978">
                  <c:v>0.88899162603531379</c:v>
                </c:pt>
                <c:pt idx="1979">
                  <c:v>0.93379856382591953</c:v>
                </c:pt>
                <c:pt idx="1980">
                  <c:v>1.0257466713937751</c:v>
                </c:pt>
                <c:pt idx="1981">
                  <c:v>1.3148142028887861</c:v>
                </c:pt>
                <c:pt idx="1982">
                  <c:v>0.85686082635790828</c:v>
                </c:pt>
                <c:pt idx="1983">
                  <c:v>0.51887874537484446</c:v>
                </c:pt>
                <c:pt idx="1984">
                  <c:v>0.44445882732565001</c:v>
                </c:pt>
                <c:pt idx="1985">
                  <c:v>0.56565006645352223</c:v>
                </c:pt>
                <c:pt idx="1986">
                  <c:v>0.47304630937259723</c:v>
                </c:pt>
                <c:pt idx="1987">
                  <c:v>0.44937515094869723</c:v>
                </c:pt>
                <c:pt idx="1988">
                  <c:v>0.42079433460873056</c:v>
                </c:pt>
                <c:pt idx="1989">
                  <c:v>0.40239578588225838</c:v>
                </c:pt>
                <c:pt idx="1990">
                  <c:v>0.37052602606906665</c:v>
                </c:pt>
                <c:pt idx="1991">
                  <c:v>0.358184042393075</c:v>
                </c:pt>
                <c:pt idx="1992">
                  <c:v>0.33918898961927224</c:v>
                </c:pt>
                <c:pt idx="1993">
                  <c:v>0.33101133931707222</c:v>
                </c:pt>
                <c:pt idx="1994">
                  <c:v>0.30374724915241946</c:v>
                </c:pt>
                <c:pt idx="1995">
                  <c:v>0.29541940266938055</c:v>
                </c:pt>
                <c:pt idx="1996">
                  <c:v>0.28127101205646665</c:v>
                </c:pt>
                <c:pt idx="1997">
                  <c:v>0.12672161046178224</c:v>
                </c:pt>
                <c:pt idx="1998">
                  <c:v>0.11988095828997444</c:v>
                </c:pt>
                <c:pt idx="1999">
                  <c:v>0.29053143295959166</c:v>
                </c:pt>
                <c:pt idx="2000">
                  <c:v>0.27736209382500249</c:v>
                </c:pt>
                <c:pt idx="2001">
                  <c:v>0.30496135232121113</c:v>
                </c:pt>
                <c:pt idx="2002">
                  <c:v>0.33631568066497219</c:v>
                </c:pt>
                <c:pt idx="2003">
                  <c:v>0.37796822028338611</c:v>
                </c:pt>
                <c:pt idx="2004">
                  <c:v>0.42877384012187503</c:v>
                </c:pt>
                <c:pt idx="2005">
                  <c:v>0.30052795069693888</c:v>
                </c:pt>
                <c:pt idx="2006">
                  <c:v>0.3178900204195611</c:v>
                </c:pt>
                <c:pt idx="2007">
                  <c:v>0.32914829493432218</c:v>
                </c:pt>
                <c:pt idx="2008">
                  <c:v>0.34143232191887501</c:v>
                </c:pt>
                <c:pt idx="2009">
                  <c:v>0.17829800546161889</c:v>
                </c:pt>
                <c:pt idx="2010">
                  <c:v>0.18971390583611805</c:v>
                </c:pt>
                <c:pt idx="2011">
                  <c:v>0.41752351307893887</c:v>
                </c:pt>
                <c:pt idx="2012">
                  <c:v>0.45169511993019723</c:v>
                </c:pt>
                <c:pt idx="2013">
                  <c:v>0.30651392472158334</c:v>
                </c:pt>
                <c:pt idx="2014">
                  <c:v>0.3176753812296611</c:v>
                </c:pt>
                <c:pt idx="2015">
                  <c:v>0.32475412275258886</c:v>
                </c:pt>
                <c:pt idx="2016">
                  <c:v>0.34462323816218615</c:v>
                </c:pt>
                <c:pt idx="2017">
                  <c:v>0.63600848429036116</c:v>
                </c:pt>
                <c:pt idx="2018">
                  <c:v>0.69752119659127221</c:v>
                </c:pt>
                <c:pt idx="2019">
                  <c:v>0.71164631792628885</c:v>
                </c:pt>
                <c:pt idx="2020">
                  <c:v>0.80612106488042223</c:v>
                </c:pt>
                <c:pt idx="2021">
                  <c:v>0.8140062871642556</c:v>
                </c:pt>
                <c:pt idx="2022">
                  <c:v>0.87577173828155275</c:v>
                </c:pt>
                <c:pt idx="2023">
                  <c:v>0.86658202771111392</c:v>
                </c:pt>
                <c:pt idx="2024">
                  <c:v>0.91639588152065554</c:v>
                </c:pt>
                <c:pt idx="2025">
                  <c:v>0.91107474370094721</c:v>
                </c:pt>
                <c:pt idx="2026">
                  <c:v>0.97203876853156668</c:v>
                </c:pt>
                <c:pt idx="2027">
                  <c:v>0.98340567018271108</c:v>
                </c:pt>
                <c:pt idx="2028">
                  <c:v>1.0509141829437945</c:v>
                </c:pt>
                <c:pt idx="2029">
                  <c:v>1.3226541113666028</c:v>
                </c:pt>
                <c:pt idx="2030">
                  <c:v>0.96779951298534161</c:v>
                </c:pt>
                <c:pt idx="2031">
                  <c:v>0.76172677405958888</c:v>
                </c:pt>
                <c:pt idx="2032">
                  <c:v>0.5492842790486806</c:v>
                </c:pt>
                <c:pt idx="2033">
                  <c:v>2.065677136796322E-2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0.3458799368354778</c:v>
                </c:pt>
                <c:pt idx="2054">
                  <c:v>0.2054684597022339</c:v>
                </c:pt>
                <c:pt idx="2055">
                  <c:v>0.2167169852573414</c:v>
                </c:pt>
                <c:pt idx="2056">
                  <c:v>0.2307396419026175</c:v>
                </c:pt>
                <c:pt idx="2057">
                  <c:v>7.8468646407951106E-2</c:v>
                </c:pt>
                <c:pt idx="2058">
                  <c:v>8.8875886203556936E-2</c:v>
                </c:pt>
                <c:pt idx="2059">
                  <c:v>0.27585200956118749</c:v>
                </c:pt>
                <c:pt idx="2060">
                  <c:v>0.26930382784029028</c:v>
                </c:pt>
                <c:pt idx="2061">
                  <c:v>0.17948266800811891</c:v>
                </c:pt>
                <c:pt idx="2062">
                  <c:v>0.19563020947170834</c:v>
                </c:pt>
                <c:pt idx="2063">
                  <c:v>0.20097939588810085</c:v>
                </c:pt>
                <c:pt idx="2064">
                  <c:v>0.20041700292169445</c:v>
                </c:pt>
                <c:pt idx="2065">
                  <c:v>0.35351152332345831</c:v>
                </c:pt>
                <c:pt idx="2066">
                  <c:v>0.35479838045100559</c:v>
                </c:pt>
                <c:pt idx="2067">
                  <c:v>0.36067563996818891</c:v>
                </c:pt>
                <c:pt idx="2068">
                  <c:v>0.3877604227422361</c:v>
                </c:pt>
                <c:pt idx="2069">
                  <c:v>0.38626489095005279</c:v>
                </c:pt>
                <c:pt idx="2070">
                  <c:v>0.47102885828332502</c:v>
                </c:pt>
                <c:pt idx="2071">
                  <c:v>0.4704040878698667</c:v>
                </c:pt>
                <c:pt idx="2072">
                  <c:v>0.54940847344738608</c:v>
                </c:pt>
                <c:pt idx="2073">
                  <c:v>0.54872367213003059</c:v>
                </c:pt>
                <c:pt idx="2074">
                  <c:v>0.61628978476263607</c:v>
                </c:pt>
                <c:pt idx="2075">
                  <c:v>0.60912290187478335</c:v>
                </c:pt>
                <c:pt idx="2076">
                  <c:v>0.66591976500369443</c:v>
                </c:pt>
                <c:pt idx="2077">
                  <c:v>0.87096746693781113</c:v>
                </c:pt>
                <c:pt idx="2078">
                  <c:v>0.69521293064401668</c:v>
                </c:pt>
                <c:pt idx="2079">
                  <c:v>0.41195930688268889</c:v>
                </c:pt>
                <c:pt idx="2080">
                  <c:v>0.39783741747868329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0.34256561931389168</c:v>
                </c:pt>
                <c:pt idx="2102">
                  <c:v>0.21084614490330222</c:v>
                </c:pt>
                <c:pt idx="2103">
                  <c:v>0.23271949768020753</c:v>
                </c:pt>
                <c:pt idx="2104">
                  <c:v>0.26859213195385168</c:v>
                </c:pt>
                <c:pt idx="2105">
                  <c:v>9.7809846412809723E-2</c:v>
                </c:pt>
                <c:pt idx="2106">
                  <c:v>0.10593064184078861</c:v>
                </c:pt>
                <c:pt idx="2107">
                  <c:v>0.31493057148255832</c:v>
                </c:pt>
                <c:pt idx="2108">
                  <c:v>0.33736675367951668</c:v>
                </c:pt>
                <c:pt idx="2109">
                  <c:v>0.22303428336311917</c:v>
                </c:pt>
                <c:pt idx="2110">
                  <c:v>0.24433744375078942</c:v>
                </c:pt>
                <c:pt idx="2111">
                  <c:v>0.23948611729907582</c:v>
                </c:pt>
                <c:pt idx="2112">
                  <c:v>0.26280287027697447</c:v>
                </c:pt>
                <c:pt idx="2113">
                  <c:v>0.52156065406749996</c:v>
                </c:pt>
                <c:pt idx="2114">
                  <c:v>0.58205090575545837</c:v>
                </c:pt>
                <c:pt idx="2115">
                  <c:v>0.59853355674164999</c:v>
                </c:pt>
                <c:pt idx="2116">
                  <c:v>0.70753762923464159</c:v>
                </c:pt>
                <c:pt idx="2117">
                  <c:v>0.7140932556325722</c:v>
                </c:pt>
                <c:pt idx="2118">
                  <c:v>0.75735381745441666</c:v>
                </c:pt>
                <c:pt idx="2119">
                  <c:v>0.7555481137844583</c:v>
                </c:pt>
                <c:pt idx="2120">
                  <c:v>0.8335574666793194</c:v>
                </c:pt>
                <c:pt idx="2121">
                  <c:v>0.83386675777183894</c:v>
                </c:pt>
                <c:pt idx="2122">
                  <c:v>0.88196061859370001</c:v>
                </c:pt>
                <c:pt idx="2123">
                  <c:v>0.88455913192330549</c:v>
                </c:pt>
                <c:pt idx="2124">
                  <c:v>0.9514531889413278</c:v>
                </c:pt>
                <c:pt idx="2125">
                  <c:v>1.1899814432961582</c:v>
                </c:pt>
                <c:pt idx="2126">
                  <c:v>0.82538063029936393</c:v>
                </c:pt>
                <c:pt idx="2127">
                  <c:v>0.59689131486021663</c:v>
                </c:pt>
                <c:pt idx="2128">
                  <c:v>0.46912895870261667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0.30374185070671111</c:v>
                </c:pt>
                <c:pt idx="2150">
                  <c:v>0.17536696204616889</c:v>
                </c:pt>
                <c:pt idx="2151">
                  <c:v>0.18864112953561166</c:v>
                </c:pt>
                <c:pt idx="2152">
                  <c:v>0.20810155106279835</c:v>
                </c:pt>
                <c:pt idx="2153">
                  <c:v>6.9514126181632233E-2</c:v>
                </c:pt>
                <c:pt idx="2154">
                  <c:v>8.1932202514610544E-2</c:v>
                </c:pt>
                <c:pt idx="2155">
                  <c:v>0.2621408399479242</c:v>
                </c:pt>
                <c:pt idx="2156">
                  <c:v>0.26235504897330136</c:v>
                </c:pt>
                <c:pt idx="2157">
                  <c:v>0.17238074625152777</c:v>
                </c:pt>
                <c:pt idx="2158">
                  <c:v>0.17540672317463082</c:v>
                </c:pt>
                <c:pt idx="2159">
                  <c:v>0.17874033969604416</c:v>
                </c:pt>
                <c:pt idx="2160">
                  <c:v>0.18696797682054694</c:v>
                </c:pt>
                <c:pt idx="2161">
                  <c:v>0.34402806409323056</c:v>
                </c:pt>
                <c:pt idx="2162">
                  <c:v>0.37152487863067779</c:v>
                </c:pt>
                <c:pt idx="2163">
                  <c:v>0.38187598441790555</c:v>
                </c:pt>
                <c:pt idx="2164">
                  <c:v>0.43087936887133338</c:v>
                </c:pt>
                <c:pt idx="2165">
                  <c:v>0.41936146219487774</c:v>
                </c:pt>
                <c:pt idx="2166">
                  <c:v>0.47710939114675832</c:v>
                </c:pt>
                <c:pt idx="2167">
                  <c:v>0.46713433266679721</c:v>
                </c:pt>
                <c:pt idx="2168">
                  <c:v>0.51178771090702502</c:v>
                </c:pt>
                <c:pt idx="2169">
                  <c:v>0.50026141271184443</c:v>
                </c:pt>
                <c:pt idx="2170">
                  <c:v>0.5521669109003472</c:v>
                </c:pt>
                <c:pt idx="2171">
                  <c:v>0.54608809102080835</c:v>
                </c:pt>
                <c:pt idx="2172">
                  <c:v>0.61146958198699164</c:v>
                </c:pt>
                <c:pt idx="2173">
                  <c:v>0.81216632783838338</c:v>
                </c:pt>
                <c:pt idx="2174">
                  <c:v>0.56271062003122774</c:v>
                </c:pt>
                <c:pt idx="2175">
                  <c:v>0.35871293709997776</c:v>
                </c:pt>
                <c:pt idx="2176">
                  <c:v>0.33879700531403056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0.21920050317162057</c:v>
                </c:pt>
                <c:pt idx="2198">
                  <c:v>9.7431064084351662E-2</c:v>
                </c:pt>
                <c:pt idx="2199">
                  <c:v>0.10186946212456445</c:v>
                </c:pt>
                <c:pt idx="2200">
                  <c:v>0.11423650247159972</c:v>
                </c:pt>
                <c:pt idx="2201">
                  <c:v>2.7006744409464999E-2</c:v>
                </c:pt>
                <c:pt idx="2202">
                  <c:v>3.4283719471730832E-2</c:v>
                </c:pt>
                <c:pt idx="2203">
                  <c:v>0.14864340244407279</c:v>
                </c:pt>
                <c:pt idx="2204">
                  <c:v>0.13344797796027918</c:v>
                </c:pt>
                <c:pt idx="2205">
                  <c:v>9.5329439925933332E-2</c:v>
                </c:pt>
                <c:pt idx="2206">
                  <c:v>0.10502231738849695</c:v>
                </c:pt>
                <c:pt idx="2207">
                  <c:v>0.107904269511335</c:v>
                </c:pt>
                <c:pt idx="2208">
                  <c:v>0.11114515645715667</c:v>
                </c:pt>
                <c:pt idx="2209">
                  <c:v>0.20431729987639055</c:v>
                </c:pt>
                <c:pt idx="2210">
                  <c:v>0.17450354851049776</c:v>
                </c:pt>
                <c:pt idx="2211">
                  <c:v>0.17195324006077473</c:v>
                </c:pt>
                <c:pt idx="2212">
                  <c:v>0.1659446799393047</c:v>
                </c:pt>
                <c:pt idx="2213">
                  <c:v>0.15043488786941028</c:v>
                </c:pt>
                <c:pt idx="2214">
                  <c:v>0.15592438108863696</c:v>
                </c:pt>
                <c:pt idx="2215">
                  <c:v>0.15712074325593028</c:v>
                </c:pt>
                <c:pt idx="2216">
                  <c:v>0.17840072425143444</c:v>
                </c:pt>
                <c:pt idx="2217">
                  <c:v>0.18169471966136305</c:v>
                </c:pt>
                <c:pt idx="2218">
                  <c:v>0.19446107397422915</c:v>
                </c:pt>
                <c:pt idx="2219">
                  <c:v>0.19105446560834832</c:v>
                </c:pt>
                <c:pt idx="2220">
                  <c:v>0.19748390777730335</c:v>
                </c:pt>
                <c:pt idx="2221">
                  <c:v>0.3281835803463472</c:v>
                </c:pt>
                <c:pt idx="2222">
                  <c:v>0.26993926315972444</c:v>
                </c:pt>
                <c:pt idx="2223">
                  <c:v>0.15845451003111444</c:v>
                </c:pt>
                <c:pt idx="2224">
                  <c:v>0.17155848118266806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0.33039636579867226</c:v>
                </c:pt>
                <c:pt idx="2246">
                  <c:v>0.17229417041088918</c:v>
                </c:pt>
                <c:pt idx="2247">
                  <c:v>0.18866124041082222</c:v>
                </c:pt>
                <c:pt idx="2248">
                  <c:v>0.20064717513903974</c:v>
                </c:pt>
                <c:pt idx="2249">
                  <c:v>5.8154467512692501E-2</c:v>
                </c:pt>
                <c:pt idx="2250">
                  <c:v>6.1260968926252504E-2</c:v>
                </c:pt>
                <c:pt idx="2251">
                  <c:v>0.20654915789033026</c:v>
                </c:pt>
                <c:pt idx="2252">
                  <c:v>0.20149880928641334</c:v>
                </c:pt>
                <c:pt idx="2253">
                  <c:v>0.13433046893319889</c:v>
                </c:pt>
                <c:pt idx="2254">
                  <c:v>0.13903581827672834</c:v>
                </c:pt>
                <c:pt idx="2255">
                  <c:v>0.14351430109967442</c:v>
                </c:pt>
                <c:pt idx="2256">
                  <c:v>0.1703277066032414</c:v>
                </c:pt>
                <c:pt idx="2257">
                  <c:v>0.40645051680538058</c:v>
                </c:pt>
                <c:pt idx="2258">
                  <c:v>0.44517603944334999</c:v>
                </c:pt>
                <c:pt idx="2259">
                  <c:v>0.48171757537235554</c:v>
                </c:pt>
                <c:pt idx="2260">
                  <c:v>0.60444675138167225</c:v>
                </c:pt>
                <c:pt idx="2261">
                  <c:v>0.63924247272004731</c:v>
                </c:pt>
                <c:pt idx="2262">
                  <c:v>0.71725325777270554</c:v>
                </c:pt>
                <c:pt idx="2263">
                  <c:v>0.73321263602826936</c:v>
                </c:pt>
                <c:pt idx="2264">
                  <c:v>0.81158573488373342</c:v>
                </c:pt>
                <c:pt idx="2265">
                  <c:v>0.80310195975580279</c:v>
                </c:pt>
                <c:pt idx="2266">
                  <c:v>0.78971042059219165</c:v>
                </c:pt>
                <c:pt idx="2267">
                  <c:v>0.7746538131602555</c:v>
                </c:pt>
                <c:pt idx="2268">
                  <c:v>0.86058879481167772</c:v>
                </c:pt>
                <c:pt idx="2269">
                  <c:v>1.0596275462296834</c:v>
                </c:pt>
                <c:pt idx="2270">
                  <c:v>0.67257577772352772</c:v>
                </c:pt>
                <c:pt idx="2271">
                  <c:v>0.43720852482569722</c:v>
                </c:pt>
                <c:pt idx="2272">
                  <c:v>0.33837012038476111</c:v>
                </c:pt>
                <c:pt idx="2273">
                  <c:v>0.42441047637982221</c:v>
                </c:pt>
                <c:pt idx="2274">
                  <c:v>0.28444822464428893</c:v>
                </c:pt>
                <c:pt idx="2275">
                  <c:v>0.24010926192308166</c:v>
                </c:pt>
                <c:pt idx="2276">
                  <c:v>0.21358367843420556</c:v>
                </c:pt>
                <c:pt idx="2277">
                  <c:v>0.19866222486974389</c:v>
                </c:pt>
                <c:pt idx="2278">
                  <c:v>0.17713820734456168</c:v>
                </c:pt>
                <c:pt idx="2279">
                  <c:v>0.16404206190970028</c:v>
                </c:pt>
                <c:pt idx="2280">
                  <c:v>0.14503160384763944</c:v>
                </c:pt>
                <c:pt idx="2281">
                  <c:v>0.14555667827252056</c:v>
                </c:pt>
                <c:pt idx="2282">
                  <c:v>0.13439789255488832</c:v>
                </c:pt>
                <c:pt idx="2283">
                  <c:v>0.12335450258838833</c:v>
                </c:pt>
                <c:pt idx="2284">
                  <c:v>9.3100353413538048E-2</c:v>
                </c:pt>
                <c:pt idx="2285">
                  <c:v>1.3090692138643554E-2</c:v>
                </c:pt>
                <c:pt idx="2286">
                  <c:v>1.0323519784663055E-2</c:v>
                </c:pt>
                <c:pt idx="2287">
                  <c:v>0.11277130345971943</c:v>
                </c:pt>
                <c:pt idx="2288">
                  <c:v>8.7366297955365546E-2</c:v>
                </c:pt>
                <c:pt idx="2289">
                  <c:v>0.12211938812876472</c:v>
                </c:pt>
                <c:pt idx="2290">
                  <c:v>0.16805636009627029</c:v>
                </c:pt>
                <c:pt idx="2291">
                  <c:v>0.20664565218603084</c:v>
                </c:pt>
                <c:pt idx="2292">
                  <c:v>0.24596594339888972</c:v>
                </c:pt>
                <c:pt idx="2293">
                  <c:v>0.17963543937882334</c:v>
                </c:pt>
                <c:pt idx="2294">
                  <c:v>0.19919344402417807</c:v>
                </c:pt>
                <c:pt idx="2295">
                  <c:v>0.2190629391316678</c:v>
                </c:pt>
                <c:pt idx="2296">
                  <c:v>0.23581377400358056</c:v>
                </c:pt>
                <c:pt idx="2297">
                  <c:v>7.9229413892463615E-2</c:v>
                </c:pt>
                <c:pt idx="2298">
                  <c:v>8.6252492090148888E-2</c:v>
                </c:pt>
                <c:pt idx="2299">
                  <c:v>0.27456807780694581</c:v>
                </c:pt>
                <c:pt idx="2300">
                  <c:v>0.27636659426673027</c:v>
                </c:pt>
                <c:pt idx="2301">
                  <c:v>0.18518506772293028</c:v>
                </c:pt>
                <c:pt idx="2302">
                  <c:v>0.18894552317336499</c:v>
                </c:pt>
                <c:pt idx="2303">
                  <c:v>0.19244896037589834</c:v>
                </c:pt>
                <c:pt idx="2304">
                  <c:v>0.19563711616913196</c:v>
                </c:pt>
                <c:pt idx="2305">
                  <c:v>0.43270783741391389</c:v>
                </c:pt>
                <c:pt idx="2306">
                  <c:v>0.50421858494313054</c:v>
                </c:pt>
                <c:pt idx="2307">
                  <c:v>0.52251509344331115</c:v>
                </c:pt>
                <c:pt idx="2308">
                  <c:v>0.60733814372374995</c:v>
                </c:pt>
                <c:pt idx="2309">
                  <c:v>0.62001286281639723</c:v>
                </c:pt>
                <c:pt idx="2310">
                  <c:v>0.69576590605677779</c:v>
                </c:pt>
                <c:pt idx="2311">
                  <c:v>0.69623160104292225</c:v>
                </c:pt>
                <c:pt idx="2312">
                  <c:v>0.7339399996788083</c:v>
                </c:pt>
                <c:pt idx="2313">
                  <c:v>0.72201265626316113</c:v>
                </c:pt>
                <c:pt idx="2314">
                  <c:v>0.77803045459766673</c:v>
                </c:pt>
                <c:pt idx="2315">
                  <c:v>0.7598587172294361</c:v>
                </c:pt>
                <c:pt idx="2316">
                  <c:v>0.76569391072328608</c:v>
                </c:pt>
                <c:pt idx="2317">
                  <c:v>0.93620507280566656</c:v>
                </c:pt>
                <c:pt idx="2318">
                  <c:v>0.84313411993026388</c:v>
                </c:pt>
                <c:pt idx="2319">
                  <c:v>0.49935751416009166</c:v>
                </c:pt>
                <c:pt idx="2320">
                  <c:v>0.45083308345975276</c:v>
                </c:pt>
                <c:pt idx="2321">
                  <c:v>0.64325970235270002</c:v>
                </c:pt>
                <c:pt idx="2322">
                  <c:v>0.46777612085684445</c:v>
                </c:pt>
                <c:pt idx="2323">
                  <c:v>0.36484999529858059</c:v>
                </c:pt>
                <c:pt idx="2324">
                  <c:v>0.33695390347533061</c:v>
                </c:pt>
                <c:pt idx="2325">
                  <c:v>0.30047920274717776</c:v>
                </c:pt>
                <c:pt idx="2326">
                  <c:v>0.22226728596561526</c:v>
                </c:pt>
                <c:pt idx="2327">
                  <c:v>0.20684088164005501</c:v>
                </c:pt>
                <c:pt idx="2328">
                  <c:v>0.23613278614805194</c:v>
                </c:pt>
                <c:pt idx="2329">
                  <c:v>0.25385268300577862</c:v>
                </c:pt>
                <c:pt idx="2330">
                  <c:v>0.25605587305968086</c:v>
                </c:pt>
                <c:pt idx="2331">
                  <c:v>0.24843212687347443</c:v>
                </c:pt>
                <c:pt idx="2332">
                  <c:v>0.24205832267220889</c:v>
                </c:pt>
                <c:pt idx="2333">
                  <c:v>0.1120134764318914</c:v>
                </c:pt>
                <c:pt idx="2334">
                  <c:v>0.11480707515104806</c:v>
                </c:pt>
                <c:pt idx="2335">
                  <c:v>0.2744533174938325</c:v>
                </c:pt>
                <c:pt idx="2336">
                  <c:v>0.26541619976492775</c:v>
                </c:pt>
                <c:pt idx="2337">
                  <c:v>0.27185220367730278</c:v>
                </c:pt>
                <c:pt idx="2338">
                  <c:v>0.28374170716954444</c:v>
                </c:pt>
                <c:pt idx="2339">
                  <c:v>0.29158795340075833</c:v>
                </c:pt>
                <c:pt idx="2340">
                  <c:v>0.31520102292666391</c:v>
                </c:pt>
                <c:pt idx="2341">
                  <c:v>0.20777269019524028</c:v>
                </c:pt>
                <c:pt idx="2342">
                  <c:v>0.22503314846897138</c:v>
                </c:pt>
                <c:pt idx="2343">
                  <c:v>0.24494161501768361</c:v>
                </c:pt>
                <c:pt idx="2344">
                  <c:v>0.27999143004651666</c:v>
                </c:pt>
                <c:pt idx="2345">
                  <c:v>0.11885610142989722</c:v>
                </c:pt>
                <c:pt idx="2346">
                  <c:v>0.11668702221161556</c:v>
                </c:pt>
                <c:pt idx="2347">
                  <c:v>0.41075133134976671</c:v>
                </c:pt>
                <c:pt idx="2348">
                  <c:v>0.43945641640309441</c:v>
                </c:pt>
                <c:pt idx="2349">
                  <c:v>0.35245863852295556</c:v>
                </c:pt>
                <c:pt idx="2350">
                  <c:v>0.3873184147101556</c:v>
                </c:pt>
                <c:pt idx="2351">
                  <c:v>0.41050558484483612</c:v>
                </c:pt>
                <c:pt idx="2352">
                  <c:v>0.44698320649913337</c:v>
                </c:pt>
                <c:pt idx="2353">
                  <c:v>0.72871947539579174</c:v>
                </c:pt>
                <c:pt idx="2354">
                  <c:v>0.77494472943708614</c:v>
                </c:pt>
                <c:pt idx="2355">
                  <c:v>0.79668263545940554</c:v>
                </c:pt>
                <c:pt idx="2356">
                  <c:v>0.85919783132773053</c:v>
                </c:pt>
                <c:pt idx="2357">
                  <c:v>0.85441944058357222</c:v>
                </c:pt>
                <c:pt idx="2358">
                  <c:v>0.88710740988859726</c:v>
                </c:pt>
                <c:pt idx="2359">
                  <c:v>0.87764160683948333</c:v>
                </c:pt>
                <c:pt idx="2360">
                  <c:v>0.91124487605995275</c:v>
                </c:pt>
                <c:pt idx="2361">
                  <c:v>0.91317390559848621</c:v>
                </c:pt>
                <c:pt idx="2362">
                  <c:v>0.9741605064460972</c:v>
                </c:pt>
                <c:pt idx="2363">
                  <c:v>0.98380159889822771</c:v>
                </c:pt>
                <c:pt idx="2364">
                  <c:v>1.0215173237379722</c:v>
                </c:pt>
                <c:pt idx="2365">
                  <c:v>1.2441531795454444</c:v>
                </c:pt>
                <c:pt idx="2366">
                  <c:v>1.2152093021096306</c:v>
                </c:pt>
                <c:pt idx="2367">
                  <c:v>0.8449438014289361</c:v>
                </c:pt>
                <c:pt idx="2368">
                  <c:v>0.77225737399582495</c:v>
                </c:pt>
                <c:pt idx="2369">
                  <c:v>0</c:v>
                </c:pt>
                <c:pt idx="2370">
                  <c:v>3.1748362706553613E-3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0.48341264927405558</c:v>
                </c:pt>
                <c:pt idx="2390">
                  <c:v>0.20438342425395167</c:v>
                </c:pt>
                <c:pt idx="2391">
                  <c:v>0.21784307554363111</c:v>
                </c:pt>
                <c:pt idx="2392">
                  <c:v>0.22673600871600749</c:v>
                </c:pt>
                <c:pt idx="2393">
                  <c:v>7.7446145950547787E-2</c:v>
                </c:pt>
                <c:pt idx="2394">
                  <c:v>8.3173309039568613E-2</c:v>
                </c:pt>
                <c:pt idx="2395">
                  <c:v>0.31746810018554167</c:v>
                </c:pt>
                <c:pt idx="2396">
                  <c:v>0.31226255432982497</c:v>
                </c:pt>
                <c:pt idx="2397">
                  <c:v>0.25524844692771664</c:v>
                </c:pt>
                <c:pt idx="2398">
                  <c:v>0.32337291754428887</c:v>
                </c:pt>
                <c:pt idx="2399">
                  <c:v>0.36348947665159725</c:v>
                </c:pt>
                <c:pt idx="2400">
                  <c:v>0.40317469017209168</c:v>
                </c:pt>
                <c:pt idx="2401">
                  <c:v>0.64421164894674732</c:v>
                </c:pt>
                <c:pt idx="2402">
                  <c:v>0.61200811866917493</c:v>
                </c:pt>
                <c:pt idx="2403">
                  <c:v>0.61189501624859721</c:v>
                </c:pt>
                <c:pt idx="2404">
                  <c:v>0.70918267064766116</c:v>
                </c:pt>
                <c:pt idx="2405">
                  <c:v>0.71601155665131666</c:v>
                </c:pt>
                <c:pt idx="2406">
                  <c:v>0.74897514061651671</c:v>
                </c:pt>
                <c:pt idx="2407">
                  <c:v>0.72927316151145005</c:v>
                </c:pt>
                <c:pt idx="2408">
                  <c:v>0.73913767151022502</c:v>
                </c:pt>
                <c:pt idx="2409">
                  <c:v>0.73118537265571393</c:v>
                </c:pt>
                <c:pt idx="2410">
                  <c:v>0.77548662304856675</c:v>
                </c:pt>
                <c:pt idx="2411">
                  <c:v>0.77533347995469448</c:v>
                </c:pt>
                <c:pt idx="2412">
                  <c:v>0.79862130650023611</c:v>
                </c:pt>
                <c:pt idx="2413">
                  <c:v>0.99958591418605836</c:v>
                </c:pt>
                <c:pt idx="2414">
                  <c:v>0.62973009899836108</c:v>
                </c:pt>
                <c:pt idx="2415">
                  <c:v>0.42931015393411115</c:v>
                </c:pt>
                <c:pt idx="2416">
                  <c:v>0.32650638880356947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0.24151826159154388</c:v>
                </c:pt>
                <c:pt idx="2438">
                  <c:v>0.11280564283921417</c:v>
                </c:pt>
                <c:pt idx="2439">
                  <c:v>0.13576532528259916</c:v>
                </c:pt>
                <c:pt idx="2440">
                  <c:v>0.16272189189544306</c:v>
                </c:pt>
                <c:pt idx="2441">
                  <c:v>5.5162945985306668E-2</c:v>
                </c:pt>
                <c:pt idx="2442">
                  <c:v>6.7688319102191391E-2</c:v>
                </c:pt>
                <c:pt idx="2443">
                  <c:v>0.23021899131612805</c:v>
                </c:pt>
                <c:pt idx="2444">
                  <c:v>0.22719928447042362</c:v>
                </c:pt>
                <c:pt idx="2445">
                  <c:v>0.14986220492419944</c:v>
                </c:pt>
                <c:pt idx="2446">
                  <c:v>0.15448394611661889</c:v>
                </c:pt>
                <c:pt idx="2447">
                  <c:v>0.15677524481357277</c:v>
                </c:pt>
                <c:pt idx="2448">
                  <c:v>0.16097612117650389</c:v>
                </c:pt>
                <c:pt idx="2449">
                  <c:v>0.36600580021580004</c:v>
                </c:pt>
                <c:pt idx="2450">
                  <c:v>0.36772665687882217</c:v>
                </c:pt>
                <c:pt idx="2451">
                  <c:v>0.37907992978837224</c:v>
                </c:pt>
                <c:pt idx="2452">
                  <c:v>0.49770252084716665</c:v>
                </c:pt>
                <c:pt idx="2453">
                  <c:v>0.50328400562933606</c:v>
                </c:pt>
                <c:pt idx="2454">
                  <c:v>0.53688952855019723</c:v>
                </c:pt>
                <c:pt idx="2455">
                  <c:v>0.52756784984645555</c:v>
                </c:pt>
                <c:pt idx="2456">
                  <c:v>0.57729080422199996</c:v>
                </c:pt>
                <c:pt idx="2457">
                  <c:v>0.57914746074736667</c:v>
                </c:pt>
                <c:pt idx="2458">
                  <c:v>0.6587769236932749</c:v>
                </c:pt>
                <c:pt idx="2459">
                  <c:v>0.65844612455730567</c:v>
                </c:pt>
                <c:pt idx="2460">
                  <c:v>0.69787272666535549</c:v>
                </c:pt>
                <c:pt idx="2461">
                  <c:v>0.87901750043413052</c:v>
                </c:pt>
                <c:pt idx="2462">
                  <c:v>0.58372280912072216</c:v>
                </c:pt>
                <c:pt idx="2463">
                  <c:v>0.39151056560775555</c:v>
                </c:pt>
                <c:pt idx="2464">
                  <c:v>0.29142150867817779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0.18920879928953777</c:v>
                </c:pt>
                <c:pt idx="2486">
                  <c:v>7.677635946250945E-2</c:v>
                </c:pt>
                <c:pt idx="2487">
                  <c:v>9.3560663681298062E-2</c:v>
                </c:pt>
                <c:pt idx="2488">
                  <c:v>0.10766893607789112</c:v>
                </c:pt>
                <c:pt idx="2489">
                  <c:v>2.3953621211862057E-2</c:v>
                </c:pt>
                <c:pt idx="2490">
                  <c:v>3.5858284695056947E-2</c:v>
                </c:pt>
                <c:pt idx="2491">
                  <c:v>0.17169278075520389</c:v>
                </c:pt>
                <c:pt idx="2492">
                  <c:v>0.17666315123220416</c:v>
                </c:pt>
                <c:pt idx="2493">
                  <c:v>0.12676808096039277</c:v>
                </c:pt>
                <c:pt idx="2494">
                  <c:v>0.13461205473316168</c:v>
                </c:pt>
                <c:pt idx="2495">
                  <c:v>0.13919678993245527</c:v>
                </c:pt>
                <c:pt idx="2496">
                  <c:v>0.14638476979382473</c:v>
                </c:pt>
                <c:pt idx="2497">
                  <c:v>0.29319452941774166</c:v>
                </c:pt>
                <c:pt idx="2498">
                  <c:v>0.29455992682251664</c:v>
                </c:pt>
                <c:pt idx="2499">
                  <c:v>0.30841879969789443</c:v>
                </c:pt>
                <c:pt idx="2500">
                  <c:v>0.39574105067125831</c:v>
                </c:pt>
                <c:pt idx="2501">
                  <c:v>0.39702419349352219</c:v>
                </c:pt>
                <c:pt idx="2502">
                  <c:v>0.41502340764061108</c:v>
                </c:pt>
                <c:pt idx="2503">
                  <c:v>0.39209985282041665</c:v>
                </c:pt>
                <c:pt idx="2504">
                  <c:v>0.44067754944674442</c:v>
                </c:pt>
                <c:pt idx="2505">
                  <c:v>0.40919115141345003</c:v>
                </c:pt>
                <c:pt idx="2506">
                  <c:v>0.38905923111559165</c:v>
                </c:pt>
                <c:pt idx="2507">
                  <c:v>0.36069945358005279</c:v>
                </c:pt>
                <c:pt idx="2508">
                  <c:v>0.38909868316298329</c:v>
                </c:pt>
                <c:pt idx="2509">
                  <c:v>0.52908022902533891</c:v>
                </c:pt>
                <c:pt idx="2510">
                  <c:v>0.29554625816416108</c:v>
                </c:pt>
                <c:pt idx="2511">
                  <c:v>0.20582750056212029</c:v>
                </c:pt>
                <c:pt idx="2512">
                  <c:v>0.18913312274369251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0.21385163228097667</c:v>
                </c:pt>
                <c:pt idx="2534">
                  <c:v>8.6283809686735838E-2</c:v>
                </c:pt>
                <c:pt idx="2535">
                  <c:v>9.2470978095531661E-2</c:v>
                </c:pt>
                <c:pt idx="2536">
                  <c:v>0.10595082042336862</c:v>
                </c:pt>
                <c:pt idx="2537">
                  <c:v>2.282830236283E-2</c:v>
                </c:pt>
                <c:pt idx="2538">
                  <c:v>3.0825768919015003E-2</c:v>
                </c:pt>
                <c:pt idx="2539">
                  <c:v>0.1384597752198472</c:v>
                </c:pt>
                <c:pt idx="2540">
                  <c:v>0.12406651034987334</c:v>
                </c:pt>
                <c:pt idx="2541">
                  <c:v>8.8191533751664997E-2</c:v>
                </c:pt>
                <c:pt idx="2542">
                  <c:v>9.8310411955585278E-2</c:v>
                </c:pt>
                <c:pt idx="2543">
                  <c:v>9.9294596347770561E-2</c:v>
                </c:pt>
                <c:pt idx="2544">
                  <c:v>9.9839135483553054E-2</c:v>
                </c:pt>
                <c:pt idx="2545">
                  <c:v>0.18802233029970083</c:v>
                </c:pt>
                <c:pt idx="2546">
                  <c:v>0.14950813812065164</c:v>
                </c:pt>
                <c:pt idx="2547">
                  <c:v>0.14852282483428778</c:v>
                </c:pt>
                <c:pt idx="2548">
                  <c:v>0.1669237496732878</c:v>
                </c:pt>
                <c:pt idx="2549">
                  <c:v>0.16535470706734279</c:v>
                </c:pt>
                <c:pt idx="2550">
                  <c:v>0.20481939854517694</c:v>
                </c:pt>
                <c:pt idx="2551">
                  <c:v>0.19485594901142111</c:v>
                </c:pt>
                <c:pt idx="2552">
                  <c:v>0.21836980026533973</c:v>
                </c:pt>
                <c:pt idx="2553">
                  <c:v>0.20227913021446528</c:v>
                </c:pt>
                <c:pt idx="2554">
                  <c:v>0.22679646162853609</c:v>
                </c:pt>
                <c:pt idx="2555">
                  <c:v>0.22250187125424975</c:v>
                </c:pt>
                <c:pt idx="2556">
                  <c:v>0.27370656926849141</c:v>
                </c:pt>
                <c:pt idx="2557">
                  <c:v>0.42178727785254727</c:v>
                </c:pt>
                <c:pt idx="2558">
                  <c:v>0.24939454479717474</c:v>
                </c:pt>
                <c:pt idx="2559">
                  <c:v>0.15263786698471279</c:v>
                </c:pt>
                <c:pt idx="2560">
                  <c:v>0.13181807756109085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0.34493812424208337</c:v>
                </c:pt>
                <c:pt idx="2582">
                  <c:v>0.12502834114804695</c:v>
                </c:pt>
                <c:pt idx="2583">
                  <c:v>0.12757505838781388</c:v>
                </c:pt>
                <c:pt idx="2584">
                  <c:v>0.14100560225280806</c:v>
                </c:pt>
                <c:pt idx="2585">
                  <c:v>3.6772126427983609E-2</c:v>
                </c:pt>
                <c:pt idx="2586">
                  <c:v>4.335690312152584E-2</c:v>
                </c:pt>
                <c:pt idx="2587">
                  <c:v>0.16872100179251778</c:v>
                </c:pt>
                <c:pt idx="2588">
                  <c:v>0.14934020003386334</c:v>
                </c:pt>
                <c:pt idx="2589">
                  <c:v>0.10123355150493056</c:v>
                </c:pt>
                <c:pt idx="2590">
                  <c:v>0.10907724002588279</c:v>
                </c:pt>
                <c:pt idx="2591">
                  <c:v>0.10867504607375805</c:v>
                </c:pt>
                <c:pt idx="2592">
                  <c:v>0.11570190980407584</c:v>
                </c:pt>
                <c:pt idx="2593">
                  <c:v>0.29133454647115281</c:v>
                </c:pt>
                <c:pt idx="2594">
                  <c:v>0.28329065963636113</c:v>
                </c:pt>
                <c:pt idx="2595">
                  <c:v>0.27760684379723638</c:v>
                </c:pt>
                <c:pt idx="2596">
                  <c:v>0.32651102163986945</c:v>
                </c:pt>
                <c:pt idx="2597">
                  <c:v>0.32869143250422223</c:v>
                </c:pt>
                <c:pt idx="2598">
                  <c:v>0.38410954922411389</c:v>
                </c:pt>
                <c:pt idx="2599">
                  <c:v>0.38829660888320555</c:v>
                </c:pt>
                <c:pt idx="2600">
                  <c:v>0.42579401662320832</c:v>
                </c:pt>
                <c:pt idx="2601">
                  <c:v>0.42929748294251946</c:v>
                </c:pt>
                <c:pt idx="2602">
                  <c:v>0.47102355984436389</c:v>
                </c:pt>
                <c:pt idx="2603">
                  <c:v>0.47916859210076668</c:v>
                </c:pt>
                <c:pt idx="2604">
                  <c:v>0.52273654079512222</c:v>
                </c:pt>
                <c:pt idx="2605">
                  <c:v>0.6927070840467251</c:v>
                </c:pt>
                <c:pt idx="2606">
                  <c:v>0.48260883768091944</c:v>
                </c:pt>
                <c:pt idx="2607">
                  <c:v>0.30056639763776666</c:v>
                </c:pt>
                <c:pt idx="2608">
                  <c:v>0.2484203732350036</c:v>
                </c:pt>
                <c:pt idx="2609">
                  <c:v>0.42628841873385276</c:v>
                </c:pt>
                <c:pt idx="2610">
                  <c:v>0.34375023060240834</c:v>
                </c:pt>
                <c:pt idx="2611">
                  <c:v>0.33676492512261941</c:v>
                </c:pt>
                <c:pt idx="2612">
                  <c:v>0.26418039978886831</c:v>
                </c:pt>
                <c:pt idx="2613">
                  <c:v>0.22938128861709806</c:v>
                </c:pt>
                <c:pt idx="2614">
                  <c:v>0.22355403260434917</c:v>
                </c:pt>
                <c:pt idx="2615">
                  <c:v>0.21860631729875055</c:v>
                </c:pt>
                <c:pt idx="2616">
                  <c:v>0.20087107912437055</c:v>
                </c:pt>
                <c:pt idx="2617">
                  <c:v>0.21055035076352641</c:v>
                </c:pt>
                <c:pt idx="2618">
                  <c:v>0.22189518286840221</c:v>
                </c:pt>
                <c:pt idx="2619">
                  <c:v>0.22911418938746028</c:v>
                </c:pt>
                <c:pt idx="2620">
                  <c:v>0.24192676837924362</c:v>
                </c:pt>
                <c:pt idx="2621">
                  <c:v>0.11854313053303221</c:v>
                </c:pt>
                <c:pt idx="2622">
                  <c:v>0.11977599840877612</c:v>
                </c:pt>
                <c:pt idx="2623">
                  <c:v>0.3355757676062972</c:v>
                </c:pt>
                <c:pt idx="2624">
                  <c:v>0.33552462022005003</c:v>
                </c:pt>
                <c:pt idx="2625">
                  <c:v>0.36611785587817225</c:v>
                </c:pt>
                <c:pt idx="2626">
                  <c:v>0.4028214385751222</c:v>
                </c:pt>
                <c:pt idx="2627">
                  <c:v>0.41676758462379726</c:v>
                </c:pt>
                <c:pt idx="2628">
                  <c:v>0.46190671789479443</c:v>
                </c:pt>
                <c:pt idx="2629">
                  <c:v>0.28324814844445279</c:v>
                </c:pt>
                <c:pt idx="2630">
                  <c:v>0.31267474686120278</c:v>
                </c:pt>
                <c:pt idx="2631">
                  <c:v>0.33038139651881948</c:v>
                </c:pt>
                <c:pt idx="2632">
                  <c:v>0.33346367858542503</c:v>
                </c:pt>
                <c:pt idx="2633">
                  <c:v>8.0719781420914169E-2</c:v>
                </c:pt>
                <c:pt idx="2634">
                  <c:v>7.9127509643371383E-2</c:v>
                </c:pt>
                <c:pt idx="2635">
                  <c:v>0.33881240652321115</c:v>
                </c:pt>
                <c:pt idx="2636">
                  <c:v>0.30482497792835</c:v>
                </c:pt>
                <c:pt idx="2637">
                  <c:v>0.2341244097656997</c:v>
                </c:pt>
                <c:pt idx="2638">
                  <c:v>0.25072348679247281</c:v>
                </c:pt>
                <c:pt idx="2639">
                  <c:v>0.26323094609463471</c:v>
                </c:pt>
                <c:pt idx="2640">
                  <c:v>0.28565209568357502</c:v>
                </c:pt>
                <c:pt idx="2641">
                  <c:v>0.50513521214371393</c:v>
                </c:pt>
                <c:pt idx="2642">
                  <c:v>0.488802940073925</c:v>
                </c:pt>
                <c:pt idx="2643">
                  <c:v>0.48736401802703333</c:v>
                </c:pt>
                <c:pt idx="2644">
                  <c:v>0.53793539211651387</c:v>
                </c:pt>
                <c:pt idx="2645">
                  <c:v>0.53414013832007778</c:v>
                </c:pt>
                <c:pt idx="2646">
                  <c:v>0.54571840645986669</c:v>
                </c:pt>
                <c:pt idx="2647">
                  <c:v>0.5423214699216361</c:v>
                </c:pt>
                <c:pt idx="2648">
                  <c:v>0.58369293027953328</c:v>
                </c:pt>
                <c:pt idx="2649">
                  <c:v>0.60277681051778054</c:v>
                </c:pt>
                <c:pt idx="2650">
                  <c:v>0.65873454059613057</c:v>
                </c:pt>
                <c:pt idx="2651">
                  <c:v>0.67337640544066668</c:v>
                </c:pt>
                <c:pt idx="2652">
                  <c:v>0.70325146258387228</c:v>
                </c:pt>
                <c:pt idx="2653">
                  <c:v>0.89414613716739166</c:v>
                </c:pt>
                <c:pt idx="2654">
                  <c:v>0.69722479532536386</c:v>
                </c:pt>
                <c:pt idx="2655">
                  <c:v>0.47431411000770834</c:v>
                </c:pt>
                <c:pt idx="2656">
                  <c:v>0.42190836607806664</c:v>
                </c:pt>
                <c:pt idx="2657">
                  <c:v>0.64288798726793339</c:v>
                </c:pt>
                <c:pt idx="2658">
                  <c:v>0.53486483292170284</c:v>
                </c:pt>
                <c:pt idx="2659">
                  <c:v>0.55182459954504171</c:v>
                </c:pt>
                <c:pt idx="2660">
                  <c:v>0.55169631760443327</c:v>
                </c:pt>
                <c:pt idx="2661">
                  <c:v>0.48668204044327779</c:v>
                </c:pt>
                <c:pt idx="2662">
                  <c:v>0.52372203614147228</c:v>
                </c:pt>
                <c:pt idx="2663">
                  <c:v>0.57425668907645555</c:v>
                </c:pt>
                <c:pt idx="2664">
                  <c:v>0.5563138870044223</c:v>
                </c:pt>
                <c:pt idx="2665">
                  <c:v>0.61721869434579713</c:v>
                </c:pt>
                <c:pt idx="2666">
                  <c:v>0.62826211328704717</c:v>
                </c:pt>
                <c:pt idx="2667">
                  <c:v>0.56386516745943882</c:v>
                </c:pt>
                <c:pt idx="2668">
                  <c:v>0.55225044199168605</c:v>
                </c:pt>
                <c:pt idx="2669">
                  <c:v>0.21341324254591165</c:v>
                </c:pt>
                <c:pt idx="2670">
                  <c:v>0.2115667792510125</c:v>
                </c:pt>
                <c:pt idx="2671">
                  <c:v>0.58129177360280826</c:v>
                </c:pt>
                <c:pt idx="2672">
                  <c:v>0.5716163793173944</c:v>
                </c:pt>
                <c:pt idx="2673">
                  <c:v>0.56120889172498889</c:v>
                </c:pt>
                <c:pt idx="2674">
                  <c:v>0.56938326330682776</c:v>
                </c:pt>
                <c:pt idx="2675">
                  <c:v>0.58901907939492226</c:v>
                </c:pt>
                <c:pt idx="2676">
                  <c:v>0.68214642880131671</c:v>
                </c:pt>
                <c:pt idx="2677">
                  <c:v>0.48805529436844441</c:v>
                </c:pt>
                <c:pt idx="2678">
                  <c:v>0.51086954152541941</c:v>
                </c:pt>
                <c:pt idx="2679">
                  <c:v>0.49911894580063332</c:v>
                </c:pt>
                <c:pt idx="2680">
                  <c:v>0.50948851001907502</c:v>
                </c:pt>
                <c:pt idx="2681">
                  <c:v>0.2150375444893364</c:v>
                </c:pt>
                <c:pt idx="2682">
                  <c:v>0.25122969737571471</c:v>
                </c:pt>
                <c:pt idx="2683">
                  <c:v>0.65906505125777493</c:v>
                </c:pt>
                <c:pt idx="2684">
                  <c:v>0.69921785795782221</c:v>
                </c:pt>
                <c:pt idx="2685">
                  <c:v>0.56413960454777778</c:v>
                </c:pt>
                <c:pt idx="2686">
                  <c:v>0.54801692451645001</c:v>
                </c:pt>
                <c:pt idx="2687">
                  <c:v>0.54283340560966387</c:v>
                </c:pt>
                <c:pt idx="2688">
                  <c:v>0.5486294961141861</c:v>
                </c:pt>
                <c:pt idx="2689">
                  <c:v>0.79106725115319998</c:v>
                </c:pt>
                <c:pt idx="2690">
                  <c:v>0.80353510828513608</c:v>
                </c:pt>
                <c:pt idx="2691">
                  <c:v>0.79614571640162224</c:v>
                </c:pt>
                <c:pt idx="2692">
                  <c:v>0.79480168112458061</c:v>
                </c:pt>
                <c:pt idx="2693">
                  <c:v>0.75910832712540832</c:v>
                </c:pt>
                <c:pt idx="2694">
                  <c:v>0.76209840787571392</c:v>
                </c:pt>
                <c:pt idx="2695">
                  <c:v>0.74155731312880002</c:v>
                </c:pt>
                <c:pt idx="2696">
                  <c:v>0.78295766282028889</c:v>
                </c:pt>
                <c:pt idx="2697">
                  <c:v>0.80655072099166392</c:v>
                </c:pt>
                <c:pt idx="2698">
                  <c:v>0.86661509218931665</c:v>
                </c:pt>
                <c:pt idx="2699">
                  <c:v>0.89009212159396389</c:v>
                </c:pt>
                <c:pt idx="2700">
                  <c:v>0.94225054671041941</c:v>
                </c:pt>
                <c:pt idx="2701">
                  <c:v>0.81227644600353899</c:v>
                </c:pt>
                <c:pt idx="2702">
                  <c:v>0.93891622569479727</c:v>
                </c:pt>
                <c:pt idx="2703">
                  <c:v>0.53155583848859167</c:v>
                </c:pt>
                <c:pt idx="2704">
                  <c:v>0.43673229466526664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0.45253000491658057</c:v>
                </c:pt>
                <c:pt idx="2726">
                  <c:v>0.1876755499600353</c:v>
                </c:pt>
                <c:pt idx="2727">
                  <c:v>0.19941924739897696</c:v>
                </c:pt>
                <c:pt idx="2728">
                  <c:v>0.23696591386243446</c:v>
                </c:pt>
                <c:pt idx="2729">
                  <c:v>7.6180346907440286E-2</c:v>
                </c:pt>
                <c:pt idx="2730">
                  <c:v>8.3135554597682224E-2</c:v>
                </c:pt>
                <c:pt idx="2731">
                  <c:v>0.35975828944818888</c:v>
                </c:pt>
                <c:pt idx="2732">
                  <c:v>0.38665077796153891</c:v>
                </c:pt>
                <c:pt idx="2733">
                  <c:v>0.31783890206870558</c:v>
                </c:pt>
                <c:pt idx="2734">
                  <c:v>0.35856950837937501</c:v>
                </c:pt>
                <c:pt idx="2735">
                  <c:v>0.37828311787070557</c:v>
                </c:pt>
                <c:pt idx="2736">
                  <c:v>0.42010036881168888</c:v>
                </c:pt>
                <c:pt idx="2737">
                  <c:v>0.65461934089346108</c:v>
                </c:pt>
                <c:pt idx="2738">
                  <c:v>0.66587655528407774</c:v>
                </c:pt>
                <c:pt idx="2739">
                  <c:v>0.6869927105206417</c:v>
                </c:pt>
                <c:pt idx="2740">
                  <c:v>0.78712281277046103</c:v>
                </c:pt>
                <c:pt idx="2741">
                  <c:v>0.83096664189258895</c:v>
                </c:pt>
                <c:pt idx="2742">
                  <c:v>0.93177426327660828</c:v>
                </c:pt>
                <c:pt idx="2743">
                  <c:v>0.95455635061262789</c:v>
                </c:pt>
                <c:pt idx="2744">
                  <c:v>0.97753158497291393</c:v>
                </c:pt>
                <c:pt idx="2745">
                  <c:v>0.97459806566141938</c:v>
                </c:pt>
                <c:pt idx="2746">
                  <c:v>1.0271639083975084</c:v>
                </c:pt>
                <c:pt idx="2747">
                  <c:v>1.0291159355609556</c:v>
                </c:pt>
                <c:pt idx="2748">
                  <c:v>1.0675437796223388</c:v>
                </c:pt>
                <c:pt idx="2749">
                  <c:v>1.2565864268636611</c:v>
                </c:pt>
                <c:pt idx="2750">
                  <c:v>0.97881288852418047</c:v>
                </c:pt>
                <c:pt idx="2751">
                  <c:v>0.72134956592243615</c:v>
                </c:pt>
                <c:pt idx="2752">
                  <c:v>0.53827367429542494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0.35846636716329999</c:v>
                </c:pt>
                <c:pt idx="2774">
                  <c:v>0.17800031868083557</c:v>
                </c:pt>
                <c:pt idx="2775">
                  <c:v>0.19275275733345612</c:v>
                </c:pt>
                <c:pt idx="2776">
                  <c:v>0.21049141673153304</c:v>
                </c:pt>
                <c:pt idx="2777">
                  <c:v>6.8632170137831114E-2</c:v>
                </c:pt>
                <c:pt idx="2778">
                  <c:v>7.9217404084050008E-2</c:v>
                </c:pt>
                <c:pt idx="2779">
                  <c:v>0.30468684787455552</c:v>
                </c:pt>
                <c:pt idx="2780">
                  <c:v>0.27799240998719998</c:v>
                </c:pt>
                <c:pt idx="2781">
                  <c:v>0.19278173453767974</c:v>
                </c:pt>
                <c:pt idx="2782">
                  <c:v>0.21786349765437529</c:v>
                </c:pt>
                <c:pt idx="2783">
                  <c:v>0.2179198122995325</c:v>
                </c:pt>
                <c:pt idx="2784">
                  <c:v>0.23205416194434444</c:v>
                </c:pt>
                <c:pt idx="2785">
                  <c:v>0.44929696385141943</c:v>
                </c:pt>
                <c:pt idx="2786">
                  <c:v>0.48771389189095554</c:v>
                </c:pt>
                <c:pt idx="2787">
                  <c:v>0.51152980462033615</c:v>
                </c:pt>
                <c:pt idx="2788">
                  <c:v>0.5866521290277027</c:v>
                </c:pt>
                <c:pt idx="2789">
                  <c:v>0.59757338727039166</c:v>
                </c:pt>
                <c:pt idx="2790">
                  <c:v>0.64149831914719446</c:v>
                </c:pt>
                <c:pt idx="2791">
                  <c:v>0.65087095451986665</c:v>
                </c:pt>
                <c:pt idx="2792">
                  <c:v>0.72340521117385281</c:v>
                </c:pt>
                <c:pt idx="2793">
                  <c:v>0.73095728556910833</c:v>
                </c:pt>
                <c:pt idx="2794">
                  <c:v>0.78688573874608614</c:v>
                </c:pt>
                <c:pt idx="2795">
                  <c:v>0.77628697093953325</c:v>
                </c:pt>
                <c:pt idx="2796">
                  <c:v>0.80091094649695282</c:v>
                </c:pt>
                <c:pt idx="2797">
                  <c:v>0.68439787013695008</c:v>
                </c:pt>
                <c:pt idx="2798">
                  <c:v>0.66507903470801388</c:v>
                </c:pt>
                <c:pt idx="2799">
                  <c:v>0.43137396909754999</c:v>
                </c:pt>
                <c:pt idx="2800">
                  <c:v>0.31539754033368889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0.17989310871747499</c:v>
                </c:pt>
                <c:pt idx="2822">
                  <c:v>4.8353566019549439E-2</c:v>
                </c:pt>
                <c:pt idx="2823">
                  <c:v>5.2297596480107227E-2</c:v>
                </c:pt>
                <c:pt idx="2824">
                  <c:v>5.8776230608517784E-2</c:v>
                </c:pt>
                <c:pt idx="2825">
                  <c:v>1.0170968951331333E-3</c:v>
                </c:pt>
                <c:pt idx="2826">
                  <c:v>1.0461470579940972E-2</c:v>
                </c:pt>
                <c:pt idx="2827">
                  <c:v>0.11322340752413305</c:v>
                </c:pt>
                <c:pt idx="2828">
                  <c:v>0.10643654710567277</c:v>
                </c:pt>
                <c:pt idx="2829">
                  <c:v>8.624605919924834E-2</c:v>
                </c:pt>
                <c:pt idx="2830">
                  <c:v>9.1472950523136656E-2</c:v>
                </c:pt>
                <c:pt idx="2831">
                  <c:v>9.6515017689249166E-2</c:v>
                </c:pt>
                <c:pt idx="2832">
                  <c:v>0.10392596019690195</c:v>
                </c:pt>
                <c:pt idx="2833">
                  <c:v>0.1940540266734036</c:v>
                </c:pt>
                <c:pt idx="2834">
                  <c:v>0.16090634424950775</c:v>
                </c:pt>
                <c:pt idx="2835">
                  <c:v>0.17296483853647029</c:v>
                </c:pt>
                <c:pt idx="2836">
                  <c:v>0.21746717663533666</c:v>
                </c:pt>
                <c:pt idx="2837">
                  <c:v>0.22706115316036085</c:v>
                </c:pt>
                <c:pt idx="2838">
                  <c:v>0.32181388512918052</c:v>
                </c:pt>
                <c:pt idx="2839">
                  <c:v>0.34854116931241114</c:v>
                </c:pt>
                <c:pt idx="2840">
                  <c:v>0.41952140358562778</c:v>
                </c:pt>
                <c:pt idx="2841">
                  <c:v>0.42691802315242222</c:v>
                </c:pt>
                <c:pt idx="2842">
                  <c:v>0.47483173854711663</c:v>
                </c:pt>
                <c:pt idx="2843">
                  <c:v>0.48803415690066942</c:v>
                </c:pt>
                <c:pt idx="2844">
                  <c:v>0.57446272988860836</c:v>
                </c:pt>
                <c:pt idx="2845">
                  <c:v>0.45302323861223059</c:v>
                </c:pt>
                <c:pt idx="2846">
                  <c:v>0.59595932800231943</c:v>
                </c:pt>
                <c:pt idx="2847">
                  <c:v>0.38107054248674443</c:v>
                </c:pt>
                <c:pt idx="2848">
                  <c:v>0.32201073303111111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0.19701383020200305</c:v>
                </c:pt>
                <c:pt idx="2870">
                  <c:v>6.8937144369317221E-2</c:v>
                </c:pt>
                <c:pt idx="2871">
                  <c:v>7.2692488845508607E-2</c:v>
                </c:pt>
                <c:pt idx="2872">
                  <c:v>8.7878224363762775E-2</c:v>
                </c:pt>
                <c:pt idx="2873">
                  <c:v>1.0012319141779248E-2</c:v>
                </c:pt>
                <c:pt idx="2874">
                  <c:v>1.8042899364806752E-2</c:v>
                </c:pt>
                <c:pt idx="2875">
                  <c:v>0.1277489553676425</c:v>
                </c:pt>
                <c:pt idx="2876">
                  <c:v>0.11536332984688638</c:v>
                </c:pt>
                <c:pt idx="2877">
                  <c:v>8.6593389920341379E-2</c:v>
                </c:pt>
                <c:pt idx="2878">
                  <c:v>9.0375363422766378E-2</c:v>
                </c:pt>
                <c:pt idx="2879">
                  <c:v>9.0377386377242769E-2</c:v>
                </c:pt>
                <c:pt idx="2880">
                  <c:v>9.3064193819449165E-2</c:v>
                </c:pt>
                <c:pt idx="2881">
                  <c:v>0.17187702741495584</c:v>
                </c:pt>
                <c:pt idx="2882">
                  <c:v>0.12895430659129861</c:v>
                </c:pt>
                <c:pt idx="2883">
                  <c:v>0.12894891134525779</c:v>
                </c:pt>
                <c:pt idx="2884">
                  <c:v>0.1861174363952442</c:v>
                </c:pt>
                <c:pt idx="2885">
                  <c:v>0.18941447818320167</c:v>
                </c:pt>
                <c:pt idx="2886">
                  <c:v>0.26121270308184114</c:v>
                </c:pt>
                <c:pt idx="2887">
                  <c:v>0.26600437756203554</c:v>
                </c:pt>
                <c:pt idx="2888">
                  <c:v>0.31053952057958334</c:v>
                </c:pt>
                <c:pt idx="2889">
                  <c:v>0.31124423944781943</c:v>
                </c:pt>
                <c:pt idx="2890">
                  <c:v>0.35281028553251942</c:v>
                </c:pt>
                <c:pt idx="2891">
                  <c:v>0.34510394087142227</c:v>
                </c:pt>
                <c:pt idx="2892">
                  <c:v>0.3650238757691639</c:v>
                </c:pt>
                <c:pt idx="2893">
                  <c:v>0.25134897009130802</c:v>
                </c:pt>
                <c:pt idx="2894">
                  <c:v>0.33172657888263335</c:v>
                </c:pt>
                <c:pt idx="2895">
                  <c:v>0.15656928951396556</c:v>
                </c:pt>
                <c:pt idx="2896">
                  <c:v>0.14444618317431612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0.13873379620575665</c:v>
                </c:pt>
                <c:pt idx="2918">
                  <c:v>2.9500101392540834E-2</c:v>
                </c:pt>
                <c:pt idx="2919">
                  <c:v>3.1633539863916385E-2</c:v>
                </c:pt>
                <c:pt idx="2920">
                  <c:v>3.402037523667361E-2</c:v>
                </c:pt>
                <c:pt idx="2921">
                  <c:v>0</c:v>
                </c:pt>
                <c:pt idx="2922">
                  <c:v>0</c:v>
                </c:pt>
                <c:pt idx="2923">
                  <c:v>7.8894404243741945E-2</c:v>
                </c:pt>
                <c:pt idx="2924">
                  <c:v>4.1180214738716941E-2</c:v>
                </c:pt>
                <c:pt idx="2925">
                  <c:v>4.3540642562700002E-2</c:v>
                </c:pt>
                <c:pt idx="2926">
                  <c:v>4.8825263273601108E-2</c:v>
                </c:pt>
                <c:pt idx="2927">
                  <c:v>4.8820397095340556E-2</c:v>
                </c:pt>
                <c:pt idx="2928">
                  <c:v>5.3179171013109441E-2</c:v>
                </c:pt>
                <c:pt idx="2929">
                  <c:v>0.1171603772541375</c:v>
                </c:pt>
                <c:pt idx="2930">
                  <c:v>9.7081921479297228E-2</c:v>
                </c:pt>
                <c:pt idx="2931">
                  <c:v>9.9454035739309735E-2</c:v>
                </c:pt>
                <c:pt idx="2932">
                  <c:v>0.11125338771757334</c:v>
                </c:pt>
                <c:pt idx="2933">
                  <c:v>0.11395696148713889</c:v>
                </c:pt>
                <c:pt idx="2934">
                  <c:v>0.13950195399579193</c:v>
                </c:pt>
                <c:pt idx="2935">
                  <c:v>0.15476912865571443</c:v>
                </c:pt>
                <c:pt idx="2936">
                  <c:v>0.28706378516921394</c:v>
                </c:pt>
                <c:pt idx="2937">
                  <c:v>0.29521599289266942</c:v>
                </c:pt>
                <c:pt idx="2938">
                  <c:v>0.2566636886618297</c:v>
                </c:pt>
                <c:pt idx="2939">
                  <c:v>0.24711034355836167</c:v>
                </c:pt>
                <c:pt idx="2940">
                  <c:v>0.31395638797238612</c:v>
                </c:pt>
                <c:pt idx="2941">
                  <c:v>0.25899773311455138</c:v>
                </c:pt>
                <c:pt idx="2942">
                  <c:v>0.39629448705309722</c:v>
                </c:pt>
                <c:pt idx="2943">
                  <c:v>0.161110844830995</c:v>
                </c:pt>
                <c:pt idx="2944">
                  <c:v>0.14297796282194306</c:v>
                </c:pt>
                <c:pt idx="2945">
                  <c:v>0.17748929450743084</c:v>
                </c:pt>
                <c:pt idx="2946">
                  <c:v>0.10581639207119084</c:v>
                </c:pt>
                <c:pt idx="2947">
                  <c:v>9.1712381328380554E-2</c:v>
                </c:pt>
                <c:pt idx="2948">
                  <c:v>8.7790254458381664E-2</c:v>
                </c:pt>
                <c:pt idx="2949">
                  <c:v>8.1704552944787776E-2</c:v>
                </c:pt>
                <c:pt idx="2950">
                  <c:v>7.5245949900376669E-2</c:v>
                </c:pt>
                <c:pt idx="2951">
                  <c:v>7.1842894694967782E-2</c:v>
                </c:pt>
                <c:pt idx="2952">
                  <c:v>8.268633657650834E-2</c:v>
                </c:pt>
                <c:pt idx="2953">
                  <c:v>8.9087457462348613E-2</c:v>
                </c:pt>
                <c:pt idx="2954">
                  <c:v>8.6484814588501102E-2</c:v>
                </c:pt>
                <c:pt idx="2955">
                  <c:v>9.4318391252987785E-2</c:v>
                </c:pt>
                <c:pt idx="2956">
                  <c:v>0.12204301763288777</c:v>
                </c:pt>
                <c:pt idx="2957">
                  <c:v>2.1582350704380002E-2</c:v>
                </c:pt>
                <c:pt idx="2958">
                  <c:v>2.1628579928438914E-2</c:v>
                </c:pt>
                <c:pt idx="2959">
                  <c:v>0.15599283293534169</c:v>
                </c:pt>
                <c:pt idx="2960">
                  <c:v>0.17057218971548249</c:v>
                </c:pt>
                <c:pt idx="2961">
                  <c:v>0.18363782138004667</c:v>
                </c:pt>
                <c:pt idx="2962">
                  <c:v>0.20826346467611612</c:v>
                </c:pt>
                <c:pt idx="2963">
                  <c:v>0.21708024801345083</c:v>
                </c:pt>
                <c:pt idx="2964">
                  <c:v>0.24044493457476221</c:v>
                </c:pt>
                <c:pt idx="2965">
                  <c:v>0.1613847477220389</c:v>
                </c:pt>
                <c:pt idx="2966">
                  <c:v>0.15793066512550943</c:v>
                </c:pt>
                <c:pt idx="2967">
                  <c:v>0.14761411251413917</c:v>
                </c:pt>
                <c:pt idx="2968">
                  <c:v>0.13367603908312584</c:v>
                </c:pt>
                <c:pt idx="2969">
                  <c:v>3.1812933945572781E-2</c:v>
                </c:pt>
                <c:pt idx="2970">
                  <c:v>4.4338765373200278E-2</c:v>
                </c:pt>
                <c:pt idx="2971">
                  <c:v>0.18256186818805556</c:v>
                </c:pt>
                <c:pt idx="2972">
                  <c:v>0.1725208602835078</c:v>
                </c:pt>
                <c:pt idx="2973">
                  <c:v>0.1249974419577225</c:v>
                </c:pt>
                <c:pt idx="2974">
                  <c:v>0.13368180122725723</c:v>
                </c:pt>
                <c:pt idx="2975">
                  <c:v>0.1384363065120511</c:v>
                </c:pt>
                <c:pt idx="2976">
                  <c:v>0.15569854474020028</c:v>
                </c:pt>
                <c:pt idx="2977">
                  <c:v>0.35461637265713331</c:v>
                </c:pt>
                <c:pt idx="2978">
                  <c:v>0.37165815044562778</c:v>
                </c:pt>
                <c:pt idx="2979">
                  <c:v>0.38259857267138614</c:v>
                </c:pt>
                <c:pt idx="2980">
                  <c:v>0.43018126946760832</c:v>
                </c:pt>
                <c:pt idx="2981">
                  <c:v>0.44091210605852782</c:v>
                </c:pt>
                <c:pt idx="2982">
                  <c:v>0.50181263136994447</c:v>
                </c:pt>
                <c:pt idx="2983">
                  <c:v>0.51747126682321387</c:v>
                </c:pt>
                <c:pt idx="2984">
                  <c:v>0.57830445580699175</c:v>
                </c:pt>
                <c:pt idx="2985">
                  <c:v>0.58724428990918054</c:v>
                </c:pt>
                <c:pt idx="2986">
                  <c:v>0.6302098869012861</c:v>
                </c:pt>
                <c:pt idx="2987">
                  <c:v>0.63843334388445838</c:v>
                </c:pt>
                <c:pt idx="2988">
                  <c:v>0.71259917781304161</c:v>
                </c:pt>
                <c:pt idx="2989">
                  <c:v>0.56791591764978611</c:v>
                </c:pt>
                <c:pt idx="2990">
                  <c:v>0.67417545966602499</c:v>
                </c:pt>
                <c:pt idx="2991">
                  <c:v>0.39527052696031112</c:v>
                </c:pt>
                <c:pt idx="2992">
                  <c:v>0.32177336415939722</c:v>
                </c:pt>
                <c:pt idx="2993">
                  <c:v>0.37530243841145278</c:v>
                </c:pt>
                <c:pt idx="2994">
                  <c:v>0.32784669213385276</c:v>
                </c:pt>
                <c:pt idx="2995">
                  <c:v>0.31604669433222499</c:v>
                </c:pt>
                <c:pt idx="2996">
                  <c:v>0.3232041478421111</c:v>
                </c:pt>
                <c:pt idx="2997">
                  <c:v>0.32040227840823332</c:v>
                </c:pt>
                <c:pt idx="2998">
                  <c:v>0.30122506427575002</c:v>
                </c:pt>
                <c:pt idx="2999">
                  <c:v>0.29753503401651943</c:v>
                </c:pt>
                <c:pt idx="3000">
                  <c:v>0.28599670686620282</c:v>
                </c:pt>
                <c:pt idx="3001">
                  <c:v>0.29499540661991663</c:v>
                </c:pt>
                <c:pt idx="3002">
                  <c:v>0.32312489454234444</c:v>
                </c:pt>
                <c:pt idx="3003">
                  <c:v>0.32767233692991671</c:v>
                </c:pt>
                <c:pt idx="3004">
                  <c:v>0.29511051060774168</c:v>
                </c:pt>
                <c:pt idx="3005">
                  <c:v>0.1163204474905175</c:v>
                </c:pt>
                <c:pt idx="3006">
                  <c:v>0.1109833917476525</c:v>
                </c:pt>
                <c:pt idx="3007">
                  <c:v>0.29601309216198052</c:v>
                </c:pt>
                <c:pt idx="3008">
                  <c:v>0.29173821514190279</c:v>
                </c:pt>
                <c:pt idx="3009">
                  <c:v>0.31556376286424165</c:v>
                </c:pt>
                <c:pt idx="3010">
                  <c:v>0.3379444117339222</c:v>
                </c:pt>
                <c:pt idx="3011">
                  <c:v>0.35525369656200273</c:v>
                </c:pt>
                <c:pt idx="3012">
                  <c:v>0.39240600871524445</c:v>
                </c:pt>
                <c:pt idx="3013">
                  <c:v>0.26888102861873947</c:v>
                </c:pt>
                <c:pt idx="3014">
                  <c:v>0.32382503937911666</c:v>
                </c:pt>
                <c:pt idx="3015">
                  <c:v>0.36054307635026112</c:v>
                </c:pt>
                <c:pt idx="3016">
                  <c:v>0.43169746568012779</c:v>
                </c:pt>
                <c:pt idx="3017">
                  <c:v>0.17121561325906554</c:v>
                </c:pt>
                <c:pt idx="3018">
                  <c:v>0.17048336328348609</c:v>
                </c:pt>
                <c:pt idx="3019">
                  <c:v>0.52060565406567771</c:v>
                </c:pt>
                <c:pt idx="3020">
                  <c:v>0.53835394049603891</c:v>
                </c:pt>
                <c:pt idx="3021">
                  <c:v>0.43560776637593057</c:v>
                </c:pt>
                <c:pt idx="3022">
                  <c:v>0.51453065837133893</c:v>
                </c:pt>
                <c:pt idx="3023">
                  <c:v>0.55624388083990006</c:v>
                </c:pt>
                <c:pt idx="3024">
                  <c:v>0.61926005053693045</c:v>
                </c:pt>
                <c:pt idx="3025">
                  <c:v>0.89658871023590825</c:v>
                </c:pt>
                <c:pt idx="3026">
                  <c:v>0.91933961842996947</c:v>
                </c:pt>
                <c:pt idx="3027">
                  <c:v>0.91091720835601386</c:v>
                </c:pt>
                <c:pt idx="3028">
                  <c:v>0.98023883405220835</c:v>
                </c:pt>
                <c:pt idx="3029">
                  <c:v>0.97185835625171935</c:v>
                </c:pt>
                <c:pt idx="3030">
                  <c:v>1.0058879703258694</c:v>
                </c:pt>
                <c:pt idx="3031">
                  <c:v>1.0148211074877278</c:v>
                </c:pt>
                <c:pt idx="3032">
                  <c:v>1.1112750260470361</c:v>
                </c:pt>
                <c:pt idx="3033">
                  <c:v>1.1380505536858945</c:v>
                </c:pt>
                <c:pt idx="3034">
                  <c:v>1.2079025317429861</c:v>
                </c:pt>
                <c:pt idx="3035">
                  <c:v>1.21869440314105</c:v>
                </c:pt>
                <c:pt idx="3036">
                  <c:v>1.2670104458718527</c:v>
                </c:pt>
                <c:pt idx="3037">
                  <c:v>1.1402380693295526</c:v>
                </c:pt>
                <c:pt idx="3038">
                  <c:v>1.2609284718094833</c:v>
                </c:pt>
                <c:pt idx="3039">
                  <c:v>0.79122647592359452</c:v>
                </c:pt>
                <c:pt idx="3040">
                  <c:v>0.62434795148294442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0.40915245942643058</c:v>
                </c:pt>
                <c:pt idx="3062">
                  <c:v>0.24011506642163666</c:v>
                </c:pt>
                <c:pt idx="3063">
                  <c:v>0.2551678019654236</c:v>
                </c:pt>
                <c:pt idx="3064">
                  <c:v>0.2677690094541989</c:v>
                </c:pt>
                <c:pt idx="3065">
                  <c:v>7.8240537009683045E-2</c:v>
                </c:pt>
                <c:pt idx="3066">
                  <c:v>8.6769220193346389E-2</c:v>
                </c:pt>
                <c:pt idx="3067">
                  <c:v>0.31304711658972223</c:v>
                </c:pt>
                <c:pt idx="3068">
                  <c:v>0.31360728069000832</c:v>
                </c:pt>
                <c:pt idx="3069">
                  <c:v>0.24016446370129277</c:v>
                </c:pt>
                <c:pt idx="3070">
                  <c:v>0.30006462972324999</c:v>
                </c:pt>
                <c:pt idx="3071">
                  <c:v>0.32682532447531942</c:v>
                </c:pt>
                <c:pt idx="3072">
                  <c:v>0.38490410020402505</c:v>
                </c:pt>
                <c:pt idx="3073">
                  <c:v>0.65156439118353049</c:v>
                </c:pt>
                <c:pt idx="3074">
                  <c:v>0.65802187363120268</c:v>
                </c:pt>
                <c:pt idx="3075">
                  <c:v>0.65840484353266104</c:v>
                </c:pt>
                <c:pt idx="3076">
                  <c:v>0.75625791919730556</c:v>
                </c:pt>
                <c:pt idx="3077">
                  <c:v>0.74189650031258059</c:v>
                </c:pt>
                <c:pt idx="3078">
                  <c:v>0.79551217035536104</c:v>
                </c:pt>
                <c:pt idx="3079">
                  <c:v>0.77542687686708334</c:v>
                </c:pt>
                <c:pt idx="3080">
                  <c:v>0.8249612938111055</c:v>
                </c:pt>
                <c:pt idx="3081">
                  <c:v>0.80742809158965834</c:v>
                </c:pt>
                <c:pt idx="3082">
                  <c:v>0.85099222383656936</c:v>
                </c:pt>
                <c:pt idx="3083">
                  <c:v>0.82892766969015563</c:v>
                </c:pt>
                <c:pt idx="3084">
                  <c:v>0.84475120372199453</c:v>
                </c:pt>
                <c:pt idx="3085">
                  <c:v>0.71934785129093892</c:v>
                </c:pt>
                <c:pt idx="3086">
                  <c:v>0.96367734508712499</c:v>
                </c:pt>
                <c:pt idx="3087">
                  <c:v>0.61292721290643615</c:v>
                </c:pt>
                <c:pt idx="3088">
                  <c:v>0.57751772631699727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08">
                  <c:v>0</c:v>
                </c:pt>
                <c:pt idx="3109">
                  <c:v>0.57419681962856672</c:v>
                </c:pt>
                <c:pt idx="3110">
                  <c:v>0.32008800586264718</c:v>
                </c:pt>
                <c:pt idx="3111">
                  <c:v>0.33005147357706116</c:v>
                </c:pt>
                <c:pt idx="3112">
                  <c:v>0.3612766683516056</c:v>
                </c:pt>
                <c:pt idx="3113">
                  <c:v>8.705906271615417E-2</c:v>
                </c:pt>
                <c:pt idx="3114">
                  <c:v>9.4450814428803334E-2</c:v>
                </c:pt>
                <c:pt idx="3115">
                  <c:v>0.42684256471422499</c:v>
                </c:pt>
                <c:pt idx="3116">
                  <c:v>0.42413049674915831</c:v>
                </c:pt>
                <c:pt idx="3117">
                  <c:v>0.31577533068281111</c:v>
                </c:pt>
                <c:pt idx="3118">
                  <c:v>0.31142299743237783</c:v>
                </c:pt>
                <c:pt idx="3119">
                  <c:v>0.3097905939136083</c:v>
                </c:pt>
                <c:pt idx="3120">
                  <c:v>0.3395567320599806</c:v>
                </c:pt>
                <c:pt idx="3121">
                  <c:v>0.55744135647461945</c:v>
                </c:pt>
                <c:pt idx="3122">
                  <c:v>0.54169740252915832</c:v>
                </c:pt>
                <c:pt idx="3123">
                  <c:v>0.53382548697279442</c:v>
                </c:pt>
                <c:pt idx="3124">
                  <c:v>0.57692815786460272</c:v>
                </c:pt>
                <c:pt idx="3125">
                  <c:v>0.5845817291198584</c:v>
                </c:pt>
                <c:pt idx="3126">
                  <c:v>0.64536415865673336</c:v>
                </c:pt>
                <c:pt idx="3127">
                  <c:v>0.65269178968335284</c:v>
                </c:pt>
                <c:pt idx="3128">
                  <c:v>0.68925254955180837</c:v>
                </c:pt>
                <c:pt idx="3129">
                  <c:v>0.68099662471751399</c:v>
                </c:pt>
                <c:pt idx="3130">
                  <c:v>0.69420170332912778</c:v>
                </c:pt>
                <c:pt idx="3131">
                  <c:v>0.69081327163823603</c:v>
                </c:pt>
                <c:pt idx="3132">
                  <c:v>0.74882046512384437</c:v>
                </c:pt>
                <c:pt idx="3133">
                  <c:v>0.64834459298581948</c:v>
                </c:pt>
                <c:pt idx="3134">
                  <c:v>0.67705206321750833</c:v>
                </c:pt>
                <c:pt idx="3135">
                  <c:v>0.42266977143209167</c:v>
                </c:pt>
                <c:pt idx="3136">
                  <c:v>0.37035178839225835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0.54206951479580556</c:v>
                </c:pt>
                <c:pt idx="3158">
                  <c:v>0.30769618334854165</c:v>
                </c:pt>
                <c:pt idx="3159">
                  <c:v>0.30682130291224724</c:v>
                </c:pt>
                <c:pt idx="3160">
                  <c:v>0.32171331629421945</c:v>
                </c:pt>
                <c:pt idx="3161">
                  <c:v>7.0544271645034712E-2</c:v>
                </c:pt>
                <c:pt idx="3162">
                  <c:v>7.566234889667639E-2</c:v>
                </c:pt>
                <c:pt idx="3163">
                  <c:v>0.35392083578185279</c:v>
                </c:pt>
                <c:pt idx="3164">
                  <c:v>0.33684766745675276</c:v>
                </c:pt>
                <c:pt idx="3165">
                  <c:v>0.2631050055661614</c:v>
                </c:pt>
                <c:pt idx="3166">
                  <c:v>0.28699815547888607</c:v>
                </c:pt>
                <c:pt idx="3167">
                  <c:v>0.30070595621827501</c:v>
                </c:pt>
                <c:pt idx="3168">
                  <c:v>0.32363601516341667</c:v>
                </c:pt>
                <c:pt idx="3169">
                  <c:v>0.53108337035425834</c:v>
                </c:pt>
                <c:pt idx="3170">
                  <c:v>0.52525727184913606</c:v>
                </c:pt>
                <c:pt idx="3171">
                  <c:v>0.52457945622387503</c:v>
                </c:pt>
                <c:pt idx="3172">
                  <c:v>0.56435312569675278</c:v>
                </c:pt>
                <c:pt idx="3173">
                  <c:v>0.56441567043376106</c:v>
                </c:pt>
                <c:pt idx="3174">
                  <c:v>0.60037478028109437</c:v>
                </c:pt>
                <c:pt idx="3175">
                  <c:v>0.59656116287407501</c:v>
                </c:pt>
                <c:pt idx="3176">
                  <c:v>0.63190003854757504</c:v>
                </c:pt>
                <c:pt idx="3177">
                  <c:v>0.63133654236902226</c:v>
                </c:pt>
                <c:pt idx="3178">
                  <c:v>0.66483584234554993</c:v>
                </c:pt>
                <c:pt idx="3179">
                  <c:v>0.66935960575825837</c:v>
                </c:pt>
                <c:pt idx="3180">
                  <c:v>0.72283972004671948</c:v>
                </c:pt>
                <c:pt idx="3181">
                  <c:v>0.8794745339937472</c:v>
                </c:pt>
                <c:pt idx="3182">
                  <c:v>0.86799827487965842</c:v>
                </c:pt>
                <c:pt idx="3183">
                  <c:v>0.55821656544893328</c:v>
                </c:pt>
                <c:pt idx="3184">
                  <c:v>0.51271130217328886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0.58477709387905841</c:v>
                </c:pt>
                <c:pt idx="3206">
                  <c:v>0.39449079174413609</c:v>
                </c:pt>
                <c:pt idx="3207">
                  <c:v>0.41650768616481665</c:v>
                </c:pt>
                <c:pt idx="3208">
                  <c:v>0.44609883423465835</c:v>
                </c:pt>
                <c:pt idx="3209">
                  <c:v>0.13393914135181556</c:v>
                </c:pt>
                <c:pt idx="3210">
                  <c:v>0.15807525058358887</c:v>
                </c:pt>
                <c:pt idx="3211">
                  <c:v>0.50332909633224165</c:v>
                </c:pt>
                <c:pt idx="3212">
                  <c:v>0.50645428785928892</c:v>
                </c:pt>
                <c:pt idx="3213">
                  <c:v>0.40690170670633058</c:v>
                </c:pt>
                <c:pt idx="3214">
                  <c:v>0.41732821424684446</c:v>
                </c:pt>
                <c:pt idx="3215">
                  <c:v>0.4173277232252694</c:v>
                </c:pt>
                <c:pt idx="3216">
                  <c:v>0.42797734638591112</c:v>
                </c:pt>
                <c:pt idx="3217">
                  <c:v>0.63940166809651111</c:v>
                </c:pt>
                <c:pt idx="3218">
                  <c:v>0.64909186412623054</c:v>
                </c:pt>
                <c:pt idx="3219">
                  <c:v>0.64460862975034161</c:v>
                </c:pt>
                <c:pt idx="3220">
                  <c:v>0.69304939044923053</c:v>
                </c:pt>
                <c:pt idx="3221">
                  <c:v>0.69306167931319718</c:v>
                </c:pt>
                <c:pt idx="3222">
                  <c:v>0.73638684048699732</c:v>
                </c:pt>
                <c:pt idx="3223">
                  <c:v>0.74140257411475563</c:v>
                </c:pt>
                <c:pt idx="3224">
                  <c:v>0.8041406959135583</c:v>
                </c:pt>
                <c:pt idx="3225">
                  <c:v>0.79063539626102775</c:v>
                </c:pt>
                <c:pt idx="3226">
                  <c:v>0.73666746384957782</c:v>
                </c:pt>
                <c:pt idx="3227">
                  <c:v>0.71766361330628325</c:v>
                </c:pt>
                <c:pt idx="3228">
                  <c:v>0.7794441483296084</c:v>
                </c:pt>
                <c:pt idx="3229">
                  <c:v>0.79348841151261118</c:v>
                </c:pt>
                <c:pt idx="3230">
                  <c:v>0.88021820903476389</c:v>
                </c:pt>
                <c:pt idx="3231">
                  <c:v>0.5367511160705194</c:v>
                </c:pt>
                <c:pt idx="3232">
                  <c:v>0.50411418500748051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0.45476044616599998</c:v>
                </c:pt>
                <c:pt idx="3254">
                  <c:v>0.16578051615862141</c:v>
                </c:pt>
                <c:pt idx="3255">
                  <c:v>0.19013988011274749</c:v>
                </c:pt>
                <c:pt idx="3256">
                  <c:v>0.25955772508946806</c:v>
                </c:pt>
                <c:pt idx="3257">
                  <c:v>6.0454713278403883E-2</c:v>
                </c:pt>
                <c:pt idx="3258">
                  <c:v>6.7934724625896392E-2</c:v>
                </c:pt>
                <c:pt idx="3259">
                  <c:v>0.34857106694788892</c:v>
                </c:pt>
                <c:pt idx="3260">
                  <c:v>0.34790100573217225</c:v>
                </c:pt>
                <c:pt idx="3261">
                  <c:v>0.28323009913176667</c:v>
                </c:pt>
                <c:pt idx="3262">
                  <c:v>0.31000337604289446</c:v>
                </c:pt>
                <c:pt idx="3263">
                  <c:v>0.32596549567629723</c:v>
                </c:pt>
                <c:pt idx="3264">
                  <c:v>0.3696347332767167</c:v>
                </c:pt>
                <c:pt idx="3265">
                  <c:v>0.6075583570914056</c:v>
                </c:pt>
                <c:pt idx="3266">
                  <c:v>0.63717430509511663</c:v>
                </c:pt>
                <c:pt idx="3267">
                  <c:v>0.63821220696891667</c:v>
                </c:pt>
                <c:pt idx="3268">
                  <c:v>0.68814775235623893</c:v>
                </c:pt>
                <c:pt idx="3269">
                  <c:v>0.69566323251092221</c:v>
                </c:pt>
                <c:pt idx="3270">
                  <c:v>0.7629207864727694</c:v>
                </c:pt>
                <c:pt idx="3271">
                  <c:v>0.76328830941348602</c:v>
                </c:pt>
                <c:pt idx="3272">
                  <c:v>0.78187681566003053</c:v>
                </c:pt>
                <c:pt idx="3273">
                  <c:v>0.77131821281064716</c:v>
                </c:pt>
                <c:pt idx="3274">
                  <c:v>0.81121643897410844</c:v>
                </c:pt>
                <c:pt idx="3275">
                  <c:v>0.82719148452106384</c:v>
                </c:pt>
                <c:pt idx="3276">
                  <c:v>0.91484680626493342</c:v>
                </c:pt>
                <c:pt idx="3277">
                  <c:v>0.97589911030447218</c:v>
                </c:pt>
                <c:pt idx="3278">
                  <c:v>0.87531023120794993</c:v>
                </c:pt>
                <c:pt idx="3279">
                  <c:v>0.49855769081671947</c:v>
                </c:pt>
                <c:pt idx="3280">
                  <c:v>0.3901941215939167</c:v>
                </c:pt>
                <c:pt idx="3281">
                  <c:v>0.46111289251989168</c:v>
                </c:pt>
                <c:pt idx="3282">
                  <c:v>0.24530154349506891</c:v>
                </c:pt>
                <c:pt idx="3283">
                  <c:v>0.19759287135914808</c:v>
                </c:pt>
                <c:pt idx="3284">
                  <c:v>0.17214140017930971</c:v>
                </c:pt>
                <c:pt idx="3285">
                  <c:v>0.17183779206537753</c:v>
                </c:pt>
                <c:pt idx="3286">
                  <c:v>0.16365382818510835</c:v>
                </c:pt>
                <c:pt idx="3287">
                  <c:v>0.15892293590111553</c:v>
                </c:pt>
                <c:pt idx="3288">
                  <c:v>0.13059307207813917</c:v>
                </c:pt>
                <c:pt idx="3289">
                  <c:v>0.11018329500393195</c:v>
                </c:pt>
                <c:pt idx="3290">
                  <c:v>0.10195468034273167</c:v>
                </c:pt>
                <c:pt idx="3291">
                  <c:v>9.6943462609710276E-2</c:v>
                </c:pt>
                <c:pt idx="3292">
                  <c:v>5.696251525231278E-2</c:v>
                </c:pt>
                <c:pt idx="3293">
                  <c:v>8.0399026237906387E-3</c:v>
                </c:pt>
                <c:pt idx="3294">
                  <c:v>1.6024274725583112E-2</c:v>
                </c:pt>
                <c:pt idx="3295">
                  <c:v>0.14151144588797582</c:v>
                </c:pt>
                <c:pt idx="3296">
                  <c:v>0.14428339730666667</c:v>
                </c:pt>
                <c:pt idx="3297">
                  <c:v>0.16955430132866972</c:v>
                </c:pt>
                <c:pt idx="3298">
                  <c:v>0.19138955875582639</c:v>
                </c:pt>
                <c:pt idx="3299">
                  <c:v>0.20952235963284002</c:v>
                </c:pt>
                <c:pt idx="3300">
                  <c:v>0.23331271494826195</c:v>
                </c:pt>
                <c:pt idx="3301">
                  <c:v>0.15770304419272918</c:v>
                </c:pt>
                <c:pt idx="3302">
                  <c:v>0.17912216317349028</c:v>
                </c:pt>
                <c:pt idx="3303">
                  <c:v>0.18819524628418333</c:v>
                </c:pt>
                <c:pt idx="3304">
                  <c:v>0.18370916048931971</c:v>
                </c:pt>
                <c:pt idx="3305">
                  <c:v>5.9318528621418336E-2</c:v>
                </c:pt>
                <c:pt idx="3306">
                  <c:v>6.4458389038521108E-2</c:v>
                </c:pt>
                <c:pt idx="3307">
                  <c:v>0.26842830586496669</c:v>
                </c:pt>
                <c:pt idx="3308">
                  <c:v>0.24294716854564388</c:v>
                </c:pt>
                <c:pt idx="3309">
                  <c:v>0.18291842384354917</c:v>
                </c:pt>
                <c:pt idx="3310">
                  <c:v>0.20540089604984058</c:v>
                </c:pt>
                <c:pt idx="3311">
                  <c:v>0.21806203581617248</c:v>
                </c:pt>
                <c:pt idx="3312">
                  <c:v>0.24397054169147694</c:v>
                </c:pt>
                <c:pt idx="3313">
                  <c:v>0.44781236428508053</c:v>
                </c:pt>
                <c:pt idx="3314">
                  <c:v>0.42262666548708888</c:v>
                </c:pt>
                <c:pt idx="3315">
                  <c:v>0.43921538929122222</c:v>
                </c:pt>
                <c:pt idx="3316">
                  <c:v>0.54959065196336387</c:v>
                </c:pt>
                <c:pt idx="3317">
                  <c:v>0.58214551962563055</c:v>
                </c:pt>
                <c:pt idx="3318">
                  <c:v>0.64108163419453612</c:v>
                </c:pt>
                <c:pt idx="3319">
                  <c:v>0.64576117138643896</c:v>
                </c:pt>
                <c:pt idx="3320">
                  <c:v>0.68118858061651677</c:v>
                </c:pt>
                <c:pt idx="3321">
                  <c:v>0.69398779815108613</c:v>
                </c:pt>
                <c:pt idx="3322">
                  <c:v>0.74827968203849726</c:v>
                </c:pt>
                <c:pt idx="3323">
                  <c:v>0.7654803531844</c:v>
                </c:pt>
                <c:pt idx="3324">
                  <c:v>0.81884475653871114</c:v>
                </c:pt>
                <c:pt idx="3325">
                  <c:v>0.73567100916407502</c:v>
                </c:pt>
                <c:pt idx="3326">
                  <c:v>0.84108738839814157</c:v>
                </c:pt>
                <c:pt idx="3327">
                  <c:v>0.43509469618023333</c:v>
                </c:pt>
                <c:pt idx="3328">
                  <c:v>0.30500408634037501</c:v>
                </c:pt>
                <c:pt idx="3329">
                  <c:v>0.38748665257292775</c:v>
                </c:pt>
                <c:pt idx="3330">
                  <c:v>0.26036820822937612</c:v>
                </c:pt>
                <c:pt idx="3331">
                  <c:v>0.23235714735813748</c:v>
                </c:pt>
                <c:pt idx="3332">
                  <c:v>0.21283533452417278</c:v>
                </c:pt>
                <c:pt idx="3333">
                  <c:v>0.20941381744150361</c:v>
                </c:pt>
                <c:pt idx="3334">
                  <c:v>0.18704634162415554</c:v>
                </c:pt>
                <c:pt idx="3335">
                  <c:v>0.18323177964489945</c:v>
                </c:pt>
                <c:pt idx="3336">
                  <c:v>0.18525837194592443</c:v>
                </c:pt>
                <c:pt idx="3337">
                  <c:v>0.18529589911351224</c:v>
                </c:pt>
                <c:pt idx="3338">
                  <c:v>0.16028061686163139</c:v>
                </c:pt>
                <c:pt idx="3339">
                  <c:v>0.1621242467117989</c:v>
                </c:pt>
                <c:pt idx="3340">
                  <c:v>0.14937119451007055</c:v>
                </c:pt>
                <c:pt idx="3341">
                  <c:v>4.1630952301574167E-2</c:v>
                </c:pt>
                <c:pt idx="3342">
                  <c:v>3.166354889054139E-2</c:v>
                </c:pt>
                <c:pt idx="3343">
                  <c:v>0.18160617210481333</c:v>
                </c:pt>
                <c:pt idx="3344">
                  <c:v>0.17827607171682139</c:v>
                </c:pt>
                <c:pt idx="3345">
                  <c:v>0.20345239906195278</c:v>
                </c:pt>
                <c:pt idx="3346">
                  <c:v>0.21492778888518224</c:v>
                </c:pt>
                <c:pt idx="3347">
                  <c:v>0.23320476525824638</c:v>
                </c:pt>
                <c:pt idx="3348">
                  <c:v>0.26647769178736863</c:v>
                </c:pt>
                <c:pt idx="3349">
                  <c:v>0.19523039067278219</c:v>
                </c:pt>
                <c:pt idx="3350">
                  <c:v>0.20738206767126027</c:v>
                </c:pt>
                <c:pt idx="3351">
                  <c:v>0.21083211645891581</c:v>
                </c:pt>
                <c:pt idx="3352">
                  <c:v>0.198701656501305</c:v>
                </c:pt>
                <c:pt idx="3353">
                  <c:v>5.7208084060254169E-2</c:v>
                </c:pt>
                <c:pt idx="3354">
                  <c:v>6.2563803533440834E-2</c:v>
                </c:pt>
                <c:pt idx="3355">
                  <c:v>0.226330804885085</c:v>
                </c:pt>
                <c:pt idx="3356">
                  <c:v>0.22520656916948528</c:v>
                </c:pt>
                <c:pt idx="3357">
                  <c:v>0.15830969431554334</c:v>
                </c:pt>
                <c:pt idx="3358">
                  <c:v>0.16571364861704363</c:v>
                </c:pt>
                <c:pt idx="3359">
                  <c:v>0.16766034091775334</c:v>
                </c:pt>
                <c:pt idx="3360">
                  <c:v>0.14968969785419056</c:v>
                </c:pt>
                <c:pt idx="3361">
                  <c:v>0.31432992839332774</c:v>
                </c:pt>
                <c:pt idx="3362">
                  <c:v>0.33453848040507778</c:v>
                </c:pt>
                <c:pt idx="3363">
                  <c:v>0.35290500463509444</c:v>
                </c:pt>
                <c:pt idx="3364">
                  <c:v>0.42949690589941392</c:v>
                </c:pt>
                <c:pt idx="3365">
                  <c:v>0.44605299894474998</c:v>
                </c:pt>
                <c:pt idx="3366">
                  <c:v>0.51573225844311943</c:v>
                </c:pt>
                <c:pt idx="3367">
                  <c:v>0.51933397015588612</c:v>
                </c:pt>
                <c:pt idx="3368">
                  <c:v>0.51758406748166108</c:v>
                </c:pt>
                <c:pt idx="3369">
                  <c:v>0.50019215852998888</c:v>
                </c:pt>
                <c:pt idx="3370">
                  <c:v>0.5458693154723222</c:v>
                </c:pt>
                <c:pt idx="3371">
                  <c:v>0.55910684145880274</c:v>
                </c:pt>
                <c:pt idx="3372">
                  <c:v>0.63205163671358888</c:v>
                </c:pt>
                <c:pt idx="3373">
                  <c:v>0.48388693114252779</c:v>
                </c:pt>
                <c:pt idx="3374">
                  <c:v>0.44663141941256945</c:v>
                </c:pt>
                <c:pt idx="3375">
                  <c:v>0.26058474060239251</c:v>
                </c:pt>
                <c:pt idx="3376">
                  <c:v>0.24995247753300473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0.373160403852</c:v>
                </c:pt>
                <c:pt idx="3398">
                  <c:v>0.14450733808711752</c:v>
                </c:pt>
                <c:pt idx="3399">
                  <c:v>0.14706131164429917</c:v>
                </c:pt>
                <c:pt idx="3400">
                  <c:v>0.15951127240534471</c:v>
                </c:pt>
                <c:pt idx="3401">
                  <c:v>3.9234399838592775E-2</c:v>
                </c:pt>
                <c:pt idx="3402">
                  <c:v>5.031225546643639E-2</c:v>
                </c:pt>
                <c:pt idx="3403">
                  <c:v>0.23592160756178585</c:v>
                </c:pt>
                <c:pt idx="3404">
                  <c:v>0.20911113113355165</c:v>
                </c:pt>
                <c:pt idx="3405">
                  <c:v>0.15248210883931695</c:v>
                </c:pt>
                <c:pt idx="3406">
                  <c:v>0.15797684133564197</c:v>
                </c:pt>
                <c:pt idx="3407">
                  <c:v>0.15737910238329389</c:v>
                </c:pt>
                <c:pt idx="3408">
                  <c:v>0.19401852398457611</c:v>
                </c:pt>
                <c:pt idx="3409">
                  <c:v>0.39781365752279441</c:v>
                </c:pt>
                <c:pt idx="3410">
                  <c:v>0.43482959133471116</c:v>
                </c:pt>
                <c:pt idx="3411">
                  <c:v>0.45049468657936947</c:v>
                </c:pt>
                <c:pt idx="3412">
                  <c:v>0.50612015893953333</c:v>
                </c:pt>
                <c:pt idx="3413">
                  <c:v>0.51442530562414168</c:v>
                </c:pt>
                <c:pt idx="3414">
                  <c:v>0.5830002429874056</c:v>
                </c:pt>
                <c:pt idx="3415">
                  <c:v>0.58982158931839723</c:v>
                </c:pt>
                <c:pt idx="3416">
                  <c:v>0.62796772914321664</c:v>
                </c:pt>
                <c:pt idx="3417">
                  <c:v>0.65149724309588342</c:v>
                </c:pt>
                <c:pt idx="3418">
                  <c:v>0.72900446985990286</c:v>
                </c:pt>
                <c:pt idx="3419">
                  <c:v>0.75549119902479445</c:v>
                </c:pt>
                <c:pt idx="3420">
                  <c:v>0.8384407971952833</c:v>
                </c:pt>
                <c:pt idx="3421">
                  <c:v>0.79237640028771672</c:v>
                </c:pt>
                <c:pt idx="3422">
                  <c:v>0.79336185339046106</c:v>
                </c:pt>
                <c:pt idx="3423">
                  <c:v>0.49262907687041113</c:v>
                </c:pt>
                <c:pt idx="3424">
                  <c:v>0.38677549991211391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0.25595927164454252</c:v>
                </c:pt>
                <c:pt idx="3446">
                  <c:v>8.9682873299906388E-2</c:v>
                </c:pt>
                <c:pt idx="3447">
                  <c:v>9.5022642674525551E-2</c:v>
                </c:pt>
                <c:pt idx="3448">
                  <c:v>0.10959286561279195</c:v>
                </c:pt>
                <c:pt idx="3449">
                  <c:v>1.8137352632465943E-2</c:v>
                </c:pt>
                <c:pt idx="3450">
                  <c:v>3.0237126580884163E-2</c:v>
                </c:pt>
                <c:pt idx="3451">
                  <c:v>0.16952718279852388</c:v>
                </c:pt>
                <c:pt idx="3452">
                  <c:v>0.16585174995245527</c:v>
                </c:pt>
                <c:pt idx="3453">
                  <c:v>0.12731288521937723</c:v>
                </c:pt>
                <c:pt idx="3454">
                  <c:v>0.14197617049954028</c:v>
                </c:pt>
                <c:pt idx="3455">
                  <c:v>0.17159528929090334</c:v>
                </c:pt>
                <c:pt idx="3456">
                  <c:v>0.27631661861587248</c:v>
                </c:pt>
                <c:pt idx="3457">
                  <c:v>0.48749171482002496</c:v>
                </c:pt>
                <c:pt idx="3458">
                  <c:v>0.37232475765734169</c:v>
                </c:pt>
                <c:pt idx="3459">
                  <c:v>0.36844027615366115</c:v>
                </c:pt>
                <c:pt idx="3460">
                  <c:v>0.49206290661108054</c:v>
                </c:pt>
                <c:pt idx="3461">
                  <c:v>0.50888153651339441</c:v>
                </c:pt>
                <c:pt idx="3462">
                  <c:v>0.55871604680261389</c:v>
                </c:pt>
                <c:pt idx="3463">
                  <c:v>0.57745449924139725</c:v>
                </c:pt>
                <c:pt idx="3464">
                  <c:v>0.66446187054537231</c:v>
                </c:pt>
                <c:pt idx="3465">
                  <c:v>0.67881590060107788</c:v>
                </c:pt>
                <c:pt idx="3466">
                  <c:v>0.72259333200660281</c:v>
                </c:pt>
                <c:pt idx="3467">
                  <c:v>0.71750866151654713</c:v>
                </c:pt>
                <c:pt idx="3468">
                  <c:v>0.74773589017826114</c:v>
                </c:pt>
                <c:pt idx="3469">
                  <c:v>0.60975831485279719</c:v>
                </c:pt>
                <c:pt idx="3470">
                  <c:v>0.5022639868854778</c:v>
                </c:pt>
                <c:pt idx="3471">
                  <c:v>0.23533529419312221</c:v>
                </c:pt>
                <c:pt idx="3472">
                  <c:v>0.22480526424011418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0</c:v>
                </c:pt>
                <c:pt idx="3484">
                  <c:v>0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0</c:v>
                </c:pt>
                <c:pt idx="3492">
                  <c:v>0</c:v>
                </c:pt>
                <c:pt idx="3493">
                  <c:v>0.14235456742181332</c:v>
                </c:pt>
                <c:pt idx="3494">
                  <c:v>3.2206479426482498E-2</c:v>
                </c:pt>
                <c:pt idx="3495">
                  <c:v>3.3699782059560278E-2</c:v>
                </c:pt>
                <c:pt idx="3496">
                  <c:v>3.6685671078442499E-2</c:v>
                </c:pt>
                <c:pt idx="3497">
                  <c:v>0</c:v>
                </c:pt>
                <c:pt idx="3498">
                  <c:v>0</c:v>
                </c:pt>
                <c:pt idx="3499">
                  <c:v>7.5872243694243335E-2</c:v>
                </c:pt>
                <c:pt idx="3500">
                  <c:v>3.6077770583936387E-2</c:v>
                </c:pt>
                <c:pt idx="3501">
                  <c:v>4.3224484456766951E-2</c:v>
                </c:pt>
                <c:pt idx="3502">
                  <c:v>5.5718649972499167E-2</c:v>
                </c:pt>
                <c:pt idx="3503">
                  <c:v>6.3357350968724718E-2</c:v>
                </c:pt>
                <c:pt idx="3504">
                  <c:v>7.4731813661674723E-2</c:v>
                </c:pt>
                <c:pt idx="3505">
                  <c:v>0.14160922141814195</c:v>
                </c:pt>
                <c:pt idx="3506">
                  <c:v>0.1454284429206503</c:v>
                </c:pt>
                <c:pt idx="3507">
                  <c:v>0.17451107834648139</c:v>
                </c:pt>
                <c:pt idx="3508">
                  <c:v>0.26245345085248417</c:v>
                </c:pt>
                <c:pt idx="3509">
                  <c:v>0.28101569504828056</c:v>
                </c:pt>
                <c:pt idx="3510">
                  <c:v>0.35253234773545</c:v>
                </c:pt>
                <c:pt idx="3511">
                  <c:v>0.37386768217101107</c:v>
                </c:pt>
                <c:pt idx="3512">
                  <c:v>0.46983201664068891</c:v>
                </c:pt>
                <c:pt idx="3513">
                  <c:v>0.49008522592543335</c:v>
                </c:pt>
                <c:pt idx="3514">
                  <c:v>0.56031529064070562</c:v>
                </c:pt>
                <c:pt idx="3515">
                  <c:v>0.5763518016118333</c:v>
                </c:pt>
                <c:pt idx="3516">
                  <c:v>0.64269820855903603</c:v>
                </c:pt>
                <c:pt idx="3517">
                  <c:v>0.52550347714885559</c:v>
                </c:pt>
                <c:pt idx="3518">
                  <c:v>0.45797180264872778</c:v>
                </c:pt>
                <c:pt idx="3519">
                  <c:v>0.19815402390746278</c:v>
                </c:pt>
                <c:pt idx="3520">
                  <c:v>0.16482270298569138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0</c:v>
                </c:pt>
                <c:pt idx="3534">
                  <c:v>0</c:v>
                </c:pt>
                <c:pt idx="3535">
                  <c:v>0</c:v>
                </c:pt>
                <c:pt idx="3536">
                  <c:v>0</c:v>
                </c:pt>
                <c:pt idx="3537">
                  <c:v>0</c:v>
                </c:pt>
                <c:pt idx="3538">
                  <c:v>0</c:v>
                </c:pt>
                <c:pt idx="3539">
                  <c:v>0</c:v>
                </c:pt>
                <c:pt idx="3540">
                  <c:v>0</c:v>
                </c:pt>
                <c:pt idx="3541">
                  <c:v>4.6536748715250278E-2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4.3787097861672224E-2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4.9067817275441662E-3</c:v>
                </c:pt>
                <c:pt idx="3553">
                  <c:v>4.4439620528618606E-2</c:v>
                </c:pt>
                <c:pt idx="3554">
                  <c:v>6.5493378687470835E-2</c:v>
                </c:pt>
                <c:pt idx="3555">
                  <c:v>7.1274848757365825E-2</c:v>
                </c:pt>
                <c:pt idx="3556">
                  <c:v>9.3073361068242766E-2</c:v>
                </c:pt>
                <c:pt idx="3557">
                  <c:v>9.5013206871278066E-2</c:v>
                </c:pt>
                <c:pt idx="3558">
                  <c:v>0.10869284171530499</c:v>
                </c:pt>
                <c:pt idx="3559">
                  <c:v>0.11385362298687167</c:v>
                </c:pt>
                <c:pt idx="3560">
                  <c:v>0.14876253854002472</c:v>
                </c:pt>
                <c:pt idx="3561">
                  <c:v>0.14767615555473113</c:v>
                </c:pt>
                <c:pt idx="3562">
                  <c:v>0.21345807747093223</c:v>
                </c:pt>
                <c:pt idx="3563">
                  <c:v>0.22059055754358639</c:v>
                </c:pt>
                <c:pt idx="3564">
                  <c:v>0.28991145457155282</c:v>
                </c:pt>
                <c:pt idx="3565">
                  <c:v>0.26414070996767891</c:v>
                </c:pt>
                <c:pt idx="3566">
                  <c:v>0.21831070912473252</c:v>
                </c:pt>
                <c:pt idx="3567">
                  <c:v>0.13021828376586195</c:v>
                </c:pt>
                <c:pt idx="3568">
                  <c:v>9.1197996322306948E-2</c:v>
                </c:pt>
                <c:pt idx="3569">
                  <c:v>0</c:v>
                </c:pt>
                <c:pt idx="3570">
                  <c:v>0</c:v>
                </c:pt>
                <c:pt idx="3571">
                  <c:v>0</c:v>
                </c:pt>
                <c:pt idx="3572">
                  <c:v>0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0</c:v>
                </c:pt>
                <c:pt idx="3577">
                  <c:v>0</c:v>
                </c:pt>
                <c:pt idx="3578">
                  <c:v>0</c:v>
                </c:pt>
                <c:pt idx="3579">
                  <c:v>0</c:v>
                </c:pt>
                <c:pt idx="3580">
                  <c:v>0</c:v>
                </c:pt>
                <c:pt idx="3581">
                  <c:v>0</c:v>
                </c:pt>
                <c:pt idx="3582">
                  <c:v>0</c:v>
                </c:pt>
                <c:pt idx="3583">
                  <c:v>0</c:v>
                </c:pt>
                <c:pt idx="3584">
                  <c:v>0</c:v>
                </c:pt>
                <c:pt idx="3585">
                  <c:v>0</c:v>
                </c:pt>
                <c:pt idx="3586">
                  <c:v>0</c:v>
                </c:pt>
                <c:pt idx="3587">
                  <c:v>0</c:v>
                </c:pt>
                <c:pt idx="3588">
                  <c:v>0</c:v>
                </c:pt>
                <c:pt idx="3589">
                  <c:v>4.9260567560401947E-3</c:v>
                </c:pt>
                <c:pt idx="3590">
                  <c:v>0</c:v>
                </c:pt>
                <c:pt idx="3591">
                  <c:v>0</c:v>
                </c:pt>
                <c:pt idx="3592">
                  <c:v>0</c:v>
                </c:pt>
                <c:pt idx="3593">
                  <c:v>0</c:v>
                </c:pt>
                <c:pt idx="3594">
                  <c:v>0</c:v>
                </c:pt>
                <c:pt idx="3595">
                  <c:v>1.5387706332389057E-2</c:v>
                </c:pt>
                <c:pt idx="3596">
                  <c:v>0</c:v>
                </c:pt>
                <c:pt idx="3597">
                  <c:v>0</c:v>
                </c:pt>
                <c:pt idx="3598">
                  <c:v>0</c:v>
                </c:pt>
                <c:pt idx="3599">
                  <c:v>0</c:v>
                </c:pt>
                <c:pt idx="3600">
                  <c:v>0</c:v>
                </c:pt>
                <c:pt idx="3601">
                  <c:v>1.7460694576919917E-2</c:v>
                </c:pt>
                <c:pt idx="3602">
                  <c:v>2.8503544943491391E-2</c:v>
                </c:pt>
                <c:pt idx="3603">
                  <c:v>3.2419732443969167E-2</c:v>
                </c:pt>
                <c:pt idx="3604">
                  <c:v>5.8923131610981387E-2</c:v>
                </c:pt>
                <c:pt idx="3605">
                  <c:v>6.0891536148716112E-2</c:v>
                </c:pt>
                <c:pt idx="3606">
                  <c:v>7.9034679167590549E-2</c:v>
                </c:pt>
                <c:pt idx="3607">
                  <c:v>7.8874484321686394E-2</c:v>
                </c:pt>
                <c:pt idx="3608">
                  <c:v>9.5208755659253602E-2</c:v>
                </c:pt>
                <c:pt idx="3609">
                  <c:v>9.5229917075296378E-2</c:v>
                </c:pt>
                <c:pt idx="3610">
                  <c:v>0.11002795607049112</c:v>
                </c:pt>
                <c:pt idx="3611">
                  <c:v>0.11004926895244778</c:v>
                </c:pt>
                <c:pt idx="3612">
                  <c:v>0.12363373573098722</c:v>
                </c:pt>
                <c:pt idx="3613">
                  <c:v>0.14992786594577723</c:v>
                </c:pt>
                <c:pt idx="3614">
                  <c:v>7.6113971785319159E-2</c:v>
                </c:pt>
                <c:pt idx="3615">
                  <c:v>2.1236659768791195E-2</c:v>
                </c:pt>
                <c:pt idx="3616">
                  <c:v>1.7206178058896446E-2</c:v>
                </c:pt>
                <c:pt idx="3617">
                  <c:v>2.979766798058528E-2</c:v>
                </c:pt>
                <c:pt idx="3618">
                  <c:v>4.4023472457987503E-3</c:v>
                </c:pt>
                <c:pt idx="3619">
                  <c:v>0</c:v>
                </c:pt>
                <c:pt idx="3620">
                  <c:v>0</c:v>
                </c:pt>
                <c:pt idx="3621">
                  <c:v>0</c:v>
                </c:pt>
                <c:pt idx="3622">
                  <c:v>0</c:v>
                </c:pt>
                <c:pt idx="3623">
                  <c:v>0</c:v>
                </c:pt>
                <c:pt idx="3624">
                  <c:v>0</c:v>
                </c:pt>
                <c:pt idx="3625">
                  <c:v>0</c:v>
                </c:pt>
                <c:pt idx="3626">
                  <c:v>0</c:v>
                </c:pt>
                <c:pt idx="3627">
                  <c:v>0</c:v>
                </c:pt>
                <c:pt idx="3628">
                  <c:v>0</c:v>
                </c:pt>
                <c:pt idx="3629">
                  <c:v>0</c:v>
                </c:pt>
                <c:pt idx="3630">
                  <c:v>0</c:v>
                </c:pt>
                <c:pt idx="3631">
                  <c:v>2.4492103814252194E-3</c:v>
                </c:pt>
                <c:pt idx="3632">
                  <c:v>0</c:v>
                </c:pt>
                <c:pt idx="3633">
                  <c:v>0</c:v>
                </c:pt>
                <c:pt idx="3634">
                  <c:v>0</c:v>
                </c:pt>
                <c:pt idx="3635">
                  <c:v>0</c:v>
                </c:pt>
                <c:pt idx="3636">
                  <c:v>0</c:v>
                </c:pt>
                <c:pt idx="3637">
                  <c:v>0</c:v>
                </c:pt>
                <c:pt idx="3638">
                  <c:v>0</c:v>
                </c:pt>
                <c:pt idx="3639">
                  <c:v>0</c:v>
                </c:pt>
                <c:pt idx="3640">
                  <c:v>0</c:v>
                </c:pt>
                <c:pt idx="3641">
                  <c:v>0</c:v>
                </c:pt>
                <c:pt idx="3642">
                  <c:v>0</c:v>
                </c:pt>
                <c:pt idx="3643">
                  <c:v>6.8986173638371937E-2</c:v>
                </c:pt>
                <c:pt idx="3644">
                  <c:v>6.5580929081138608E-4</c:v>
                </c:pt>
                <c:pt idx="3645">
                  <c:v>4.9909163923079446E-3</c:v>
                </c:pt>
                <c:pt idx="3646">
                  <c:v>1.4260110881826027E-3</c:v>
                </c:pt>
                <c:pt idx="3647">
                  <c:v>2.515972290761261E-3</c:v>
                </c:pt>
                <c:pt idx="3648">
                  <c:v>9.3065006634588613E-3</c:v>
                </c:pt>
                <c:pt idx="3649">
                  <c:v>4.6726253479551109E-2</c:v>
                </c:pt>
                <c:pt idx="3650">
                  <c:v>6.0163297473281668E-2</c:v>
                </c:pt>
                <c:pt idx="3651">
                  <c:v>6.4008679656443884E-2</c:v>
                </c:pt>
                <c:pt idx="3652">
                  <c:v>8.2595505106520833E-2</c:v>
                </c:pt>
                <c:pt idx="3653">
                  <c:v>8.7457022252933336E-2</c:v>
                </c:pt>
                <c:pt idx="3654">
                  <c:v>0.10851932033708056</c:v>
                </c:pt>
                <c:pt idx="3655">
                  <c:v>0.11505310041324722</c:v>
                </c:pt>
                <c:pt idx="3656">
                  <c:v>0.13041802915085612</c:v>
                </c:pt>
                <c:pt idx="3657">
                  <c:v>0.13104279627858778</c:v>
                </c:pt>
                <c:pt idx="3658">
                  <c:v>0.14087657936959527</c:v>
                </c:pt>
                <c:pt idx="3659">
                  <c:v>0.14089143961100223</c:v>
                </c:pt>
                <c:pt idx="3660">
                  <c:v>0.14985836805704833</c:v>
                </c:pt>
                <c:pt idx="3661">
                  <c:v>0.19316394189531527</c:v>
                </c:pt>
                <c:pt idx="3662">
                  <c:v>0.13360487373574167</c:v>
                </c:pt>
                <c:pt idx="3663">
                  <c:v>7.8782668489335003E-2</c:v>
                </c:pt>
                <c:pt idx="3664">
                  <c:v>4.5296230492716111E-2</c:v>
                </c:pt>
                <c:pt idx="3665">
                  <c:v>4.4349390277181662E-2</c:v>
                </c:pt>
                <c:pt idx="3666">
                  <c:v>1.8840370455594887E-2</c:v>
                </c:pt>
                <c:pt idx="3667">
                  <c:v>1.9086739869872556E-3</c:v>
                </c:pt>
                <c:pt idx="3668">
                  <c:v>0</c:v>
                </c:pt>
                <c:pt idx="3669">
                  <c:v>0</c:v>
                </c:pt>
                <c:pt idx="3670">
                  <c:v>0</c:v>
                </c:pt>
                <c:pt idx="3671">
                  <c:v>0</c:v>
                </c:pt>
                <c:pt idx="3672">
                  <c:v>0</c:v>
                </c:pt>
                <c:pt idx="3673">
                  <c:v>0</c:v>
                </c:pt>
                <c:pt idx="3674">
                  <c:v>0</c:v>
                </c:pt>
                <c:pt idx="3675">
                  <c:v>0</c:v>
                </c:pt>
                <c:pt idx="3676">
                  <c:v>0</c:v>
                </c:pt>
                <c:pt idx="3677">
                  <c:v>0</c:v>
                </c:pt>
                <c:pt idx="3678">
                  <c:v>0</c:v>
                </c:pt>
                <c:pt idx="3679">
                  <c:v>0</c:v>
                </c:pt>
                <c:pt idx="3680">
                  <c:v>0</c:v>
                </c:pt>
                <c:pt idx="3681">
                  <c:v>0</c:v>
                </c:pt>
                <c:pt idx="3682">
                  <c:v>0</c:v>
                </c:pt>
                <c:pt idx="3683">
                  <c:v>0</c:v>
                </c:pt>
                <c:pt idx="3684">
                  <c:v>0</c:v>
                </c:pt>
                <c:pt idx="3685">
                  <c:v>0</c:v>
                </c:pt>
                <c:pt idx="3686">
                  <c:v>0</c:v>
                </c:pt>
                <c:pt idx="3687">
                  <c:v>0</c:v>
                </c:pt>
                <c:pt idx="3688">
                  <c:v>0</c:v>
                </c:pt>
                <c:pt idx="3689">
                  <c:v>0</c:v>
                </c:pt>
                <c:pt idx="3690">
                  <c:v>0</c:v>
                </c:pt>
                <c:pt idx="3691">
                  <c:v>1.8532409061200138E-2</c:v>
                </c:pt>
                <c:pt idx="3692">
                  <c:v>0</c:v>
                </c:pt>
                <c:pt idx="3693">
                  <c:v>0</c:v>
                </c:pt>
                <c:pt idx="3694">
                  <c:v>0</c:v>
                </c:pt>
                <c:pt idx="3695">
                  <c:v>0</c:v>
                </c:pt>
                <c:pt idx="3696">
                  <c:v>0</c:v>
                </c:pt>
                <c:pt idx="3697">
                  <c:v>1.3944170504875999E-2</c:v>
                </c:pt>
                <c:pt idx="3698">
                  <c:v>2.1223725001044635E-2</c:v>
                </c:pt>
                <c:pt idx="3699">
                  <c:v>3.0845262107775832E-2</c:v>
                </c:pt>
                <c:pt idx="3700">
                  <c:v>5.341173449273056E-2</c:v>
                </c:pt>
                <c:pt idx="3701">
                  <c:v>6.0918148424994163E-2</c:v>
                </c:pt>
                <c:pt idx="3702">
                  <c:v>8.1364506180217788E-2</c:v>
                </c:pt>
                <c:pt idx="3703">
                  <c:v>8.8483772571475827E-2</c:v>
                </c:pt>
                <c:pt idx="3704">
                  <c:v>0.10384393923401194</c:v>
                </c:pt>
                <c:pt idx="3705">
                  <c:v>0.10429060550802777</c:v>
                </c:pt>
                <c:pt idx="3706">
                  <c:v>0.11494415062239333</c:v>
                </c:pt>
                <c:pt idx="3707">
                  <c:v>0.11495152436720694</c:v>
                </c:pt>
                <c:pt idx="3708">
                  <c:v>0.12416035274962112</c:v>
                </c:pt>
                <c:pt idx="3709">
                  <c:v>0.14672682003048834</c:v>
                </c:pt>
                <c:pt idx="3710">
                  <c:v>0.12342187099333417</c:v>
                </c:pt>
                <c:pt idx="3711">
                  <c:v>8.2026535923043611E-2</c:v>
                </c:pt>
                <c:pt idx="3712">
                  <c:v>6.0604704102231663E-2</c:v>
                </c:pt>
                <c:pt idx="3713">
                  <c:v>0</c:v>
                </c:pt>
                <c:pt idx="3714">
                  <c:v>0</c:v>
                </c:pt>
                <c:pt idx="3715">
                  <c:v>0</c:v>
                </c:pt>
                <c:pt idx="3716">
                  <c:v>0</c:v>
                </c:pt>
                <c:pt idx="3717">
                  <c:v>0</c:v>
                </c:pt>
                <c:pt idx="3718">
                  <c:v>0</c:v>
                </c:pt>
                <c:pt idx="3719">
                  <c:v>0</c:v>
                </c:pt>
                <c:pt idx="3720">
                  <c:v>0</c:v>
                </c:pt>
                <c:pt idx="3721">
                  <c:v>0</c:v>
                </c:pt>
                <c:pt idx="3722">
                  <c:v>0</c:v>
                </c:pt>
                <c:pt idx="3723">
                  <c:v>0</c:v>
                </c:pt>
                <c:pt idx="3724">
                  <c:v>0</c:v>
                </c:pt>
                <c:pt idx="3725">
                  <c:v>0</c:v>
                </c:pt>
                <c:pt idx="3726">
                  <c:v>0</c:v>
                </c:pt>
                <c:pt idx="3727">
                  <c:v>0</c:v>
                </c:pt>
                <c:pt idx="3728">
                  <c:v>0</c:v>
                </c:pt>
                <c:pt idx="3729">
                  <c:v>0</c:v>
                </c:pt>
                <c:pt idx="3730">
                  <c:v>0</c:v>
                </c:pt>
                <c:pt idx="3731">
                  <c:v>0</c:v>
                </c:pt>
                <c:pt idx="3732">
                  <c:v>0</c:v>
                </c:pt>
                <c:pt idx="3733">
                  <c:v>8.3579143459621114E-2</c:v>
                </c:pt>
                <c:pt idx="3734">
                  <c:v>0</c:v>
                </c:pt>
                <c:pt idx="3735">
                  <c:v>0</c:v>
                </c:pt>
                <c:pt idx="3736">
                  <c:v>0</c:v>
                </c:pt>
                <c:pt idx="3737">
                  <c:v>0</c:v>
                </c:pt>
                <c:pt idx="3738">
                  <c:v>0</c:v>
                </c:pt>
                <c:pt idx="3739">
                  <c:v>5.8268116595858059E-2</c:v>
                </c:pt>
                <c:pt idx="3740">
                  <c:v>0</c:v>
                </c:pt>
                <c:pt idx="3741">
                  <c:v>0</c:v>
                </c:pt>
                <c:pt idx="3742">
                  <c:v>0</c:v>
                </c:pt>
                <c:pt idx="3743">
                  <c:v>0</c:v>
                </c:pt>
                <c:pt idx="3744">
                  <c:v>1.2574057106115167E-2</c:v>
                </c:pt>
                <c:pt idx="3745">
                  <c:v>4.662766825523889E-2</c:v>
                </c:pt>
                <c:pt idx="3746">
                  <c:v>6.0641636189363891E-2</c:v>
                </c:pt>
                <c:pt idx="3747">
                  <c:v>6.0656532204423054E-2</c:v>
                </c:pt>
                <c:pt idx="3748">
                  <c:v>7.8749657154046124E-2</c:v>
                </c:pt>
                <c:pt idx="3749">
                  <c:v>7.8765715441962231E-2</c:v>
                </c:pt>
                <c:pt idx="3750">
                  <c:v>9.3090543733503603E-2</c:v>
                </c:pt>
                <c:pt idx="3751">
                  <c:v>9.3108892245560834E-2</c:v>
                </c:pt>
                <c:pt idx="3752">
                  <c:v>0.10494894694402056</c:v>
                </c:pt>
                <c:pt idx="3753">
                  <c:v>0.10496897299187083</c:v>
                </c:pt>
                <c:pt idx="3754">
                  <c:v>0.11507650426600027</c:v>
                </c:pt>
                <c:pt idx="3755">
                  <c:v>0.1152765803259839</c:v>
                </c:pt>
                <c:pt idx="3756">
                  <c:v>0.12483516394411166</c:v>
                </c:pt>
                <c:pt idx="3757">
                  <c:v>0.14835492471482417</c:v>
                </c:pt>
                <c:pt idx="3758">
                  <c:v>0.12242364900761472</c:v>
                </c:pt>
                <c:pt idx="3759">
                  <c:v>9.0575950880159725E-2</c:v>
                </c:pt>
                <c:pt idx="3760">
                  <c:v>8.5138481493913065E-2</c:v>
                </c:pt>
                <c:pt idx="3761">
                  <c:v>0</c:v>
                </c:pt>
                <c:pt idx="3762">
                  <c:v>0</c:v>
                </c:pt>
                <c:pt idx="3763">
                  <c:v>0</c:v>
                </c:pt>
                <c:pt idx="3764">
                  <c:v>0</c:v>
                </c:pt>
                <c:pt idx="3765">
                  <c:v>0</c:v>
                </c:pt>
                <c:pt idx="3766">
                  <c:v>0</c:v>
                </c:pt>
                <c:pt idx="3767">
                  <c:v>0</c:v>
                </c:pt>
                <c:pt idx="3768">
                  <c:v>0</c:v>
                </c:pt>
                <c:pt idx="3769">
                  <c:v>0</c:v>
                </c:pt>
                <c:pt idx="3770">
                  <c:v>0</c:v>
                </c:pt>
                <c:pt idx="3771">
                  <c:v>0</c:v>
                </c:pt>
                <c:pt idx="3772">
                  <c:v>0</c:v>
                </c:pt>
                <c:pt idx="3773">
                  <c:v>0</c:v>
                </c:pt>
                <c:pt idx="3774">
                  <c:v>0</c:v>
                </c:pt>
                <c:pt idx="3775">
                  <c:v>0</c:v>
                </c:pt>
                <c:pt idx="3776">
                  <c:v>0</c:v>
                </c:pt>
                <c:pt idx="3777">
                  <c:v>0</c:v>
                </c:pt>
                <c:pt idx="3778">
                  <c:v>0</c:v>
                </c:pt>
                <c:pt idx="3779">
                  <c:v>0</c:v>
                </c:pt>
                <c:pt idx="3780">
                  <c:v>0</c:v>
                </c:pt>
                <c:pt idx="3781">
                  <c:v>9.5494562557313617E-2</c:v>
                </c:pt>
                <c:pt idx="3782">
                  <c:v>2.2896409471808083E-4</c:v>
                </c:pt>
                <c:pt idx="3783">
                  <c:v>5.3021656221052772E-3</c:v>
                </c:pt>
                <c:pt idx="3784">
                  <c:v>1.6575106558274027E-2</c:v>
                </c:pt>
                <c:pt idx="3785">
                  <c:v>0</c:v>
                </c:pt>
                <c:pt idx="3786">
                  <c:v>0</c:v>
                </c:pt>
                <c:pt idx="3787">
                  <c:v>9.0062369933458897E-2</c:v>
                </c:pt>
                <c:pt idx="3788">
                  <c:v>4.9470949744604441E-2</c:v>
                </c:pt>
                <c:pt idx="3789">
                  <c:v>6.3677334497955554E-2</c:v>
                </c:pt>
                <c:pt idx="3790">
                  <c:v>8.4004090507184173E-2</c:v>
                </c:pt>
                <c:pt idx="3791">
                  <c:v>9.4688678387936945E-2</c:v>
                </c:pt>
                <c:pt idx="3792">
                  <c:v>0.11005501497777055</c:v>
                </c:pt>
                <c:pt idx="3793">
                  <c:v>0.18037677833699001</c:v>
                </c:pt>
                <c:pt idx="3794">
                  <c:v>0.18518127625108222</c:v>
                </c:pt>
                <c:pt idx="3795">
                  <c:v>0.18606163441805362</c:v>
                </c:pt>
                <c:pt idx="3796">
                  <c:v>0.27277262257541918</c:v>
                </c:pt>
                <c:pt idx="3797">
                  <c:v>0.28619117183753889</c:v>
                </c:pt>
                <c:pt idx="3798">
                  <c:v>0.36133109414456116</c:v>
                </c:pt>
                <c:pt idx="3799">
                  <c:v>0.37516159536617777</c:v>
                </c:pt>
                <c:pt idx="3800">
                  <c:v>0.44478526293285831</c:v>
                </c:pt>
                <c:pt idx="3801">
                  <c:v>0.45133298200571115</c:v>
                </c:pt>
                <c:pt idx="3802">
                  <c:v>0.50052631652365276</c:v>
                </c:pt>
                <c:pt idx="3803">
                  <c:v>0.50000603191890003</c:v>
                </c:pt>
                <c:pt idx="3804">
                  <c:v>0.40136921295137501</c:v>
                </c:pt>
                <c:pt idx="3805">
                  <c:v>0.44585416573074443</c:v>
                </c:pt>
                <c:pt idx="3806">
                  <c:v>0.21045836861549611</c:v>
                </c:pt>
                <c:pt idx="3807">
                  <c:v>0.14151713290444862</c:v>
                </c:pt>
                <c:pt idx="3808">
                  <c:v>0.12261472396633473</c:v>
                </c:pt>
                <c:pt idx="3809">
                  <c:v>0</c:v>
                </c:pt>
                <c:pt idx="3810">
                  <c:v>0</c:v>
                </c:pt>
                <c:pt idx="3811">
                  <c:v>0</c:v>
                </c:pt>
                <c:pt idx="3812">
                  <c:v>0</c:v>
                </c:pt>
                <c:pt idx="3813">
                  <c:v>0</c:v>
                </c:pt>
                <c:pt idx="3814">
                  <c:v>0</c:v>
                </c:pt>
                <c:pt idx="3815">
                  <c:v>0</c:v>
                </c:pt>
                <c:pt idx="3816">
                  <c:v>0</c:v>
                </c:pt>
                <c:pt idx="3817">
                  <c:v>0</c:v>
                </c:pt>
                <c:pt idx="3818">
                  <c:v>0</c:v>
                </c:pt>
                <c:pt idx="3819">
                  <c:v>0</c:v>
                </c:pt>
                <c:pt idx="3820">
                  <c:v>0</c:v>
                </c:pt>
                <c:pt idx="3821">
                  <c:v>0</c:v>
                </c:pt>
                <c:pt idx="3822">
                  <c:v>0</c:v>
                </c:pt>
                <c:pt idx="3823">
                  <c:v>0</c:v>
                </c:pt>
                <c:pt idx="3824">
                  <c:v>0</c:v>
                </c:pt>
                <c:pt idx="3825">
                  <c:v>0</c:v>
                </c:pt>
                <c:pt idx="3826">
                  <c:v>0</c:v>
                </c:pt>
                <c:pt idx="3827">
                  <c:v>0</c:v>
                </c:pt>
                <c:pt idx="3828">
                  <c:v>0</c:v>
                </c:pt>
                <c:pt idx="3829">
                  <c:v>7.6593989919385277E-2</c:v>
                </c:pt>
                <c:pt idx="3830">
                  <c:v>0</c:v>
                </c:pt>
                <c:pt idx="3831">
                  <c:v>0</c:v>
                </c:pt>
                <c:pt idx="3832">
                  <c:v>0</c:v>
                </c:pt>
                <c:pt idx="3833">
                  <c:v>0</c:v>
                </c:pt>
                <c:pt idx="3834">
                  <c:v>0</c:v>
                </c:pt>
                <c:pt idx="3835">
                  <c:v>6.0212436447130833E-2</c:v>
                </c:pt>
                <c:pt idx="3836">
                  <c:v>1.3145322735513528E-3</c:v>
                </c:pt>
                <c:pt idx="3837">
                  <c:v>2.3108369773133224E-3</c:v>
                </c:pt>
                <c:pt idx="3838">
                  <c:v>1.1051940085371333E-2</c:v>
                </c:pt>
                <c:pt idx="3839">
                  <c:v>1.1068232238851694E-2</c:v>
                </c:pt>
                <c:pt idx="3840">
                  <c:v>1.8060211410845583E-2</c:v>
                </c:pt>
                <c:pt idx="3841">
                  <c:v>5.1709771351111662E-2</c:v>
                </c:pt>
                <c:pt idx="3842">
                  <c:v>6.949953348256388E-2</c:v>
                </c:pt>
                <c:pt idx="3843">
                  <c:v>7.0672317066025558E-2</c:v>
                </c:pt>
                <c:pt idx="3844">
                  <c:v>8.6521862614853895E-2</c:v>
                </c:pt>
                <c:pt idx="3845">
                  <c:v>8.6517563793685012E-2</c:v>
                </c:pt>
                <c:pt idx="3846">
                  <c:v>9.840535388841444E-2</c:v>
                </c:pt>
                <c:pt idx="3847">
                  <c:v>9.8425671130498341E-2</c:v>
                </c:pt>
                <c:pt idx="3848">
                  <c:v>0.11765253293889305</c:v>
                </c:pt>
                <c:pt idx="3849">
                  <c:v>0.1093238585721225</c:v>
                </c:pt>
                <c:pt idx="3850">
                  <c:v>0.16475599221702164</c:v>
                </c:pt>
                <c:pt idx="3851">
                  <c:v>0.18659082399417362</c:v>
                </c:pt>
                <c:pt idx="3852">
                  <c:v>0.15075276557557749</c:v>
                </c:pt>
                <c:pt idx="3853">
                  <c:v>0.21287132863781669</c:v>
                </c:pt>
                <c:pt idx="3854">
                  <c:v>0.17002539290108751</c:v>
                </c:pt>
                <c:pt idx="3855">
                  <c:v>0.12951247449578221</c:v>
                </c:pt>
                <c:pt idx="3856">
                  <c:v>9.8926201938674435E-2</c:v>
                </c:pt>
                <c:pt idx="3857">
                  <c:v>0</c:v>
                </c:pt>
                <c:pt idx="3858">
                  <c:v>0</c:v>
                </c:pt>
                <c:pt idx="3859">
                  <c:v>0</c:v>
                </c:pt>
                <c:pt idx="3860">
                  <c:v>0</c:v>
                </c:pt>
                <c:pt idx="3861">
                  <c:v>0</c:v>
                </c:pt>
                <c:pt idx="3862">
                  <c:v>0</c:v>
                </c:pt>
                <c:pt idx="3863">
                  <c:v>0</c:v>
                </c:pt>
                <c:pt idx="3864">
                  <c:v>0</c:v>
                </c:pt>
                <c:pt idx="3865">
                  <c:v>0</c:v>
                </c:pt>
                <c:pt idx="3866">
                  <c:v>0</c:v>
                </c:pt>
                <c:pt idx="3867">
                  <c:v>0</c:v>
                </c:pt>
                <c:pt idx="3868">
                  <c:v>0</c:v>
                </c:pt>
                <c:pt idx="3869">
                  <c:v>0</c:v>
                </c:pt>
                <c:pt idx="3870">
                  <c:v>0</c:v>
                </c:pt>
                <c:pt idx="3871">
                  <c:v>0</c:v>
                </c:pt>
                <c:pt idx="3872">
                  <c:v>0</c:v>
                </c:pt>
                <c:pt idx="3873">
                  <c:v>0</c:v>
                </c:pt>
                <c:pt idx="3874">
                  <c:v>0</c:v>
                </c:pt>
                <c:pt idx="3875">
                  <c:v>0</c:v>
                </c:pt>
                <c:pt idx="3876">
                  <c:v>0</c:v>
                </c:pt>
                <c:pt idx="3877">
                  <c:v>4.7378356660397775E-2</c:v>
                </c:pt>
                <c:pt idx="3878">
                  <c:v>0</c:v>
                </c:pt>
                <c:pt idx="3879">
                  <c:v>0</c:v>
                </c:pt>
                <c:pt idx="3880">
                  <c:v>0</c:v>
                </c:pt>
                <c:pt idx="3881">
                  <c:v>0</c:v>
                </c:pt>
                <c:pt idx="3882">
                  <c:v>0</c:v>
                </c:pt>
                <c:pt idx="3883">
                  <c:v>4.8503778497381668E-2</c:v>
                </c:pt>
                <c:pt idx="3884">
                  <c:v>0</c:v>
                </c:pt>
                <c:pt idx="3885">
                  <c:v>0</c:v>
                </c:pt>
                <c:pt idx="3886">
                  <c:v>0</c:v>
                </c:pt>
                <c:pt idx="3887">
                  <c:v>0</c:v>
                </c:pt>
                <c:pt idx="3888">
                  <c:v>9.1556872306727214E-3</c:v>
                </c:pt>
                <c:pt idx="3889">
                  <c:v>4.60478799299225E-2</c:v>
                </c:pt>
                <c:pt idx="3890">
                  <c:v>5.9295223727196388E-2</c:v>
                </c:pt>
                <c:pt idx="3891">
                  <c:v>6.4307678300804721E-2</c:v>
                </c:pt>
                <c:pt idx="3892">
                  <c:v>9.8721692330729444E-2</c:v>
                </c:pt>
                <c:pt idx="3893">
                  <c:v>0.10209666176747556</c:v>
                </c:pt>
                <c:pt idx="3894">
                  <c:v>0.11807763696324723</c:v>
                </c:pt>
                <c:pt idx="3895">
                  <c:v>0.11809809191245361</c:v>
                </c:pt>
                <c:pt idx="3896">
                  <c:v>0.13221227240073721</c:v>
                </c:pt>
                <c:pt idx="3897">
                  <c:v>0.13312526242892916</c:v>
                </c:pt>
                <c:pt idx="3898">
                  <c:v>0.15021862588127641</c:v>
                </c:pt>
                <c:pt idx="3899">
                  <c:v>0.15390895206607028</c:v>
                </c:pt>
                <c:pt idx="3900">
                  <c:v>0.16502150535162277</c:v>
                </c:pt>
                <c:pt idx="3901">
                  <c:v>0.18684410723067249</c:v>
                </c:pt>
                <c:pt idx="3902">
                  <c:v>0.11915121390235611</c:v>
                </c:pt>
                <c:pt idx="3903">
                  <c:v>6.8001611165029729E-2</c:v>
                </c:pt>
                <c:pt idx="3904">
                  <c:v>5.4010910329703336E-2</c:v>
                </c:pt>
                <c:pt idx="3905">
                  <c:v>0</c:v>
                </c:pt>
                <c:pt idx="3906">
                  <c:v>0</c:v>
                </c:pt>
                <c:pt idx="3907">
                  <c:v>0</c:v>
                </c:pt>
                <c:pt idx="3908">
                  <c:v>0</c:v>
                </c:pt>
                <c:pt idx="3909">
                  <c:v>0</c:v>
                </c:pt>
                <c:pt idx="3910">
                  <c:v>0</c:v>
                </c:pt>
                <c:pt idx="3911">
                  <c:v>0</c:v>
                </c:pt>
                <c:pt idx="3912">
                  <c:v>0</c:v>
                </c:pt>
                <c:pt idx="3913">
                  <c:v>0</c:v>
                </c:pt>
                <c:pt idx="3914">
                  <c:v>0</c:v>
                </c:pt>
                <c:pt idx="3915">
                  <c:v>0</c:v>
                </c:pt>
                <c:pt idx="3916">
                  <c:v>0</c:v>
                </c:pt>
                <c:pt idx="3917">
                  <c:v>0</c:v>
                </c:pt>
                <c:pt idx="3918">
                  <c:v>0</c:v>
                </c:pt>
                <c:pt idx="3919">
                  <c:v>0</c:v>
                </c:pt>
                <c:pt idx="3920">
                  <c:v>0</c:v>
                </c:pt>
                <c:pt idx="3921">
                  <c:v>0</c:v>
                </c:pt>
                <c:pt idx="3922">
                  <c:v>0</c:v>
                </c:pt>
                <c:pt idx="3923">
                  <c:v>0</c:v>
                </c:pt>
                <c:pt idx="3924">
                  <c:v>0</c:v>
                </c:pt>
                <c:pt idx="3925">
                  <c:v>1.9607362812959529E-2</c:v>
                </c:pt>
                <c:pt idx="3926">
                  <c:v>0</c:v>
                </c:pt>
                <c:pt idx="3927">
                  <c:v>0</c:v>
                </c:pt>
                <c:pt idx="3928">
                  <c:v>0</c:v>
                </c:pt>
                <c:pt idx="3929">
                  <c:v>0</c:v>
                </c:pt>
                <c:pt idx="3930">
                  <c:v>0</c:v>
                </c:pt>
                <c:pt idx="3931">
                  <c:v>1.7749334382277555E-3</c:v>
                </c:pt>
                <c:pt idx="3932">
                  <c:v>0</c:v>
                </c:pt>
                <c:pt idx="3933">
                  <c:v>0</c:v>
                </c:pt>
                <c:pt idx="3934">
                  <c:v>0</c:v>
                </c:pt>
                <c:pt idx="3935">
                  <c:v>0</c:v>
                </c:pt>
                <c:pt idx="3936">
                  <c:v>0</c:v>
                </c:pt>
                <c:pt idx="3937">
                  <c:v>0</c:v>
                </c:pt>
                <c:pt idx="3938">
                  <c:v>0</c:v>
                </c:pt>
                <c:pt idx="3939">
                  <c:v>2.1589784724823304E-3</c:v>
                </c:pt>
                <c:pt idx="3940">
                  <c:v>2.755696787135397E-2</c:v>
                </c:pt>
                <c:pt idx="3941">
                  <c:v>3.332726908627389E-2</c:v>
                </c:pt>
                <c:pt idx="3942">
                  <c:v>6.061744097532222E-2</c:v>
                </c:pt>
                <c:pt idx="3943">
                  <c:v>6.7659180617635553E-2</c:v>
                </c:pt>
                <c:pt idx="3944">
                  <c:v>8.9105539375028339E-2</c:v>
                </c:pt>
                <c:pt idx="3945">
                  <c:v>8.6607128665366934E-2</c:v>
                </c:pt>
                <c:pt idx="3946">
                  <c:v>9.7699324934098608E-2</c:v>
                </c:pt>
                <c:pt idx="3947">
                  <c:v>9.3836191906030278E-2</c:v>
                </c:pt>
                <c:pt idx="3948">
                  <c:v>0.1034275480450875</c:v>
                </c:pt>
                <c:pt idx="3949">
                  <c:v>9.7100811328589443E-2</c:v>
                </c:pt>
                <c:pt idx="3950">
                  <c:v>8.5135577855414452E-2</c:v>
                </c:pt>
                <c:pt idx="3951">
                  <c:v>3.1809699317034999E-2</c:v>
                </c:pt>
                <c:pt idx="3952">
                  <c:v>1.2532184092533752E-2</c:v>
                </c:pt>
                <c:pt idx="3953">
                  <c:v>2.2846639130518636E-2</c:v>
                </c:pt>
                <c:pt idx="3954">
                  <c:v>0</c:v>
                </c:pt>
                <c:pt idx="3955">
                  <c:v>0</c:v>
                </c:pt>
                <c:pt idx="3956">
                  <c:v>0</c:v>
                </c:pt>
                <c:pt idx="3957">
                  <c:v>0</c:v>
                </c:pt>
                <c:pt idx="3958">
                  <c:v>0</c:v>
                </c:pt>
                <c:pt idx="3959">
                  <c:v>0</c:v>
                </c:pt>
                <c:pt idx="3960">
                  <c:v>0</c:v>
                </c:pt>
                <c:pt idx="3961">
                  <c:v>0</c:v>
                </c:pt>
                <c:pt idx="3962">
                  <c:v>0</c:v>
                </c:pt>
                <c:pt idx="3963">
                  <c:v>0</c:v>
                </c:pt>
                <c:pt idx="3964">
                  <c:v>0</c:v>
                </c:pt>
                <c:pt idx="3965">
                  <c:v>0</c:v>
                </c:pt>
                <c:pt idx="3966">
                  <c:v>0</c:v>
                </c:pt>
                <c:pt idx="3967">
                  <c:v>0</c:v>
                </c:pt>
                <c:pt idx="3968">
                  <c:v>0</c:v>
                </c:pt>
                <c:pt idx="3969">
                  <c:v>0</c:v>
                </c:pt>
                <c:pt idx="3970">
                  <c:v>0</c:v>
                </c:pt>
                <c:pt idx="3971">
                  <c:v>0</c:v>
                </c:pt>
                <c:pt idx="3972">
                  <c:v>0</c:v>
                </c:pt>
                <c:pt idx="3973">
                  <c:v>0</c:v>
                </c:pt>
                <c:pt idx="3974">
                  <c:v>0</c:v>
                </c:pt>
                <c:pt idx="3975">
                  <c:v>0</c:v>
                </c:pt>
                <c:pt idx="3976">
                  <c:v>0</c:v>
                </c:pt>
                <c:pt idx="3977">
                  <c:v>0</c:v>
                </c:pt>
                <c:pt idx="3978">
                  <c:v>0</c:v>
                </c:pt>
                <c:pt idx="3979">
                  <c:v>4.7854624243720834E-2</c:v>
                </c:pt>
                <c:pt idx="3980">
                  <c:v>0</c:v>
                </c:pt>
                <c:pt idx="3981">
                  <c:v>0</c:v>
                </c:pt>
                <c:pt idx="3982">
                  <c:v>0</c:v>
                </c:pt>
                <c:pt idx="3983">
                  <c:v>0</c:v>
                </c:pt>
                <c:pt idx="3984">
                  <c:v>6.4674987528098617E-3</c:v>
                </c:pt>
                <c:pt idx="3985">
                  <c:v>4.3801556844959726E-2</c:v>
                </c:pt>
                <c:pt idx="3986">
                  <c:v>5.3849573222071942E-2</c:v>
                </c:pt>
                <c:pt idx="3987">
                  <c:v>5.8284854925327229E-2</c:v>
                </c:pt>
                <c:pt idx="3988">
                  <c:v>8.430154771865056E-2</c:v>
                </c:pt>
                <c:pt idx="3989">
                  <c:v>8.9264642398317495E-2</c:v>
                </c:pt>
                <c:pt idx="3990">
                  <c:v>0.10742413182620972</c:v>
                </c:pt>
                <c:pt idx="3991">
                  <c:v>0.11125192720803277</c:v>
                </c:pt>
                <c:pt idx="3992">
                  <c:v>0.12760675482995307</c:v>
                </c:pt>
                <c:pt idx="3993">
                  <c:v>0.13064184211611582</c:v>
                </c:pt>
                <c:pt idx="3994">
                  <c:v>0.14117890641680916</c:v>
                </c:pt>
                <c:pt idx="3995">
                  <c:v>0.14007582549015388</c:v>
                </c:pt>
                <c:pt idx="3996">
                  <c:v>0.14540959375763526</c:v>
                </c:pt>
                <c:pt idx="3997">
                  <c:v>0.14214136310962583</c:v>
                </c:pt>
                <c:pt idx="3998">
                  <c:v>0.11144046464327501</c:v>
                </c:pt>
                <c:pt idx="3999">
                  <c:v>6.6155236315735555E-2</c:v>
                </c:pt>
                <c:pt idx="4000">
                  <c:v>5.5779195017453605E-2</c:v>
                </c:pt>
                <c:pt idx="4001">
                  <c:v>6.1302008454486662E-2</c:v>
                </c:pt>
                <c:pt idx="4002">
                  <c:v>3.622959461770222E-2</c:v>
                </c:pt>
                <c:pt idx="4003">
                  <c:v>1.4897154670117584E-2</c:v>
                </c:pt>
                <c:pt idx="4004">
                  <c:v>0</c:v>
                </c:pt>
                <c:pt idx="4005">
                  <c:v>0</c:v>
                </c:pt>
                <c:pt idx="4006">
                  <c:v>0</c:v>
                </c:pt>
                <c:pt idx="4007">
                  <c:v>0</c:v>
                </c:pt>
                <c:pt idx="4008">
                  <c:v>0</c:v>
                </c:pt>
                <c:pt idx="4009">
                  <c:v>0</c:v>
                </c:pt>
                <c:pt idx="4010">
                  <c:v>0</c:v>
                </c:pt>
                <c:pt idx="4011">
                  <c:v>0</c:v>
                </c:pt>
                <c:pt idx="4012">
                  <c:v>0</c:v>
                </c:pt>
                <c:pt idx="4013">
                  <c:v>0</c:v>
                </c:pt>
                <c:pt idx="4014">
                  <c:v>0</c:v>
                </c:pt>
                <c:pt idx="4015">
                  <c:v>0</c:v>
                </c:pt>
                <c:pt idx="4016">
                  <c:v>0</c:v>
                </c:pt>
                <c:pt idx="4017">
                  <c:v>0</c:v>
                </c:pt>
                <c:pt idx="4018">
                  <c:v>0</c:v>
                </c:pt>
                <c:pt idx="4019">
                  <c:v>0</c:v>
                </c:pt>
                <c:pt idx="4020">
                  <c:v>0</c:v>
                </c:pt>
                <c:pt idx="4021">
                  <c:v>0</c:v>
                </c:pt>
                <c:pt idx="4022">
                  <c:v>0</c:v>
                </c:pt>
                <c:pt idx="4023">
                  <c:v>0</c:v>
                </c:pt>
                <c:pt idx="4024">
                  <c:v>0</c:v>
                </c:pt>
                <c:pt idx="4025">
                  <c:v>0</c:v>
                </c:pt>
                <c:pt idx="4026">
                  <c:v>0</c:v>
                </c:pt>
                <c:pt idx="4027">
                  <c:v>1.652417300093878E-2</c:v>
                </c:pt>
                <c:pt idx="4028">
                  <c:v>0</c:v>
                </c:pt>
                <c:pt idx="4029">
                  <c:v>0</c:v>
                </c:pt>
                <c:pt idx="4030">
                  <c:v>0</c:v>
                </c:pt>
                <c:pt idx="4031">
                  <c:v>0</c:v>
                </c:pt>
                <c:pt idx="4032">
                  <c:v>0</c:v>
                </c:pt>
                <c:pt idx="4033">
                  <c:v>9.3802835528836934E-3</c:v>
                </c:pt>
                <c:pt idx="4034">
                  <c:v>0</c:v>
                </c:pt>
                <c:pt idx="4035">
                  <c:v>0</c:v>
                </c:pt>
                <c:pt idx="4036">
                  <c:v>2.8986321014470278E-2</c:v>
                </c:pt>
                <c:pt idx="4037">
                  <c:v>2.9733930388084168E-2</c:v>
                </c:pt>
                <c:pt idx="4038">
                  <c:v>3.7346727485985276E-2</c:v>
                </c:pt>
                <c:pt idx="4039">
                  <c:v>3.5038057262983889E-2</c:v>
                </c:pt>
                <c:pt idx="4040">
                  <c:v>4.507092907320305E-2</c:v>
                </c:pt>
                <c:pt idx="4041">
                  <c:v>5.1028066772910829E-2</c:v>
                </c:pt>
                <c:pt idx="4042">
                  <c:v>7.365946722296389E-2</c:v>
                </c:pt>
                <c:pt idx="4043">
                  <c:v>8.4632948232215274E-2</c:v>
                </c:pt>
                <c:pt idx="4044">
                  <c:v>0.10135897282364223</c:v>
                </c:pt>
                <c:pt idx="4045">
                  <c:v>9.3694311186052509E-2</c:v>
                </c:pt>
                <c:pt idx="4046">
                  <c:v>6.2666669077811113E-2</c:v>
                </c:pt>
                <c:pt idx="4047">
                  <c:v>2.1786141573181612E-2</c:v>
                </c:pt>
                <c:pt idx="4048">
                  <c:v>2.8919268042629721E-2</c:v>
                </c:pt>
                <c:pt idx="4049">
                  <c:v>0</c:v>
                </c:pt>
                <c:pt idx="4050">
                  <c:v>0</c:v>
                </c:pt>
                <c:pt idx="4051">
                  <c:v>0</c:v>
                </c:pt>
                <c:pt idx="4052">
                  <c:v>0</c:v>
                </c:pt>
                <c:pt idx="4053">
                  <c:v>0</c:v>
                </c:pt>
                <c:pt idx="4054">
                  <c:v>0</c:v>
                </c:pt>
                <c:pt idx="4055">
                  <c:v>0</c:v>
                </c:pt>
                <c:pt idx="4056">
                  <c:v>0</c:v>
                </c:pt>
                <c:pt idx="4057">
                  <c:v>0</c:v>
                </c:pt>
                <c:pt idx="4058">
                  <c:v>0</c:v>
                </c:pt>
                <c:pt idx="4059">
                  <c:v>0</c:v>
                </c:pt>
                <c:pt idx="4060">
                  <c:v>0</c:v>
                </c:pt>
                <c:pt idx="4061">
                  <c:v>0</c:v>
                </c:pt>
                <c:pt idx="4062">
                  <c:v>0</c:v>
                </c:pt>
                <c:pt idx="4063">
                  <c:v>0</c:v>
                </c:pt>
                <c:pt idx="4064">
                  <c:v>0</c:v>
                </c:pt>
                <c:pt idx="4065">
                  <c:v>0</c:v>
                </c:pt>
                <c:pt idx="4066">
                  <c:v>0</c:v>
                </c:pt>
                <c:pt idx="4067">
                  <c:v>0</c:v>
                </c:pt>
                <c:pt idx="4068">
                  <c:v>0</c:v>
                </c:pt>
                <c:pt idx="4069">
                  <c:v>4.0972143195035556E-3</c:v>
                </c:pt>
                <c:pt idx="4070">
                  <c:v>0</c:v>
                </c:pt>
                <c:pt idx="4071">
                  <c:v>0</c:v>
                </c:pt>
                <c:pt idx="4072">
                  <c:v>0</c:v>
                </c:pt>
                <c:pt idx="4073">
                  <c:v>0</c:v>
                </c:pt>
                <c:pt idx="4074">
                  <c:v>0</c:v>
                </c:pt>
                <c:pt idx="4075">
                  <c:v>0</c:v>
                </c:pt>
                <c:pt idx="4076">
                  <c:v>0</c:v>
                </c:pt>
                <c:pt idx="4077">
                  <c:v>0</c:v>
                </c:pt>
                <c:pt idx="4078">
                  <c:v>0</c:v>
                </c:pt>
                <c:pt idx="4079">
                  <c:v>0</c:v>
                </c:pt>
                <c:pt idx="4080">
                  <c:v>0</c:v>
                </c:pt>
                <c:pt idx="4081">
                  <c:v>0</c:v>
                </c:pt>
                <c:pt idx="4082">
                  <c:v>0</c:v>
                </c:pt>
                <c:pt idx="4083">
                  <c:v>0</c:v>
                </c:pt>
                <c:pt idx="4084">
                  <c:v>0</c:v>
                </c:pt>
                <c:pt idx="4085">
                  <c:v>0</c:v>
                </c:pt>
                <c:pt idx="4086">
                  <c:v>1.2599892664873556E-3</c:v>
                </c:pt>
                <c:pt idx="4087">
                  <c:v>0</c:v>
                </c:pt>
                <c:pt idx="4088">
                  <c:v>5.8343349585067228E-3</c:v>
                </c:pt>
                <c:pt idx="4089">
                  <c:v>0</c:v>
                </c:pt>
                <c:pt idx="4090">
                  <c:v>3.1543282633786944E-3</c:v>
                </c:pt>
                <c:pt idx="4091">
                  <c:v>0</c:v>
                </c:pt>
                <c:pt idx="4092">
                  <c:v>1.7983952833327557E-2</c:v>
                </c:pt>
                <c:pt idx="4093">
                  <c:v>1.1540641420486166E-2</c:v>
                </c:pt>
                <c:pt idx="4094">
                  <c:v>1.2297344827202196E-2</c:v>
                </c:pt>
                <c:pt idx="4095">
                  <c:v>-1.4554498128731167E-2</c:v>
                </c:pt>
                <c:pt idx="4096">
                  <c:v>0</c:v>
                </c:pt>
                <c:pt idx="4097">
                  <c:v>0</c:v>
                </c:pt>
                <c:pt idx="4098">
                  <c:v>0</c:v>
                </c:pt>
                <c:pt idx="4099">
                  <c:v>0</c:v>
                </c:pt>
                <c:pt idx="4100">
                  <c:v>0</c:v>
                </c:pt>
                <c:pt idx="4101">
                  <c:v>0</c:v>
                </c:pt>
                <c:pt idx="4102">
                  <c:v>0</c:v>
                </c:pt>
                <c:pt idx="4103">
                  <c:v>0</c:v>
                </c:pt>
                <c:pt idx="4104">
                  <c:v>0</c:v>
                </c:pt>
                <c:pt idx="4105">
                  <c:v>0</c:v>
                </c:pt>
                <c:pt idx="4106">
                  <c:v>0</c:v>
                </c:pt>
                <c:pt idx="4107">
                  <c:v>0</c:v>
                </c:pt>
                <c:pt idx="4108">
                  <c:v>0</c:v>
                </c:pt>
                <c:pt idx="4109">
                  <c:v>0</c:v>
                </c:pt>
                <c:pt idx="4110">
                  <c:v>0</c:v>
                </c:pt>
                <c:pt idx="4111">
                  <c:v>0</c:v>
                </c:pt>
                <c:pt idx="4112">
                  <c:v>-3.9815719663385284E-2</c:v>
                </c:pt>
                <c:pt idx="4113">
                  <c:v>0</c:v>
                </c:pt>
                <c:pt idx="4114">
                  <c:v>-1.0460631055200001E-2</c:v>
                </c:pt>
                <c:pt idx="4115">
                  <c:v>0</c:v>
                </c:pt>
                <c:pt idx="4116">
                  <c:v>-9.2749023230044164E-3</c:v>
                </c:pt>
                <c:pt idx="4117">
                  <c:v>-4.3458339593108616E-2</c:v>
                </c:pt>
                <c:pt idx="4118">
                  <c:v>0</c:v>
                </c:pt>
                <c:pt idx="4119">
                  <c:v>0</c:v>
                </c:pt>
                <c:pt idx="4120">
                  <c:v>0</c:v>
                </c:pt>
                <c:pt idx="4121">
                  <c:v>0</c:v>
                </c:pt>
                <c:pt idx="4122">
                  <c:v>0</c:v>
                </c:pt>
                <c:pt idx="4123">
                  <c:v>0</c:v>
                </c:pt>
                <c:pt idx="4124">
                  <c:v>0</c:v>
                </c:pt>
                <c:pt idx="4125">
                  <c:v>-2.8883688264954445E-2</c:v>
                </c:pt>
                <c:pt idx="4126">
                  <c:v>-1.4931752500495584E-2</c:v>
                </c:pt>
                <c:pt idx="4127">
                  <c:v>-1.4473872339793832E-2</c:v>
                </c:pt>
                <c:pt idx="4128">
                  <c:v>-1.3209185202639138E-2</c:v>
                </c:pt>
                <c:pt idx="4129">
                  <c:v>0</c:v>
                </c:pt>
                <c:pt idx="4130">
                  <c:v>0</c:v>
                </c:pt>
                <c:pt idx="4131">
                  <c:v>0</c:v>
                </c:pt>
                <c:pt idx="4132">
                  <c:v>0</c:v>
                </c:pt>
                <c:pt idx="4133">
                  <c:v>0</c:v>
                </c:pt>
                <c:pt idx="4134">
                  <c:v>0</c:v>
                </c:pt>
                <c:pt idx="4135">
                  <c:v>0</c:v>
                </c:pt>
                <c:pt idx="4136">
                  <c:v>0</c:v>
                </c:pt>
                <c:pt idx="4137">
                  <c:v>0</c:v>
                </c:pt>
                <c:pt idx="4138">
                  <c:v>1.6228131341911697E-2</c:v>
                </c:pt>
                <c:pt idx="4139">
                  <c:v>1.2080074190593612E-2</c:v>
                </c:pt>
                <c:pt idx="4140">
                  <c:v>2.5065441217053137E-2</c:v>
                </c:pt>
                <c:pt idx="4141">
                  <c:v>1.4105043962613306E-2</c:v>
                </c:pt>
                <c:pt idx="4142">
                  <c:v>1.5729807243278555E-2</c:v>
                </c:pt>
                <c:pt idx="4143">
                  <c:v>-5.0966872886348609E-2</c:v>
                </c:pt>
                <c:pt idx="4144">
                  <c:v>-7.3282053226560555E-3</c:v>
                </c:pt>
                <c:pt idx="4145">
                  <c:v>-3.635190098953861E-2</c:v>
                </c:pt>
                <c:pt idx="4146">
                  <c:v>0</c:v>
                </c:pt>
                <c:pt idx="4147">
                  <c:v>0</c:v>
                </c:pt>
                <c:pt idx="4148">
                  <c:v>0</c:v>
                </c:pt>
                <c:pt idx="4149">
                  <c:v>0</c:v>
                </c:pt>
                <c:pt idx="4150">
                  <c:v>0</c:v>
                </c:pt>
                <c:pt idx="4151">
                  <c:v>0</c:v>
                </c:pt>
                <c:pt idx="4152">
                  <c:v>0</c:v>
                </c:pt>
                <c:pt idx="4153">
                  <c:v>0</c:v>
                </c:pt>
                <c:pt idx="4154">
                  <c:v>0</c:v>
                </c:pt>
                <c:pt idx="4155">
                  <c:v>0</c:v>
                </c:pt>
                <c:pt idx="4156">
                  <c:v>0</c:v>
                </c:pt>
                <c:pt idx="4157">
                  <c:v>-1.1782729189872195E-2</c:v>
                </c:pt>
                <c:pt idx="4158">
                  <c:v>-1.7283340351605777E-2</c:v>
                </c:pt>
                <c:pt idx="4159">
                  <c:v>0</c:v>
                </c:pt>
                <c:pt idx="4160">
                  <c:v>-4.3553318321529998E-3</c:v>
                </c:pt>
                <c:pt idx="4161">
                  <c:v>-4.9235680981723887E-2</c:v>
                </c:pt>
                <c:pt idx="4162">
                  <c:v>-5.53299104061575E-2</c:v>
                </c:pt>
                <c:pt idx="4163">
                  <c:v>-4.7627432098900559E-2</c:v>
                </c:pt>
                <c:pt idx="4164">
                  <c:v>-5.367202837497944E-2</c:v>
                </c:pt>
                <c:pt idx="4165">
                  <c:v>-6.5431213053434439E-2</c:v>
                </c:pt>
                <c:pt idx="4166">
                  <c:v>-1.1425434655336917E-2</c:v>
                </c:pt>
                <c:pt idx="4167">
                  <c:v>-1.1051263494725778E-2</c:v>
                </c:pt>
                <c:pt idx="4168">
                  <c:v>-1.3951060219005083E-2</c:v>
                </c:pt>
                <c:pt idx="4169">
                  <c:v>-1.3438231751277945E-2</c:v>
                </c:pt>
                <c:pt idx="4170">
                  <c:v>-1.1682217765237807E-2</c:v>
                </c:pt>
                <c:pt idx="4171">
                  <c:v>-1.1135869662650223E-2</c:v>
                </c:pt>
                <c:pt idx="4172">
                  <c:v>-7.2785517965024164E-3</c:v>
                </c:pt>
                <c:pt idx="4173">
                  <c:v>-5.9902972845052221E-2</c:v>
                </c:pt>
                <c:pt idx="4174">
                  <c:v>-5.7713250740191943E-2</c:v>
                </c:pt>
                <c:pt idx="4175">
                  <c:v>-5.7940558167171946E-2</c:v>
                </c:pt>
                <c:pt idx="4176">
                  <c:v>-5.6983624136330555E-2</c:v>
                </c:pt>
                <c:pt idx="4177">
                  <c:v>0</c:v>
                </c:pt>
                <c:pt idx="4178">
                  <c:v>0</c:v>
                </c:pt>
                <c:pt idx="4179">
                  <c:v>0</c:v>
                </c:pt>
                <c:pt idx="4180">
                  <c:v>0</c:v>
                </c:pt>
                <c:pt idx="4181">
                  <c:v>0</c:v>
                </c:pt>
                <c:pt idx="4182">
                  <c:v>0</c:v>
                </c:pt>
                <c:pt idx="4183">
                  <c:v>0</c:v>
                </c:pt>
                <c:pt idx="4184">
                  <c:v>0</c:v>
                </c:pt>
                <c:pt idx="4185">
                  <c:v>0</c:v>
                </c:pt>
                <c:pt idx="4186">
                  <c:v>0</c:v>
                </c:pt>
                <c:pt idx="4187">
                  <c:v>0</c:v>
                </c:pt>
                <c:pt idx="4188">
                  <c:v>0</c:v>
                </c:pt>
                <c:pt idx="4189">
                  <c:v>0</c:v>
                </c:pt>
                <c:pt idx="4190">
                  <c:v>0</c:v>
                </c:pt>
                <c:pt idx="4191">
                  <c:v>-1.3182476145652416E-2</c:v>
                </c:pt>
                <c:pt idx="4192">
                  <c:v>0</c:v>
                </c:pt>
                <c:pt idx="4193">
                  <c:v>-3.5408353989001114E-2</c:v>
                </c:pt>
                <c:pt idx="4194">
                  <c:v>0</c:v>
                </c:pt>
                <c:pt idx="4195">
                  <c:v>0</c:v>
                </c:pt>
                <c:pt idx="4196">
                  <c:v>0</c:v>
                </c:pt>
                <c:pt idx="4197">
                  <c:v>0</c:v>
                </c:pt>
                <c:pt idx="4198">
                  <c:v>0</c:v>
                </c:pt>
                <c:pt idx="4199">
                  <c:v>0</c:v>
                </c:pt>
                <c:pt idx="4200">
                  <c:v>0</c:v>
                </c:pt>
                <c:pt idx="4201">
                  <c:v>0</c:v>
                </c:pt>
                <c:pt idx="4202">
                  <c:v>-4.5560708177291945E-4</c:v>
                </c:pt>
                <c:pt idx="4203">
                  <c:v>0</c:v>
                </c:pt>
                <c:pt idx="4204">
                  <c:v>-8.6238601001346945E-3</c:v>
                </c:pt>
                <c:pt idx="4205">
                  <c:v>-8.0432066777343623E-3</c:v>
                </c:pt>
                <c:pt idx="4206">
                  <c:v>-1.278910315079425E-2</c:v>
                </c:pt>
                <c:pt idx="4207">
                  <c:v>0</c:v>
                </c:pt>
                <c:pt idx="4208">
                  <c:v>-1.4538750157397722E-3</c:v>
                </c:pt>
                <c:pt idx="4209">
                  <c:v>-5.9457216190133333E-2</c:v>
                </c:pt>
                <c:pt idx="4210">
                  <c:v>-6.113795477420278E-2</c:v>
                </c:pt>
                <c:pt idx="4211">
                  <c:v>-5.2421065298233607E-2</c:v>
                </c:pt>
                <c:pt idx="4212">
                  <c:v>-5.6821480639045553E-2</c:v>
                </c:pt>
                <c:pt idx="4213">
                  <c:v>-8.0041610471413061E-2</c:v>
                </c:pt>
                <c:pt idx="4214">
                  <c:v>-3.6221117095098607E-2</c:v>
                </c:pt>
                <c:pt idx="4215">
                  <c:v>-3.4817049851883053E-2</c:v>
                </c:pt>
                <c:pt idx="4216">
                  <c:v>-3.4652534278056389E-2</c:v>
                </c:pt>
                <c:pt idx="4217">
                  <c:v>-3.3593069596082221E-2</c:v>
                </c:pt>
                <c:pt idx="4218">
                  <c:v>-2.7309096212879223E-2</c:v>
                </c:pt>
                <c:pt idx="4219">
                  <c:v>-2.5274484023589276E-2</c:v>
                </c:pt>
                <c:pt idx="4220">
                  <c:v>-1.4722589105587667E-2</c:v>
                </c:pt>
                <c:pt idx="4221">
                  <c:v>-6.6469317784451948E-2</c:v>
                </c:pt>
                <c:pt idx="4222">
                  <c:v>-5.9889334875443886E-2</c:v>
                </c:pt>
                <c:pt idx="4223">
                  <c:v>-6.0249397927039441E-2</c:v>
                </c:pt>
                <c:pt idx="4224">
                  <c:v>-5.4383607992449449E-2</c:v>
                </c:pt>
                <c:pt idx="4225">
                  <c:v>0</c:v>
                </c:pt>
                <c:pt idx="4226">
                  <c:v>0</c:v>
                </c:pt>
                <c:pt idx="4227">
                  <c:v>0</c:v>
                </c:pt>
                <c:pt idx="4228">
                  <c:v>0</c:v>
                </c:pt>
                <c:pt idx="4229">
                  <c:v>0</c:v>
                </c:pt>
                <c:pt idx="4230">
                  <c:v>0</c:v>
                </c:pt>
                <c:pt idx="4231">
                  <c:v>0</c:v>
                </c:pt>
                <c:pt idx="4232">
                  <c:v>0</c:v>
                </c:pt>
                <c:pt idx="4233">
                  <c:v>0</c:v>
                </c:pt>
                <c:pt idx="4234">
                  <c:v>0</c:v>
                </c:pt>
                <c:pt idx="4235">
                  <c:v>0</c:v>
                </c:pt>
                <c:pt idx="4236">
                  <c:v>0</c:v>
                </c:pt>
                <c:pt idx="4237">
                  <c:v>0</c:v>
                </c:pt>
                <c:pt idx="4238">
                  <c:v>0</c:v>
                </c:pt>
                <c:pt idx="4239">
                  <c:v>-7.577523494659362E-2</c:v>
                </c:pt>
                <c:pt idx="4240">
                  <c:v>-4.3032042655360273E-2</c:v>
                </c:pt>
                <c:pt idx="4241">
                  <c:v>-5.5055254090482779E-2</c:v>
                </c:pt>
                <c:pt idx="4242">
                  <c:v>0</c:v>
                </c:pt>
                <c:pt idx="4243">
                  <c:v>0</c:v>
                </c:pt>
                <c:pt idx="4244">
                  <c:v>0</c:v>
                </c:pt>
                <c:pt idx="4245">
                  <c:v>0</c:v>
                </c:pt>
                <c:pt idx="4246">
                  <c:v>0</c:v>
                </c:pt>
                <c:pt idx="4247">
                  <c:v>0</c:v>
                </c:pt>
                <c:pt idx="4248">
                  <c:v>-5.3617112430748605E-3</c:v>
                </c:pt>
                <c:pt idx="4249">
                  <c:v>0</c:v>
                </c:pt>
                <c:pt idx="4250">
                  <c:v>-1.9258411407863333E-2</c:v>
                </c:pt>
                <c:pt idx="4251">
                  <c:v>0</c:v>
                </c:pt>
                <c:pt idx="4252">
                  <c:v>-2.1586516723337362E-2</c:v>
                </c:pt>
                <c:pt idx="4253">
                  <c:v>-8.0382465703112513E-2</c:v>
                </c:pt>
                <c:pt idx="4254">
                  <c:v>-9.9872993785137781E-2</c:v>
                </c:pt>
                <c:pt idx="4255">
                  <c:v>-1.7579033666661695E-3</c:v>
                </c:pt>
                <c:pt idx="4256">
                  <c:v>-1.2364974771193917E-2</c:v>
                </c:pt>
                <c:pt idx="4257">
                  <c:v>-1.0661829614400307E-4</c:v>
                </c:pt>
                <c:pt idx="4258">
                  <c:v>-0.12549973411975918</c:v>
                </c:pt>
                <c:pt idx="4259">
                  <c:v>-0.10640268692484944</c:v>
                </c:pt>
                <c:pt idx="4260">
                  <c:v>-0.10772949987826527</c:v>
                </c:pt>
                <c:pt idx="4261">
                  <c:v>-0.10812016609612056</c:v>
                </c:pt>
                <c:pt idx="4262">
                  <c:v>-8.0694289867429728E-2</c:v>
                </c:pt>
                <c:pt idx="4263">
                  <c:v>-8.0007289958768615E-2</c:v>
                </c:pt>
                <c:pt idx="4264">
                  <c:v>-7.8971788200923612E-2</c:v>
                </c:pt>
                <c:pt idx="4265">
                  <c:v>-7.8436291714267775E-2</c:v>
                </c:pt>
                <c:pt idx="4266">
                  <c:v>-7.4457614361795002E-2</c:v>
                </c:pt>
                <c:pt idx="4267">
                  <c:v>-7.4097578616378612E-2</c:v>
                </c:pt>
                <c:pt idx="4268">
                  <c:v>-6.5793953388975271E-2</c:v>
                </c:pt>
                <c:pt idx="4269">
                  <c:v>-0.116799974197645</c:v>
                </c:pt>
                <c:pt idx="4270">
                  <c:v>-0.11098630994876833</c:v>
                </c:pt>
                <c:pt idx="4271">
                  <c:v>-0.11101279614019778</c:v>
                </c:pt>
                <c:pt idx="4272">
                  <c:v>-0.10609876877966111</c:v>
                </c:pt>
                <c:pt idx="4273">
                  <c:v>0</c:v>
                </c:pt>
                <c:pt idx="4274">
                  <c:v>0</c:v>
                </c:pt>
                <c:pt idx="4275">
                  <c:v>0</c:v>
                </c:pt>
                <c:pt idx="4276">
                  <c:v>0</c:v>
                </c:pt>
                <c:pt idx="4277">
                  <c:v>0</c:v>
                </c:pt>
                <c:pt idx="4278">
                  <c:v>0</c:v>
                </c:pt>
                <c:pt idx="4279">
                  <c:v>0</c:v>
                </c:pt>
                <c:pt idx="4280">
                  <c:v>0</c:v>
                </c:pt>
                <c:pt idx="4281">
                  <c:v>0</c:v>
                </c:pt>
                <c:pt idx="4282">
                  <c:v>0</c:v>
                </c:pt>
                <c:pt idx="4283">
                  <c:v>0</c:v>
                </c:pt>
                <c:pt idx="4284">
                  <c:v>0</c:v>
                </c:pt>
                <c:pt idx="4285">
                  <c:v>0</c:v>
                </c:pt>
                <c:pt idx="4286">
                  <c:v>0</c:v>
                </c:pt>
                <c:pt idx="4287">
                  <c:v>-0.1163463384074564</c:v>
                </c:pt>
                <c:pt idx="4288">
                  <c:v>-0.11057568495284667</c:v>
                </c:pt>
                <c:pt idx="4289">
                  <c:v>0</c:v>
                </c:pt>
                <c:pt idx="4290">
                  <c:v>0</c:v>
                </c:pt>
                <c:pt idx="4291">
                  <c:v>0</c:v>
                </c:pt>
                <c:pt idx="4292">
                  <c:v>0</c:v>
                </c:pt>
                <c:pt idx="4293">
                  <c:v>0</c:v>
                </c:pt>
                <c:pt idx="4294">
                  <c:v>0</c:v>
                </c:pt>
                <c:pt idx="4295">
                  <c:v>0</c:v>
                </c:pt>
                <c:pt idx="4296">
                  <c:v>0</c:v>
                </c:pt>
                <c:pt idx="4297">
                  <c:v>0</c:v>
                </c:pt>
                <c:pt idx="4298">
                  <c:v>0</c:v>
                </c:pt>
                <c:pt idx="4299">
                  <c:v>0</c:v>
                </c:pt>
                <c:pt idx="4300">
                  <c:v>0</c:v>
                </c:pt>
                <c:pt idx="4301">
                  <c:v>0</c:v>
                </c:pt>
                <c:pt idx="4302">
                  <c:v>0</c:v>
                </c:pt>
                <c:pt idx="4303">
                  <c:v>0</c:v>
                </c:pt>
                <c:pt idx="4304">
                  <c:v>0</c:v>
                </c:pt>
                <c:pt idx="4305">
                  <c:v>0</c:v>
                </c:pt>
                <c:pt idx="4306">
                  <c:v>0</c:v>
                </c:pt>
                <c:pt idx="4307">
                  <c:v>0</c:v>
                </c:pt>
                <c:pt idx="4308">
                  <c:v>0</c:v>
                </c:pt>
                <c:pt idx="4309">
                  <c:v>-0.14860489367004695</c:v>
                </c:pt>
                <c:pt idx="4310">
                  <c:v>-0.13390900492166083</c:v>
                </c:pt>
                <c:pt idx="4311">
                  <c:v>-0.13340981197005999</c:v>
                </c:pt>
                <c:pt idx="4312">
                  <c:v>-0.13044284202223722</c:v>
                </c:pt>
                <c:pt idx="4313">
                  <c:v>-0.12976940165468667</c:v>
                </c:pt>
                <c:pt idx="4314">
                  <c:v>-0.12471709047043777</c:v>
                </c:pt>
                <c:pt idx="4315">
                  <c:v>-0.1239243280682461</c:v>
                </c:pt>
                <c:pt idx="4316">
                  <c:v>-0.11686171373275722</c:v>
                </c:pt>
                <c:pt idx="4317">
                  <c:v>-0.16504957250003166</c:v>
                </c:pt>
                <c:pt idx="4318">
                  <c:v>-0.15929759204562915</c:v>
                </c:pt>
                <c:pt idx="4319">
                  <c:v>-0.15992101851331331</c:v>
                </c:pt>
                <c:pt idx="4320">
                  <c:v>-0.1571085559458075</c:v>
                </c:pt>
                <c:pt idx="4321">
                  <c:v>0</c:v>
                </c:pt>
                <c:pt idx="4322">
                  <c:v>0</c:v>
                </c:pt>
                <c:pt idx="4323">
                  <c:v>0</c:v>
                </c:pt>
                <c:pt idx="4324">
                  <c:v>0</c:v>
                </c:pt>
                <c:pt idx="4325">
                  <c:v>0</c:v>
                </c:pt>
                <c:pt idx="4326">
                  <c:v>0</c:v>
                </c:pt>
                <c:pt idx="4327">
                  <c:v>0</c:v>
                </c:pt>
                <c:pt idx="4328">
                  <c:v>0</c:v>
                </c:pt>
                <c:pt idx="4329">
                  <c:v>0</c:v>
                </c:pt>
                <c:pt idx="4330">
                  <c:v>0</c:v>
                </c:pt>
                <c:pt idx="4331">
                  <c:v>0</c:v>
                </c:pt>
                <c:pt idx="4332">
                  <c:v>0</c:v>
                </c:pt>
                <c:pt idx="4333">
                  <c:v>0</c:v>
                </c:pt>
                <c:pt idx="4334">
                  <c:v>0</c:v>
                </c:pt>
                <c:pt idx="4335">
                  <c:v>-0.10688363745466029</c:v>
                </c:pt>
                <c:pt idx="4336">
                  <c:v>-8.9960131755230002E-2</c:v>
                </c:pt>
                <c:pt idx="4337">
                  <c:v>0</c:v>
                </c:pt>
                <c:pt idx="4338">
                  <c:v>0</c:v>
                </c:pt>
                <c:pt idx="4339">
                  <c:v>0</c:v>
                </c:pt>
                <c:pt idx="4340">
                  <c:v>0</c:v>
                </c:pt>
                <c:pt idx="4341">
                  <c:v>0</c:v>
                </c:pt>
                <c:pt idx="4342">
                  <c:v>0</c:v>
                </c:pt>
                <c:pt idx="4343">
                  <c:v>0</c:v>
                </c:pt>
                <c:pt idx="4344">
                  <c:v>0</c:v>
                </c:pt>
                <c:pt idx="4345">
                  <c:v>0</c:v>
                </c:pt>
                <c:pt idx="4346">
                  <c:v>0</c:v>
                </c:pt>
                <c:pt idx="4347">
                  <c:v>0</c:v>
                </c:pt>
                <c:pt idx="4348">
                  <c:v>0</c:v>
                </c:pt>
                <c:pt idx="4349">
                  <c:v>0</c:v>
                </c:pt>
                <c:pt idx="4350">
                  <c:v>0</c:v>
                </c:pt>
                <c:pt idx="4351">
                  <c:v>0</c:v>
                </c:pt>
                <c:pt idx="4352">
                  <c:v>0</c:v>
                </c:pt>
                <c:pt idx="4353">
                  <c:v>0</c:v>
                </c:pt>
                <c:pt idx="4354">
                  <c:v>0</c:v>
                </c:pt>
                <c:pt idx="4355">
                  <c:v>0</c:v>
                </c:pt>
                <c:pt idx="4356">
                  <c:v>0</c:v>
                </c:pt>
                <c:pt idx="4357">
                  <c:v>-0.14027644440489334</c:v>
                </c:pt>
                <c:pt idx="4358">
                  <c:v>-0.12231300784339445</c:v>
                </c:pt>
                <c:pt idx="4359">
                  <c:v>-0.12184036756262917</c:v>
                </c:pt>
                <c:pt idx="4360">
                  <c:v>-0.11953104076665222</c:v>
                </c:pt>
                <c:pt idx="4361">
                  <c:v>-0.11909965584736472</c:v>
                </c:pt>
                <c:pt idx="4362">
                  <c:v>-0.11527065130794889</c:v>
                </c:pt>
                <c:pt idx="4363">
                  <c:v>-0.11510376399193582</c:v>
                </c:pt>
                <c:pt idx="4364">
                  <c:v>-0.11075227598215638</c:v>
                </c:pt>
                <c:pt idx="4365">
                  <c:v>-0.1602634271192761</c:v>
                </c:pt>
                <c:pt idx="4366">
                  <c:v>-0.1576727706496614</c:v>
                </c:pt>
                <c:pt idx="4367">
                  <c:v>-0.15769279772895278</c:v>
                </c:pt>
                <c:pt idx="4368">
                  <c:v>-0.15673179005152305</c:v>
                </c:pt>
                <c:pt idx="4369">
                  <c:v>0</c:v>
                </c:pt>
                <c:pt idx="4370">
                  <c:v>0</c:v>
                </c:pt>
                <c:pt idx="4371">
                  <c:v>0</c:v>
                </c:pt>
                <c:pt idx="4372">
                  <c:v>0</c:v>
                </c:pt>
                <c:pt idx="4373">
                  <c:v>0</c:v>
                </c:pt>
                <c:pt idx="4374">
                  <c:v>0</c:v>
                </c:pt>
                <c:pt idx="4375">
                  <c:v>0</c:v>
                </c:pt>
                <c:pt idx="4376">
                  <c:v>0</c:v>
                </c:pt>
                <c:pt idx="4377">
                  <c:v>0</c:v>
                </c:pt>
                <c:pt idx="4378">
                  <c:v>0</c:v>
                </c:pt>
                <c:pt idx="4379">
                  <c:v>0</c:v>
                </c:pt>
                <c:pt idx="4380">
                  <c:v>0</c:v>
                </c:pt>
                <c:pt idx="4381">
                  <c:v>0</c:v>
                </c:pt>
                <c:pt idx="4382">
                  <c:v>0</c:v>
                </c:pt>
                <c:pt idx="4383">
                  <c:v>-0.10646700502382778</c:v>
                </c:pt>
                <c:pt idx="4384">
                  <c:v>-6.1344427755359164E-2</c:v>
                </c:pt>
                <c:pt idx="4385">
                  <c:v>-0.17821322083424751</c:v>
                </c:pt>
                <c:pt idx="4386">
                  <c:v>0</c:v>
                </c:pt>
                <c:pt idx="4387">
                  <c:v>0</c:v>
                </c:pt>
                <c:pt idx="4388">
                  <c:v>0</c:v>
                </c:pt>
                <c:pt idx="4389">
                  <c:v>0</c:v>
                </c:pt>
                <c:pt idx="4390">
                  <c:v>0</c:v>
                </c:pt>
                <c:pt idx="4391">
                  <c:v>0</c:v>
                </c:pt>
                <c:pt idx="4392">
                  <c:v>-4.1560786582640834E-2</c:v>
                </c:pt>
                <c:pt idx="4393">
                  <c:v>-4.1786780315160275E-2</c:v>
                </c:pt>
                <c:pt idx="4394">
                  <c:v>-0.1693826374802461</c:v>
                </c:pt>
                <c:pt idx="4395">
                  <c:v>-0.14323398489736444</c:v>
                </c:pt>
                <c:pt idx="4396">
                  <c:v>-0.23339273663567306</c:v>
                </c:pt>
                <c:pt idx="4397">
                  <c:v>-0.35923206682646114</c:v>
                </c:pt>
                <c:pt idx="4398">
                  <c:v>-0.42024499770644164</c:v>
                </c:pt>
                <c:pt idx="4399">
                  <c:v>-0.16850584907805194</c:v>
                </c:pt>
                <c:pt idx="4400">
                  <c:v>-0.17394797287054667</c:v>
                </c:pt>
                <c:pt idx="4401">
                  <c:v>-0.31573192969246389</c:v>
                </c:pt>
                <c:pt idx="4402">
                  <c:v>-0.26868198336559002</c:v>
                </c:pt>
                <c:pt idx="4403">
                  <c:v>-0.2253091690292375</c:v>
                </c:pt>
                <c:pt idx="4404">
                  <c:v>-0.22643972175494528</c:v>
                </c:pt>
                <c:pt idx="4405">
                  <c:v>-0.13666289226294528</c:v>
                </c:pt>
                <c:pt idx="4406">
                  <c:v>-0.1210207175344075</c:v>
                </c:pt>
                <c:pt idx="4407">
                  <c:v>-0.12065004560353416</c:v>
                </c:pt>
                <c:pt idx="4408">
                  <c:v>-0.12126799385222639</c:v>
                </c:pt>
                <c:pt idx="4409">
                  <c:v>-0.12052679508450584</c:v>
                </c:pt>
                <c:pt idx="4410">
                  <c:v>-0.11818942751446861</c:v>
                </c:pt>
                <c:pt idx="4411">
                  <c:v>-0.11729278755261</c:v>
                </c:pt>
                <c:pt idx="4412">
                  <c:v>-0.11321522927426833</c:v>
                </c:pt>
                <c:pt idx="4413">
                  <c:v>-0.16212498925418192</c:v>
                </c:pt>
                <c:pt idx="4414">
                  <c:v>-0.16024414162097028</c:v>
                </c:pt>
                <c:pt idx="4415">
                  <c:v>-0.15981300644552751</c:v>
                </c:pt>
                <c:pt idx="4416">
                  <c:v>-0.15645784758955195</c:v>
                </c:pt>
                <c:pt idx="4417">
                  <c:v>0</c:v>
                </c:pt>
                <c:pt idx="4418">
                  <c:v>0</c:v>
                </c:pt>
                <c:pt idx="4419">
                  <c:v>0</c:v>
                </c:pt>
                <c:pt idx="4420">
                  <c:v>0</c:v>
                </c:pt>
                <c:pt idx="4421">
                  <c:v>0</c:v>
                </c:pt>
                <c:pt idx="4422">
                  <c:v>0</c:v>
                </c:pt>
                <c:pt idx="4423">
                  <c:v>0</c:v>
                </c:pt>
                <c:pt idx="4424">
                  <c:v>0</c:v>
                </c:pt>
                <c:pt idx="4425">
                  <c:v>0</c:v>
                </c:pt>
                <c:pt idx="4426">
                  <c:v>0</c:v>
                </c:pt>
                <c:pt idx="4427">
                  <c:v>0</c:v>
                </c:pt>
                <c:pt idx="4428">
                  <c:v>-8.5431277180749998E-3</c:v>
                </c:pt>
                <c:pt idx="4429">
                  <c:v>0</c:v>
                </c:pt>
                <c:pt idx="4430">
                  <c:v>0</c:v>
                </c:pt>
                <c:pt idx="4431">
                  <c:v>-0.1616533888391489</c:v>
                </c:pt>
                <c:pt idx="4432">
                  <c:v>-0.17092914380101112</c:v>
                </c:pt>
                <c:pt idx="4433">
                  <c:v>-0.19111273578821361</c:v>
                </c:pt>
                <c:pt idx="4434">
                  <c:v>-3.589974307747E-2</c:v>
                </c:pt>
                <c:pt idx="4435">
                  <c:v>-3.9960669240894996E-2</c:v>
                </c:pt>
                <c:pt idx="4436">
                  <c:v>-0.17538740255042806</c:v>
                </c:pt>
                <c:pt idx="4437">
                  <c:v>-0.2134422902463475</c:v>
                </c:pt>
                <c:pt idx="4438">
                  <c:v>-0.32682724594444168</c:v>
                </c:pt>
                <c:pt idx="4439">
                  <c:v>-0.30021606927216665</c:v>
                </c:pt>
                <c:pt idx="4440">
                  <c:v>-0.390462030870525</c:v>
                </c:pt>
                <c:pt idx="4441">
                  <c:v>-0.38650590563682496</c:v>
                </c:pt>
                <c:pt idx="4442">
                  <c:v>-0.49059026591213056</c:v>
                </c:pt>
                <c:pt idx="4443">
                  <c:v>-0.47738926995086389</c:v>
                </c:pt>
                <c:pt idx="4444">
                  <c:v>-0.52984920363220001</c:v>
                </c:pt>
                <c:pt idx="4445">
                  <c:v>-0.69549830300961113</c:v>
                </c:pt>
                <c:pt idx="4446">
                  <c:v>-0.72331012173944453</c:v>
                </c:pt>
                <c:pt idx="4447">
                  <c:v>-0.41658118277011669</c:v>
                </c:pt>
                <c:pt idx="4448">
                  <c:v>-0.39248138134016669</c:v>
                </c:pt>
                <c:pt idx="4449">
                  <c:v>-0.53890657367635553</c:v>
                </c:pt>
                <c:pt idx="4450">
                  <c:v>-0.44907830465018056</c:v>
                </c:pt>
                <c:pt idx="4451">
                  <c:v>-0.37809146769008334</c:v>
                </c:pt>
                <c:pt idx="4452">
                  <c:v>-0.3593250065537667</c:v>
                </c:pt>
                <c:pt idx="4453">
                  <c:v>-0.19571317571700778</c:v>
                </c:pt>
                <c:pt idx="4454">
                  <c:v>-0.19360496143532249</c:v>
                </c:pt>
                <c:pt idx="4455">
                  <c:v>-0.19329148083356945</c:v>
                </c:pt>
                <c:pt idx="4456">
                  <c:v>-0.19090098630101529</c:v>
                </c:pt>
                <c:pt idx="4457">
                  <c:v>-0.19080532379888526</c:v>
                </c:pt>
                <c:pt idx="4458">
                  <c:v>-0.18651504044467249</c:v>
                </c:pt>
                <c:pt idx="4459">
                  <c:v>-0.18635087847020915</c:v>
                </c:pt>
                <c:pt idx="4460">
                  <c:v>-0.1810993943542189</c:v>
                </c:pt>
                <c:pt idx="4461">
                  <c:v>-0.2283812331631675</c:v>
                </c:pt>
                <c:pt idx="4462">
                  <c:v>-0.22418116906915916</c:v>
                </c:pt>
                <c:pt idx="4463">
                  <c:v>-0.2238188745523039</c:v>
                </c:pt>
                <c:pt idx="4464">
                  <c:v>-0.22042863540417501</c:v>
                </c:pt>
                <c:pt idx="4465">
                  <c:v>-2.6112281858124416E-2</c:v>
                </c:pt>
                <c:pt idx="4466">
                  <c:v>-2.0993949758056307E-2</c:v>
                </c:pt>
                <c:pt idx="4467">
                  <c:v>-2.0690995369961416E-2</c:v>
                </c:pt>
                <c:pt idx="4468">
                  <c:v>-1.5393754188636611E-2</c:v>
                </c:pt>
                <c:pt idx="4469">
                  <c:v>-1.5633977942764363E-2</c:v>
                </c:pt>
                <c:pt idx="4470">
                  <c:v>-9.1439190263124994E-3</c:v>
                </c:pt>
                <c:pt idx="4471">
                  <c:v>-8.4182402826648607E-3</c:v>
                </c:pt>
                <c:pt idx="4472">
                  <c:v>-5.1179932494513337E-4</c:v>
                </c:pt>
                <c:pt idx="4473">
                  <c:v>0</c:v>
                </c:pt>
                <c:pt idx="4474">
                  <c:v>0</c:v>
                </c:pt>
                <c:pt idx="4475">
                  <c:v>0</c:v>
                </c:pt>
                <c:pt idx="4476">
                  <c:v>-6.9378857964716115E-2</c:v>
                </c:pt>
                <c:pt idx="4477">
                  <c:v>0</c:v>
                </c:pt>
                <c:pt idx="4478">
                  <c:v>-8.0580079196609436E-3</c:v>
                </c:pt>
                <c:pt idx="4479">
                  <c:v>-0.21548332477985305</c:v>
                </c:pt>
                <c:pt idx="4480">
                  <c:v>-0.2288573448341561</c:v>
                </c:pt>
                <c:pt idx="4481">
                  <c:v>-0.28717464379161944</c:v>
                </c:pt>
                <c:pt idx="4482">
                  <c:v>-0.15360110085496803</c:v>
                </c:pt>
                <c:pt idx="4483">
                  <c:v>-9.3246376107832776E-2</c:v>
                </c:pt>
                <c:pt idx="4484">
                  <c:v>-0.13419268186988861</c:v>
                </c:pt>
                <c:pt idx="4485">
                  <c:v>-0.14926353262281278</c:v>
                </c:pt>
                <c:pt idx="4486">
                  <c:v>-0.21460868534798028</c:v>
                </c:pt>
                <c:pt idx="4487">
                  <c:v>-0.2641080372293878</c:v>
                </c:pt>
                <c:pt idx="4488">
                  <c:v>-0.41752007909691113</c:v>
                </c:pt>
                <c:pt idx="4489">
                  <c:v>-0.43634045700803054</c:v>
                </c:pt>
                <c:pt idx="4490">
                  <c:v>-0.51991092016594165</c:v>
                </c:pt>
                <c:pt idx="4491">
                  <c:v>-0.52926950720228882</c:v>
                </c:pt>
                <c:pt idx="4492">
                  <c:v>-0.61105165370392234</c:v>
                </c:pt>
                <c:pt idx="4493">
                  <c:v>-0.79141267236122226</c:v>
                </c:pt>
                <c:pt idx="4494">
                  <c:v>-0.78605597018618889</c:v>
                </c:pt>
                <c:pt idx="4495">
                  <c:v>-0.48009777333387782</c:v>
                </c:pt>
                <c:pt idx="4496">
                  <c:v>-0.44085938371250277</c:v>
                </c:pt>
                <c:pt idx="4497">
                  <c:v>-0.38305291858077778</c:v>
                </c:pt>
                <c:pt idx="4498">
                  <c:v>-0.52205955244356395</c:v>
                </c:pt>
                <c:pt idx="4499">
                  <c:v>-0.445738351261525</c:v>
                </c:pt>
                <c:pt idx="4500">
                  <c:v>-0.39851364565967501</c:v>
                </c:pt>
                <c:pt idx="4501">
                  <c:v>-0.21617777352337528</c:v>
                </c:pt>
                <c:pt idx="4502">
                  <c:v>-0.2128142603124214</c:v>
                </c:pt>
                <c:pt idx="4503">
                  <c:v>-0.21282878802792027</c:v>
                </c:pt>
                <c:pt idx="4504">
                  <c:v>-0.20866109419468196</c:v>
                </c:pt>
                <c:pt idx="4505">
                  <c:v>-0.2086689739744397</c:v>
                </c:pt>
                <c:pt idx="4506">
                  <c:v>-0.20364481636049195</c:v>
                </c:pt>
                <c:pt idx="4507">
                  <c:v>-0.20377813406913334</c:v>
                </c:pt>
                <c:pt idx="4508">
                  <c:v>-0.19848830174166582</c:v>
                </c:pt>
                <c:pt idx="4509">
                  <c:v>-0.24533893510481833</c:v>
                </c:pt>
                <c:pt idx="4510">
                  <c:v>-0.24032651113763001</c:v>
                </c:pt>
                <c:pt idx="4511">
                  <c:v>-0.23942869256907609</c:v>
                </c:pt>
                <c:pt idx="4512">
                  <c:v>-0.23497437046125416</c:v>
                </c:pt>
                <c:pt idx="4513">
                  <c:v>-4.0670573628934441E-2</c:v>
                </c:pt>
                <c:pt idx="4514">
                  <c:v>-3.5718261749856942E-2</c:v>
                </c:pt>
                <c:pt idx="4515">
                  <c:v>-3.5256551620203608E-2</c:v>
                </c:pt>
                <c:pt idx="4516">
                  <c:v>-2.8277996715730835E-2</c:v>
                </c:pt>
                <c:pt idx="4517">
                  <c:v>-2.7460040117623194E-2</c:v>
                </c:pt>
                <c:pt idx="4518">
                  <c:v>-1.973384052831114E-2</c:v>
                </c:pt>
                <c:pt idx="4519">
                  <c:v>-1.8862695123496167E-2</c:v>
                </c:pt>
                <c:pt idx="4520">
                  <c:v>-1.0167212873835388E-2</c:v>
                </c:pt>
                <c:pt idx="4521">
                  <c:v>-9.5594318625911671E-3</c:v>
                </c:pt>
                <c:pt idx="4522">
                  <c:v>-9.7092954007960001E-4</c:v>
                </c:pt>
                <c:pt idx="4523">
                  <c:v>-6.4441948006871397E-4</c:v>
                </c:pt>
                <c:pt idx="4524">
                  <c:v>-7.8711078938422496E-2</c:v>
                </c:pt>
                <c:pt idx="4525">
                  <c:v>0</c:v>
                </c:pt>
                <c:pt idx="4526">
                  <c:v>-1.2462896641284776E-2</c:v>
                </c:pt>
                <c:pt idx="4527">
                  <c:v>-0.22106363878490276</c:v>
                </c:pt>
                <c:pt idx="4528">
                  <c:v>-0.23491530613601444</c:v>
                </c:pt>
                <c:pt idx="4529">
                  <c:v>-0.27439638715199693</c:v>
                </c:pt>
                <c:pt idx="4530">
                  <c:v>-0.16893727618648666</c:v>
                </c:pt>
                <c:pt idx="4531">
                  <c:v>-0.18097441021124971</c:v>
                </c:pt>
                <c:pt idx="4532">
                  <c:v>-0.30888068654586948</c:v>
                </c:pt>
                <c:pt idx="4533">
                  <c:v>-0.3326409526973611</c:v>
                </c:pt>
                <c:pt idx="4534">
                  <c:v>-0.40348828614614168</c:v>
                </c:pt>
                <c:pt idx="4535">
                  <c:v>-0.26766023408861195</c:v>
                </c:pt>
                <c:pt idx="4536">
                  <c:v>-0.34963164012225834</c:v>
                </c:pt>
                <c:pt idx="4537">
                  <c:v>-0.41535904098754162</c:v>
                </c:pt>
                <c:pt idx="4538">
                  <c:v>-0.48101644803182775</c:v>
                </c:pt>
                <c:pt idx="4539">
                  <c:v>-0.54358524962057508</c:v>
                </c:pt>
                <c:pt idx="4540">
                  <c:v>-0.68988693079902774</c:v>
                </c:pt>
                <c:pt idx="4541">
                  <c:v>-0.86272172086446386</c:v>
                </c:pt>
                <c:pt idx="4542">
                  <c:v>-0.82902941867357782</c:v>
                </c:pt>
                <c:pt idx="4543">
                  <c:v>-0.44839299999988058</c:v>
                </c:pt>
                <c:pt idx="4544">
                  <c:v>-0.62861900343378341</c:v>
                </c:pt>
                <c:pt idx="4545">
                  <c:v>-0.55996613004071116</c:v>
                </c:pt>
                <c:pt idx="4546">
                  <c:v>-0.49209152137668055</c:v>
                </c:pt>
                <c:pt idx="4547">
                  <c:v>-0.44768899101462778</c:v>
                </c:pt>
                <c:pt idx="4548">
                  <c:v>-0.41187819213877497</c:v>
                </c:pt>
                <c:pt idx="4549">
                  <c:v>-0.21684863029532195</c:v>
                </c:pt>
                <c:pt idx="4550">
                  <c:v>-0.21273390890304666</c:v>
                </c:pt>
                <c:pt idx="4551">
                  <c:v>-0.2122621289209411</c:v>
                </c:pt>
                <c:pt idx="4552">
                  <c:v>-0.20784894967090806</c:v>
                </c:pt>
                <c:pt idx="4553">
                  <c:v>-0.2076655480561975</c:v>
                </c:pt>
                <c:pt idx="4554">
                  <c:v>-0.20269934119712638</c:v>
                </c:pt>
                <c:pt idx="4555">
                  <c:v>-0.202705246858465</c:v>
                </c:pt>
                <c:pt idx="4556">
                  <c:v>-0.19692641652989973</c:v>
                </c:pt>
                <c:pt idx="4557">
                  <c:v>-0.24448450744158196</c:v>
                </c:pt>
                <c:pt idx="4558">
                  <c:v>-0.23967362483213306</c:v>
                </c:pt>
                <c:pt idx="4559">
                  <c:v>-0.2396456602161964</c:v>
                </c:pt>
                <c:pt idx="4560">
                  <c:v>-0.23580625288883028</c:v>
                </c:pt>
                <c:pt idx="4561">
                  <c:v>-4.1568215767731113E-2</c:v>
                </c:pt>
                <c:pt idx="4562">
                  <c:v>-3.6053122169988058E-2</c:v>
                </c:pt>
                <c:pt idx="4563">
                  <c:v>-3.5439947207080831E-2</c:v>
                </c:pt>
                <c:pt idx="4564">
                  <c:v>-2.8698668169275E-2</c:v>
                </c:pt>
                <c:pt idx="4565">
                  <c:v>-2.7806947265755833E-2</c:v>
                </c:pt>
                <c:pt idx="4566">
                  <c:v>-1.9164452328087583E-2</c:v>
                </c:pt>
                <c:pt idx="4567">
                  <c:v>-1.8394542881658361E-2</c:v>
                </c:pt>
                <c:pt idx="4568">
                  <c:v>-1.0320487856297557E-2</c:v>
                </c:pt>
                <c:pt idx="4569">
                  <c:v>-9.8392294870052778E-3</c:v>
                </c:pt>
                <c:pt idx="4570">
                  <c:v>-8.5946358145457501E-4</c:v>
                </c:pt>
                <c:pt idx="4571">
                  <c:v>-2.1771285479248582E-4</c:v>
                </c:pt>
                <c:pt idx="4572">
                  <c:v>-8.3655486896028336E-2</c:v>
                </c:pt>
                <c:pt idx="4573">
                  <c:v>0</c:v>
                </c:pt>
                <c:pt idx="4574">
                  <c:v>-1.5234574101644388E-2</c:v>
                </c:pt>
                <c:pt idx="4575">
                  <c:v>-0.22283276645189165</c:v>
                </c:pt>
                <c:pt idx="4576">
                  <c:v>-0.2347590743765586</c:v>
                </c:pt>
                <c:pt idx="4577">
                  <c:v>-0.28320740327124999</c:v>
                </c:pt>
                <c:pt idx="4578">
                  <c:v>-0.19061586555432</c:v>
                </c:pt>
                <c:pt idx="4579">
                  <c:v>-0.22380032303661165</c:v>
                </c:pt>
                <c:pt idx="4580">
                  <c:v>-0.37293796121331385</c:v>
                </c:pt>
                <c:pt idx="4581">
                  <c:v>-0.3765911786294</c:v>
                </c:pt>
                <c:pt idx="4582">
                  <c:v>-0.49341396062062776</c:v>
                </c:pt>
                <c:pt idx="4583">
                  <c:v>-0.5150480779477139</c:v>
                </c:pt>
                <c:pt idx="4584">
                  <c:v>-0.62856462816615832</c:v>
                </c:pt>
                <c:pt idx="4585">
                  <c:v>-0.65226936461687501</c:v>
                </c:pt>
                <c:pt idx="4586">
                  <c:v>-0.69192895190732506</c:v>
                </c:pt>
                <c:pt idx="4587">
                  <c:v>-0.50888847937973336</c:v>
                </c:pt>
                <c:pt idx="4588">
                  <c:v>-0.52440716697757772</c:v>
                </c:pt>
                <c:pt idx="4589">
                  <c:v>-0.76042752277542502</c:v>
                </c:pt>
                <c:pt idx="4590">
                  <c:v>-0.68060707225559436</c:v>
                </c:pt>
                <c:pt idx="4591">
                  <c:v>-0.4215489424100583</c:v>
                </c:pt>
                <c:pt idx="4592">
                  <c:v>-0.39876401027257219</c:v>
                </c:pt>
                <c:pt idx="4593">
                  <c:v>-0.55758496653991385</c:v>
                </c:pt>
                <c:pt idx="4594">
                  <c:v>-0.52941413763554446</c:v>
                </c:pt>
                <c:pt idx="4595">
                  <c:v>-0.50551311612476946</c:v>
                </c:pt>
                <c:pt idx="4596">
                  <c:v>-0.47514234458713611</c:v>
                </c:pt>
                <c:pt idx="4597">
                  <c:v>-0.22604933376602721</c:v>
                </c:pt>
                <c:pt idx="4598">
                  <c:v>-0.222219841601285</c:v>
                </c:pt>
                <c:pt idx="4599">
                  <c:v>-0.22193939013441555</c:v>
                </c:pt>
                <c:pt idx="4600">
                  <c:v>-0.21711719284043723</c:v>
                </c:pt>
                <c:pt idx="4601">
                  <c:v>-0.21643147326724665</c:v>
                </c:pt>
                <c:pt idx="4602">
                  <c:v>-0.21048539847149195</c:v>
                </c:pt>
                <c:pt idx="4603">
                  <c:v>-0.20941858614800471</c:v>
                </c:pt>
                <c:pt idx="4604">
                  <c:v>-0.20243793748323222</c:v>
                </c:pt>
                <c:pt idx="4605">
                  <c:v>-0.24905976183751888</c:v>
                </c:pt>
                <c:pt idx="4606">
                  <c:v>-0.24344820984770832</c:v>
                </c:pt>
                <c:pt idx="4607">
                  <c:v>-0.24276405811118248</c:v>
                </c:pt>
                <c:pt idx="4608">
                  <c:v>-0.23845601880187695</c:v>
                </c:pt>
                <c:pt idx="4609">
                  <c:v>-4.4505789925525278E-2</c:v>
                </c:pt>
                <c:pt idx="4610">
                  <c:v>-3.9064840035788057E-2</c:v>
                </c:pt>
                <c:pt idx="4611">
                  <c:v>-3.8832070824589164E-2</c:v>
                </c:pt>
                <c:pt idx="4612">
                  <c:v>-3.1886199613823336E-2</c:v>
                </c:pt>
                <c:pt idx="4613">
                  <c:v>-3.1584452476709442E-2</c:v>
                </c:pt>
                <c:pt idx="4614">
                  <c:v>-2.4144119547047222E-2</c:v>
                </c:pt>
                <c:pt idx="4615">
                  <c:v>-2.3916997582274221E-2</c:v>
                </c:pt>
                <c:pt idx="4616">
                  <c:v>-1.6307436122408973E-2</c:v>
                </c:pt>
                <c:pt idx="4617">
                  <c:v>-1.6996699489826638E-2</c:v>
                </c:pt>
                <c:pt idx="4618">
                  <c:v>-1.014900709167261E-2</c:v>
                </c:pt>
                <c:pt idx="4619">
                  <c:v>-1.1030926388627084E-2</c:v>
                </c:pt>
                <c:pt idx="4620">
                  <c:v>-7.6678395458560561E-2</c:v>
                </c:pt>
                <c:pt idx="4621">
                  <c:v>0</c:v>
                </c:pt>
                <c:pt idx="4622">
                  <c:v>-1.7446830301045695E-2</c:v>
                </c:pt>
                <c:pt idx="4623">
                  <c:v>-0.22119262615171278</c:v>
                </c:pt>
                <c:pt idx="4624">
                  <c:v>-0.23198180330715029</c:v>
                </c:pt>
                <c:pt idx="4625">
                  <c:v>-4.5590292592395554E-2</c:v>
                </c:pt>
                <c:pt idx="4626">
                  <c:v>-6.0061956767208331E-2</c:v>
                </c:pt>
                <c:pt idx="4627">
                  <c:v>-5.8825889496550834E-2</c:v>
                </c:pt>
                <c:pt idx="4628">
                  <c:v>-6.8744325654807495E-2</c:v>
                </c:pt>
                <c:pt idx="4629">
                  <c:v>-6.2087789124517498E-2</c:v>
                </c:pt>
                <c:pt idx="4630">
                  <c:v>-6.6128267652800277E-2</c:v>
                </c:pt>
                <c:pt idx="4631">
                  <c:v>-5.539334643761E-2</c:v>
                </c:pt>
                <c:pt idx="4632">
                  <c:v>-6.1418398921528609E-2</c:v>
                </c:pt>
                <c:pt idx="4633">
                  <c:v>-5.9727289264052498E-2</c:v>
                </c:pt>
                <c:pt idx="4634">
                  <c:v>-6.9280214596345827E-2</c:v>
                </c:pt>
                <c:pt idx="4635">
                  <c:v>-6.7285318144816114E-2</c:v>
                </c:pt>
                <c:pt idx="4636">
                  <c:v>-7.4035722179178892E-2</c:v>
                </c:pt>
                <c:pt idx="4637">
                  <c:v>-0.11296592635520972</c:v>
                </c:pt>
                <c:pt idx="4638">
                  <c:v>-9.5633462307800551E-2</c:v>
                </c:pt>
                <c:pt idx="4639">
                  <c:v>-6.7350349169029725E-2</c:v>
                </c:pt>
                <c:pt idx="4640">
                  <c:v>-6.6202926143912225E-2</c:v>
                </c:pt>
                <c:pt idx="4641">
                  <c:v>-5.6668986993599998E-2</c:v>
                </c:pt>
                <c:pt idx="4642">
                  <c:v>-5.1268086117272217E-2</c:v>
                </c:pt>
                <c:pt idx="4643">
                  <c:v>-4.853526997769389E-2</c:v>
                </c:pt>
                <c:pt idx="4644">
                  <c:v>-4.4653697502545282E-2</c:v>
                </c:pt>
                <c:pt idx="4645">
                  <c:v>-0.23757251027482831</c:v>
                </c:pt>
                <c:pt idx="4646">
                  <c:v>-0.23229034705230611</c:v>
                </c:pt>
                <c:pt idx="4647">
                  <c:v>-0.23134903168502749</c:v>
                </c:pt>
                <c:pt idx="4648">
                  <c:v>-0.22591569203417555</c:v>
                </c:pt>
                <c:pt idx="4649">
                  <c:v>-0.22528658252017444</c:v>
                </c:pt>
                <c:pt idx="4650">
                  <c:v>-0.2185761048704089</c:v>
                </c:pt>
                <c:pt idx="4651">
                  <c:v>-0.21826989222026139</c:v>
                </c:pt>
                <c:pt idx="4652">
                  <c:v>-0.21237411759890221</c:v>
                </c:pt>
                <c:pt idx="4653">
                  <c:v>-0.26105863209583974</c:v>
                </c:pt>
                <c:pt idx="4654">
                  <c:v>-0.25637243701896972</c:v>
                </c:pt>
                <c:pt idx="4655">
                  <c:v>-0.25654617505250249</c:v>
                </c:pt>
                <c:pt idx="4656">
                  <c:v>-0.25308035596535111</c:v>
                </c:pt>
                <c:pt idx="4657">
                  <c:v>-5.9325670918884167E-2</c:v>
                </c:pt>
                <c:pt idx="4658">
                  <c:v>-5.4277351472881666E-2</c:v>
                </c:pt>
                <c:pt idx="4659">
                  <c:v>-5.4153874190482218E-2</c:v>
                </c:pt>
                <c:pt idx="4660">
                  <c:v>-4.7860564706648061E-2</c:v>
                </c:pt>
                <c:pt idx="4661">
                  <c:v>-4.7803751482123888E-2</c:v>
                </c:pt>
                <c:pt idx="4662">
                  <c:v>-4.1898775391684726E-2</c:v>
                </c:pt>
                <c:pt idx="4663">
                  <c:v>-4.1941004721019998E-2</c:v>
                </c:pt>
                <c:pt idx="4664">
                  <c:v>-3.5918308251162781E-2</c:v>
                </c:pt>
                <c:pt idx="4665">
                  <c:v>-3.5851517410241111E-2</c:v>
                </c:pt>
                <c:pt idx="4666">
                  <c:v>-2.9751696021141943E-2</c:v>
                </c:pt>
                <c:pt idx="4667">
                  <c:v>-2.9754223201608612E-2</c:v>
                </c:pt>
                <c:pt idx="4668">
                  <c:v>-2.6391544367471723E-2</c:v>
                </c:pt>
                <c:pt idx="4669">
                  <c:v>0</c:v>
                </c:pt>
                <c:pt idx="4670">
                  <c:v>0</c:v>
                </c:pt>
                <c:pt idx="4671">
                  <c:v>-0.17185557484907668</c:v>
                </c:pt>
                <c:pt idx="4672">
                  <c:v>-0.15929931703934974</c:v>
                </c:pt>
                <c:pt idx="4673">
                  <c:v>0</c:v>
                </c:pt>
                <c:pt idx="4674">
                  <c:v>0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0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0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0</c:v>
                </c:pt>
                <c:pt idx="4689">
                  <c:v>0</c:v>
                </c:pt>
                <c:pt idx="4690">
                  <c:v>0</c:v>
                </c:pt>
                <c:pt idx="4691">
                  <c:v>0</c:v>
                </c:pt>
                <c:pt idx="4692">
                  <c:v>0</c:v>
                </c:pt>
                <c:pt idx="4693">
                  <c:v>-0.11013290863067222</c:v>
                </c:pt>
                <c:pt idx="4694">
                  <c:v>-7.135857645121528E-2</c:v>
                </c:pt>
                <c:pt idx="4695">
                  <c:v>-7.0962169145174447E-2</c:v>
                </c:pt>
                <c:pt idx="4696">
                  <c:v>-6.4808588630832498E-2</c:v>
                </c:pt>
                <c:pt idx="4697">
                  <c:v>-6.4162361112701669E-2</c:v>
                </c:pt>
                <c:pt idx="4698">
                  <c:v>-5.5307846197132221E-2</c:v>
                </c:pt>
                <c:pt idx="4699">
                  <c:v>-5.389228280248861E-2</c:v>
                </c:pt>
                <c:pt idx="4700">
                  <c:v>-4.318148211600889E-2</c:v>
                </c:pt>
                <c:pt idx="4701">
                  <c:v>-9.399369235159527E-2</c:v>
                </c:pt>
                <c:pt idx="4702">
                  <c:v>-8.6998021418291382E-2</c:v>
                </c:pt>
                <c:pt idx="4703">
                  <c:v>-8.6702936539628059E-2</c:v>
                </c:pt>
                <c:pt idx="4704">
                  <c:v>-8.1199044710924997E-2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0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0</c:v>
                </c:pt>
                <c:pt idx="4717">
                  <c:v>0</c:v>
                </c:pt>
                <c:pt idx="4718">
                  <c:v>0</c:v>
                </c:pt>
                <c:pt idx="4719">
                  <c:v>-0.11344167450358528</c:v>
                </c:pt>
                <c:pt idx="4720">
                  <c:v>-8.3910620752425003E-2</c:v>
                </c:pt>
                <c:pt idx="4721">
                  <c:v>-4.4065239321721392E-2</c:v>
                </c:pt>
                <c:pt idx="4722">
                  <c:v>0</c:v>
                </c:pt>
                <c:pt idx="4723">
                  <c:v>0</c:v>
                </c:pt>
                <c:pt idx="4724">
                  <c:v>0</c:v>
                </c:pt>
                <c:pt idx="4725">
                  <c:v>0</c:v>
                </c:pt>
                <c:pt idx="4726">
                  <c:v>0</c:v>
                </c:pt>
                <c:pt idx="4727">
                  <c:v>0</c:v>
                </c:pt>
                <c:pt idx="4728">
                  <c:v>0</c:v>
                </c:pt>
                <c:pt idx="4729">
                  <c:v>0</c:v>
                </c:pt>
                <c:pt idx="4730">
                  <c:v>-1.1777669617431418E-2</c:v>
                </c:pt>
                <c:pt idx="4731">
                  <c:v>0</c:v>
                </c:pt>
                <c:pt idx="4732">
                  <c:v>-2.3946502339020057E-2</c:v>
                </c:pt>
                <c:pt idx="4733">
                  <c:v>-5.3202517657243056E-2</c:v>
                </c:pt>
                <c:pt idx="4734">
                  <c:v>-8.3889999805177223E-2</c:v>
                </c:pt>
                <c:pt idx="4735">
                  <c:v>-1.5594381471767333E-2</c:v>
                </c:pt>
                <c:pt idx="4736">
                  <c:v>-3.5072873493104166E-2</c:v>
                </c:pt>
                <c:pt idx="4737">
                  <c:v>-2.1661404519221224E-2</c:v>
                </c:pt>
                <c:pt idx="4738">
                  <c:v>-0.15034478153116332</c:v>
                </c:pt>
                <c:pt idx="4739">
                  <c:v>-0.13153757422761389</c:v>
                </c:pt>
                <c:pt idx="4740">
                  <c:v>-0.13595145499905001</c:v>
                </c:pt>
                <c:pt idx="4741">
                  <c:v>-0.13608210524086223</c:v>
                </c:pt>
                <c:pt idx="4742">
                  <c:v>-0.11924011432262306</c:v>
                </c:pt>
                <c:pt idx="4743">
                  <c:v>-0.11878084182160889</c:v>
                </c:pt>
                <c:pt idx="4744">
                  <c:v>-0.11766169725105055</c:v>
                </c:pt>
                <c:pt idx="4745">
                  <c:v>-0.11719714607867361</c:v>
                </c:pt>
                <c:pt idx="4746">
                  <c:v>-0.11328423048306945</c:v>
                </c:pt>
                <c:pt idx="4747">
                  <c:v>-0.11259474619618888</c:v>
                </c:pt>
                <c:pt idx="4748">
                  <c:v>-0.10682431995546694</c:v>
                </c:pt>
                <c:pt idx="4749">
                  <c:v>-0.15555607623001222</c:v>
                </c:pt>
                <c:pt idx="4750">
                  <c:v>-0.15117629835661892</c:v>
                </c:pt>
                <c:pt idx="4751">
                  <c:v>-0.15055781232190193</c:v>
                </c:pt>
                <c:pt idx="4752">
                  <c:v>-0.14772510519812471</c:v>
                </c:pt>
                <c:pt idx="4753">
                  <c:v>0</c:v>
                </c:pt>
                <c:pt idx="4754">
                  <c:v>0</c:v>
                </c:pt>
                <c:pt idx="4755">
                  <c:v>0</c:v>
                </c:pt>
                <c:pt idx="4756">
                  <c:v>0</c:v>
                </c:pt>
                <c:pt idx="4757">
                  <c:v>0</c:v>
                </c:pt>
                <c:pt idx="4758">
                  <c:v>0</c:v>
                </c:pt>
                <c:pt idx="4759">
                  <c:v>0</c:v>
                </c:pt>
                <c:pt idx="4760">
                  <c:v>0</c:v>
                </c:pt>
                <c:pt idx="4761">
                  <c:v>0</c:v>
                </c:pt>
                <c:pt idx="4762">
                  <c:v>0</c:v>
                </c:pt>
                <c:pt idx="4763">
                  <c:v>-3.3600034793438885E-2</c:v>
                </c:pt>
                <c:pt idx="4764">
                  <c:v>0</c:v>
                </c:pt>
                <c:pt idx="4765">
                  <c:v>0</c:v>
                </c:pt>
                <c:pt idx="4766">
                  <c:v>0</c:v>
                </c:pt>
                <c:pt idx="4767">
                  <c:v>-0.14301745022810389</c:v>
                </c:pt>
                <c:pt idx="4768">
                  <c:v>-0.13593571580034861</c:v>
                </c:pt>
                <c:pt idx="4769">
                  <c:v>-0.11677844923412722</c:v>
                </c:pt>
                <c:pt idx="4770">
                  <c:v>0</c:v>
                </c:pt>
                <c:pt idx="4771">
                  <c:v>0</c:v>
                </c:pt>
                <c:pt idx="4772">
                  <c:v>-6.8574428506886116E-3</c:v>
                </c:pt>
                <c:pt idx="4773">
                  <c:v>0</c:v>
                </c:pt>
                <c:pt idx="4774">
                  <c:v>-8.2930052438506107E-3</c:v>
                </c:pt>
                <c:pt idx="4775">
                  <c:v>-4.5972620452553884E-3</c:v>
                </c:pt>
                <c:pt idx="4776">
                  <c:v>-3.6638478309156113E-2</c:v>
                </c:pt>
                <c:pt idx="4777">
                  <c:v>-2.7109137127948834E-2</c:v>
                </c:pt>
                <c:pt idx="4778">
                  <c:v>-7.3603526208326109E-2</c:v>
                </c:pt>
                <c:pt idx="4779">
                  <c:v>-6.2651621052014717E-2</c:v>
                </c:pt>
                <c:pt idx="4780">
                  <c:v>-9.8748620449897226E-2</c:v>
                </c:pt>
                <c:pt idx="4781">
                  <c:v>-0.21227342218447001</c:v>
                </c:pt>
                <c:pt idx="4782">
                  <c:v>-0.196003208927405</c:v>
                </c:pt>
                <c:pt idx="4783">
                  <c:v>-0.10344535163935001</c:v>
                </c:pt>
                <c:pt idx="4784">
                  <c:v>-0.11158226139041416</c:v>
                </c:pt>
                <c:pt idx="4785">
                  <c:v>-9.547553482045612E-2</c:v>
                </c:pt>
                <c:pt idx="4786">
                  <c:v>-0.2187475560689964</c:v>
                </c:pt>
                <c:pt idx="4787">
                  <c:v>-0.20403177722027169</c:v>
                </c:pt>
                <c:pt idx="4788">
                  <c:v>-0.20469327937900833</c:v>
                </c:pt>
                <c:pt idx="4789">
                  <c:v>-0.15358760867876525</c:v>
                </c:pt>
                <c:pt idx="4790">
                  <c:v>-0.14096709977756222</c:v>
                </c:pt>
                <c:pt idx="4791">
                  <c:v>-0.14039733945594776</c:v>
                </c:pt>
                <c:pt idx="4792">
                  <c:v>-0.13748510223719029</c:v>
                </c:pt>
                <c:pt idx="4793">
                  <c:v>-0.13691355543060138</c:v>
                </c:pt>
                <c:pt idx="4794">
                  <c:v>-0.13176083461886445</c:v>
                </c:pt>
                <c:pt idx="4795">
                  <c:v>-0.13133202241439085</c:v>
                </c:pt>
                <c:pt idx="4796">
                  <c:v>-0.12535492125778472</c:v>
                </c:pt>
                <c:pt idx="4797">
                  <c:v>-0.17486038412130916</c:v>
                </c:pt>
                <c:pt idx="4798">
                  <c:v>-0.17026402927048057</c:v>
                </c:pt>
                <c:pt idx="4799">
                  <c:v>-0.17065830175244334</c:v>
                </c:pt>
                <c:pt idx="4800">
                  <c:v>-0.16737875883429945</c:v>
                </c:pt>
                <c:pt idx="4801">
                  <c:v>0</c:v>
                </c:pt>
                <c:pt idx="4802">
                  <c:v>0</c:v>
                </c:pt>
                <c:pt idx="4803">
                  <c:v>0</c:v>
                </c:pt>
                <c:pt idx="4804">
                  <c:v>0</c:v>
                </c:pt>
                <c:pt idx="4805">
                  <c:v>0</c:v>
                </c:pt>
                <c:pt idx="4806">
                  <c:v>0</c:v>
                </c:pt>
                <c:pt idx="4807">
                  <c:v>0</c:v>
                </c:pt>
                <c:pt idx="4808">
                  <c:v>0</c:v>
                </c:pt>
                <c:pt idx="4809">
                  <c:v>0</c:v>
                </c:pt>
                <c:pt idx="4810">
                  <c:v>0</c:v>
                </c:pt>
                <c:pt idx="4811">
                  <c:v>-4.1115660730600828E-2</c:v>
                </c:pt>
                <c:pt idx="4812">
                  <c:v>0</c:v>
                </c:pt>
                <c:pt idx="4813">
                  <c:v>0</c:v>
                </c:pt>
                <c:pt idx="4814">
                  <c:v>0</c:v>
                </c:pt>
                <c:pt idx="4815">
                  <c:v>-0.16442091451710444</c:v>
                </c:pt>
                <c:pt idx="4816">
                  <c:v>-0.16914451350968807</c:v>
                </c:pt>
                <c:pt idx="4817">
                  <c:v>-0.16368146767973693</c:v>
                </c:pt>
                <c:pt idx="4818">
                  <c:v>-4.9940379399141387E-2</c:v>
                </c:pt>
                <c:pt idx="4819">
                  <c:v>-4.701127529434667E-2</c:v>
                </c:pt>
                <c:pt idx="4820">
                  <c:v>-6.70296177746625E-2</c:v>
                </c:pt>
                <c:pt idx="4821">
                  <c:v>-5.5644576812282777E-2</c:v>
                </c:pt>
                <c:pt idx="4822">
                  <c:v>-8.4119840270960547E-2</c:v>
                </c:pt>
                <c:pt idx="4823">
                  <c:v>-8.8337808856385563E-2</c:v>
                </c:pt>
                <c:pt idx="4824">
                  <c:v>-0.14282795037286974</c:v>
                </c:pt>
                <c:pt idx="4825">
                  <c:v>-0.15739403588312667</c:v>
                </c:pt>
                <c:pt idx="4826">
                  <c:v>-0.27490260958533225</c:v>
                </c:pt>
                <c:pt idx="4827">
                  <c:v>-0.27680747437885084</c:v>
                </c:pt>
                <c:pt idx="4828">
                  <c:v>-0.41484925358938329</c:v>
                </c:pt>
                <c:pt idx="4829">
                  <c:v>-0.62476594935078889</c:v>
                </c:pt>
                <c:pt idx="4830">
                  <c:v>-0.66321964329846939</c:v>
                </c:pt>
                <c:pt idx="4831">
                  <c:v>-0.35246925357444719</c:v>
                </c:pt>
                <c:pt idx="4832">
                  <c:v>-0.33625189675013056</c:v>
                </c:pt>
                <c:pt idx="4833">
                  <c:v>-0.24251868363295001</c:v>
                </c:pt>
                <c:pt idx="4834">
                  <c:v>-0.38331018360135838</c:v>
                </c:pt>
                <c:pt idx="4835">
                  <c:v>-0.32932741494877221</c:v>
                </c:pt>
                <c:pt idx="4836">
                  <c:v>-0.31759232895815004</c:v>
                </c:pt>
                <c:pt idx="4837">
                  <c:v>-0.18687887731860056</c:v>
                </c:pt>
                <c:pt idx="4838">
                  <c:v>-0.18401573321289139</c:v>
                </c:pt>
                <c:pt idx="4839">
                  <c:v>-0.18357369593708389</c:v>
                </c:pt>
                <c:pt idx="4840">
                  <c:v>-0.18071442907789889</c:v>
                </c:pt>
                <c:pt idx="4841">
                  <c:v>-0.18029458493963277</c:v>
                </c:pt>
                <c:pt idx="4842">
                  <c:v>-0.17599628924706057</c:v>
                </c:pt>
                <c:pt idx="4843">
                  <c:v>-0.17587384325438501</c:v>
                </c:pt>
                <c:pt idx="4844">
                  <c:v>-0.17058460435075917</c:v>
                </c:pt>
                <c:pt idx="4845">
                  <c:v>-0.21839579932104666</c:v>
                </c:pt>
                <c:pt idx="4846">
                  <c:v>-0.21430501262443638</c:v>
                </c:pt>
                <c:pt idx="4847">
                  <c:v>-0.21397338103006944</c:v>
                </c:pt>
                <c:pt idx="4848">
                  <c:v>-0.21037247684100585</c:v>
                </c:pt>
                <c:pt idx="4849">
                  <c:v>-1.6357331390095084E-2</c:v>
                </c:pt>
                <c:pt idx="4850">
                  <c:v>-1.1375854013400473E-2</c:v>
                </c:pt>
                <c:pt idx="4851">
                  <c:v>-1.1453869530421611E-2</c:v>
                </c:pt>
                <c:pt idx="4852">
                  <c:v>-5.3713350953578055E-3</c:v>
                </c:pt>
                <c:pt idx="4853">
                  <c:v>-5.3883965465096944E-3</c:v>
                </c:pt>
                <c:pt idx="4854">
                  <c:v>0</c:v>
                </c:pt>
                <c:pt idx="4855">
                  <c:v>0</c:v>
                </c:pt>
                <c:pt idx="4856">
                  <c:v>0</c:v>
                </c:pt>
                <c:pt idx="4857">
                  <c:v>0</c:v>
                </c:pt>
                <c:pt idx="4858">
                  <c:v>0</c:v>
                </c:pt>
                <c:pt idx="4859">
                  <c:v>-7.6860937959093059E-2</c:v>
                </c:pt>
                <c:pt idx="4860">
                  <c:v>-3.1601047572640831E-2</c:v>
                </c:pt>
                <c:pt idx="4861">
                  <c:v>0</c:v>
                </c:pt>
                <c:pt idx="4862">
                  <c:v>-5.8904534815855001E-3</c:v>
                </c:pt>
                <c:pt idx="4863">
                  <c:v>-0.20962884151314221</c:v>
                </c:pt>
                <c:pt idx="4864">
                  <c:v>-0.22043564044418557</c:v>
                </c:pt>
                <c:pt idx="4865">
                  <c:v>-0.27948811568148052</c:v>
                </c:pt>
                <c:pt idx="4866">
                  <c:v>-0.171700626422535</c:v>
                </c:pt>
                <c:pt idx="4867">
                  <c:v>-0.19704415409237641</c:v>
                </c:pt>
                <c:pt idx="4868">
                  <c:v>-0.25815273674012612</c:v>
                </c:pt>
                <c:pt idx="4869">
                  <c:v>-0.2807959421573889</c:v>
                </c:pt>
                <c:pt idx="4870">
                  <c:v>-0.43924050005276943</c:v>
                </c:pt>
                <c:pt idx="4871">
                  <c:v>-0.41641518119748056</c:v>
                </c:pt>
                <c:pt idx="4872">
                  <c:v>-0.52018790819122496</c:v>
                </c:pt>
                <c:pt idx="4873">
                  <c:v>-0.53571204615133061</c:v>
                </c:pt>
                <c:pt idx="4874">
                  <c:v>-0.65984172224905002</c:v>
                </c:pt>
                <c:pt idx="4875">
                  <c:v>-0.67601261269628055</c:v>
                </c:pt>
                <c:pt idx="4876">
                  <c:v>-0.75238255050483327</c:v>
                </c:pt>
                <c:pt idx="4877">
                  <c:v>-0.88927338609064721</c:v>
                </c:pt>
                <c:pt idx="4878">
                  <c:v>-0.86937748357388056</c:v>
                </c:pt>
                <c:pt idx="4879">
                  <c:v>-0.58598979632386394</c:v>
                </c:pt>
                <c:pt idx="4880">
                  <c:v>-0.56260371074558335</c:v>
                </c:pt>
                <c:pt idx="4881">
                  <c:v>-0.48054615266948059</c:v>
                </c:pt>
                <c:pt idx="4882">
                  <c:v>-0.64577953136737232</c:v>
                </c:pt>
                <c:pt idx="4883">
                  <c:v>-0.57388607064994723</c:v>
                </c:pt>
                <c:pt idx="4884">
                  <c:v>-0.52321267407104721</c:v>
                </c:pt>
                <c:pt idx="4885">
                  <c:v>-0.23397545548625778</c:v>
                </c:pt>
                <c:pt idx="4886">
                  <c:v>-0.23059687004464693</c:v>
                </c:pt>
                <c:pt idx="4887">
                  <c:v>-0.22999877247133749</c:v>
                </c:pt>
                <c:pt idx="4888">
                  <c:v>-0.22521800505894113</c:v>
                </c:pt>
                <c:pt idx="4889">
                  <c:v>-0.22463689919168695</c:v>
                </c:pt>
                <c:pt idx="4890">
                  <c:v>-0.21925928362451</c:v>
                </c:pt>
                <c:pt idx="4891">
                  <c:v>-0.218417708567445</c:v>
                </c:pt>
                <c:pt idx="4892">
                  <c:v>-0.20984985081307525</c:v>
                </c:pt>
                <c:pt idx="4893">
                  <c:v>-0.2572735917084033</c:v>
                </c:pt>
                <c:pt idx="4894">
                  <c:v>-0.25269496603461694</c:v>
                </c:pt>
                <c:pt idx="4895">
                  <c:v>-0.25234297367945835</c:v>
                </c:pt>
                <c:pt idx="4896">
                  <c:v>-0.24755524228551665</c:v>
                </c:pt>
                <c:pt idx="4897">
                  <c:v>-5.3324756525591391E-2</c:v>
                </c:pt>
                <c:pt idx="4898">
                  <c:v>-4.7759527972862502E-2</c:v>
                </c:pt>
                <c:pt idx="4899">
                  <c:v>-4.7230658625546665E-2</c:v>
                </c:pt>
                <c:pt idx="4900">
                  <c:v>-3.9373128946582778E-2</c:v>
                </c:pt>
                <c:pt idx="4901">
                  <c:v>-3.8796771634889447E-2</c:v>
                </c:pt>
                <c:pt idx="4902">
                  <c:v>-3.1302472449510836E-2</c:v>
                </c:pt>
                <c:pt idx="4903">
                  <c:v>-3.0825201173154446E-2</c:v>
                </c:pt>
                <c:pt idx="4904">
                  <c:v>-2.2403944993815778E-2</c:v>
                </c:pt>
                <c:pt idx="4905">
                  <c:v>-2.2062860786014833E-2</c:v>
                </c:pt>
                <c:pt idx="4906">
                  <c:v>-1.3545998107008139E-2</c:v>
                </c:pt>
                <c:pt idx="4907">
                  <c:v>-0.10736127086527472</c:v>
                </c:pt>
                <c:pt idx="4908">
                  <c:v>-5.4155219229325556E-2</c:v>
                </c:pt>
                <c:pt idx="4909">
                  <c:v>-1.6949216590241473E-2</c:v>
                </c:pt>
                <c:pt idx="4910">
                  <c:v>-3.2116458178725278E-2</c:v>
                </c:pt>
                <c:pt idx="4911">
                  <c:v>-0.2346795863603211</c:v>
                </c:pt>
                <c:pt idx="4912">
                  <c:v>-0.24548057120219055</c:v>
                </c:pt>
                <c:pt idx="4913">
                  <c:v>-0.33163908633014166</c:v>
                </c:pt>
                <c:pt idx="4914">
                  <c:v>-0.25482050499560555</c:v>
                </c:pt>
                <c:pt idx="4915">
                  <c:v>-0.3063144625634639</c:v>
                </c:pt>
                <c:pt idx="4916">
                  <c:v>-0.46072694997551389</c:v>
                </c:pt>
                <c:pt idx="4917">
                  <c:v>-0.48579120538123888</c:v>
                </c:pt>
                <c:pt idx="4918">
                  <c:v>-0.59293563736575838</c:v>
                </c:pt>
                <c:pt idx="4919">
                  <c:v>-0.61097599546569159</c:v>
                </c:pt>
                <c:pt idx="4920">
                  <c:v>-0.71177225771271391</c:v>
                </c:pt>
                <c:pt idx="4921">
                  <c:v>-0.67357450801100549</c:v>
                </c:pt>
                <c:pt idx="4922">
                  <c:v>-0.73147523557975558</c:v>
                </c:pt>
                <c:pt idx="4923">
                  <c:v>-0.79802334931771379</c:v>
                </c:pt>
                <c:pt idx="4924">
                  <c:v>-0.91602217878732228</c:v>
                </c:pt>
                <c:pt idx="4925">
                  <c:v>-1.0611893126287029</c:v>
                </c:pt>
                <c:pt idx="4926">
                  <c:v>-1.0281492472874889</c:v>
                </c:pt>
                <c:pt idx="4927">
                  <c:v>-0.68882168659178611</c:v>
                </c:pt>
                <c:pt idx="4928">
                  <c:v>-0.64387282017278324</c:v>
                </c:pt>
                <c:pt idx="4929">
                  <c:v>-0.79925008618791948</c:v>
                </c:pt>
                <c:pt idx="4930">
                  <c:v>-0.72128247558493341</c:v>
                </c:pt>
                <c:pt idx="4931">
                  <c:v>-0.67011354266794165</c:v>
                </c:pt>
                <c:pt idx="4932">
                  <c:v>-0.63733516879818886</c:v>
                </c:pt>
                <c:pt idx="4933">
                  <c:v>-0.25550586045099416</c:v>
                </c:pt>
                <c:pt idx="4934">
                  <c:v>-0.2513904049448703</c:v>
                </c:pt>
                <c:pt idx="4935">
                  <c:v>-0.25076137687354139</c:v>
                </c:pt>
                <c:pt idx="4936">
                  <c:v>-0.24586794485772917</c:v>
                </c:pt>
                <c:pt idx="4937">
                  <c:v>-0.24560617442690305</c:v>
                </c:pt>
                <c:pt idx="4938">
                  <c:v>-0.2397899380372025</c:v>
                </c:pt>
                <c:pt idx="4939">
                  <c:v>-0.23944410054987944</c:v>
                </c:pt>
                <c:pt idx="4940">
                  <c:v>-0.23262996013681916</c:v>
                </c:pt>
                <c:pt idx="4941">
                  <c:v>-0.28167499091266113</c:v>
                </c:pt>
                <c:pt idx="4942">
                  <c:v>-0.27599117439411747</c:v>
                </c:pt>
                <c:pt idx="4943">
                  <c:v>-0.27543248866749914</c:v>
                </c:pt>
                <c:pt idx="4944">
                  <c:v>-0.27082768308618832</c:v>
                </c:pt>
                <c:pt idx="4945">
                  <c:v>-7.611307716871471E-2</c:v>
                </c:pt>
                <c:pt idx="4946">
                  <c:v>-6.9948268006597494E-2</c:v>
                </c:pt>
                <c:pt idx="4947">
                  <c:v>-6.9577000981620826E-2</c:v>
                </c:pt>
                <c:pt idx="4948">
                  <c:v>-6.2709003115086384E-2</c:v>
                </c:pt>
                <c:pt idx="4949">
                  <c:v>-6.2403657205994445E-2</c:v>
                </c:pt>
                <c:pt idx="4950">
                  <c:v>-5.4892120652427781E-2</c:v>
                </c:pt>
                <c:pt idx="4951">
                  <c:v>-5.4093782520488888E-2</c:v>
                </c:pt>
                <c:pt idx="4952">
                  <c:v>-4.5495761705508335E-2</c:v>
                </c:pt>
                <c:pt idx="4953">
                  <c:v>-4.5441563111202503E-2</c:v>
                </c:pt>
                <c:pt idx="4954">
                  <c:v>-3.8332673176919449E-2</c:v>
                </c:pt>
                <c:pt idx="4955">
                  <c:v>-0.13788765793771723</c:v>
                </c:pt>
                <c:pt idx="4956">
                  <c:v>-0.10626719876553334</c:v>
                </c:pt>
                <c:pt idx="4957">
                  <c:v>-4.3244100343779998E-2</c:v>
                </c:pt>
                <c:pt idx="4958">
                  <c:v>-5.0293242108813613E-2</c:v>
                </c:pt>
                <c:pt idx="4959">
                  <c:v>-0.2568638593837525</c:v>
                </c:pt>
                <c:pt idx="4960">
                  <c:v>-0.26614032764053003</c:v>
                </c:pt>
                <c:pt idx="4961">
                  <c:v>-7.4584017090225566E-2</c:v>
                </c:pt>
                <c:pt idx="4962">
                  <c:v>-8.3736174757039997E-2</c:v>
                </c:pt>
                <c:pt idx="4963">
                  <c:v>-7.8003289938355841E-2</c:v>
                </c:pt>
                <c:pt idx="4964">
                  <c:v>-8.6710282657115834E-2</c:v>
                </c:pt>
                <c:pt idx="4965">
                  <c:v>-9.0586697345564446E-2</c:v>
                </c:pt>
                <c:pt idx="4966">
                  <c:v>-9.5014409195324168E-2</c:v>
                </c:pt>
                <c:pt idx="4967">
                  <c:v>-8.713374888914889E-2</c:v>
                </c:pt>
                <c:pt idx="4968">
                  <c:v>-9.3844624175198343E-2</c:v>
                </c:pt>
                <c:pt idx="4969">
                  <c:v>-9.2180844308081947E-2</c:v>
                </c:pt>
                <c:pt idx="4970">
                  <c:v>-0.11626829732714389</c:v>
                </c:pt>
                <c:pt idx="4971">
                  <c:v>-9.4207666781025837E-2</c:v>
                </c:pt>
                <c:pt idx="4972">
                  <c:v>-0.10698640186744417</c:v>
                </c:pt>
                <c:pt idx="4973">
                  <c:v>-0.20847056150584778</c:v>
                </c:pt>
                <c:pt idx="4974">
                  <c:v>-0.17718982056790611</c:v>
                </c:pt>
                <c:pt idx="4975">
                  <c:v>-9.3910990671163611E-2</c:v>
                </c:pt>
                <c:pt idx="4976">
                  <c:v>-9.7152315075563059E-2</c:v>
                </c:pt>
                <c:pt idx="4977">
                  <c:v>-8.6293910869337784E-2</c:v>
                </c:pt>
                <c:pt idx="4978">
                  <c:v>-8.2742180649205008E-2</c:v>
                </c:pt>
                <c:pt idx="4979">
                  <c:v>-7.9039369876286666E-2</c:v>
                </c:pt>
                <c:pt idx="4980">
                  <c:v>-7.4770090887314719E-2</c:v>
                </c:pt>
                <c:pt idx="4981">
                  <c:v>-0.27555965674952693</c:v>
                </c:pt>
                <c:pt idx="4982">
                  <c:v>-0.26388057237053503</c:v>
                </c:pt>
                <c:pt idx="4983">
                  <c:v>-0.26332665191776444</c:v>
                </c:pt>
                <c:pt idx="4984">
                  <c:v>-0.2580118567512425</c:v>
                </c:pt>
                <c:pt idx="4985">
                  <c:v>-0.25759814804507775</c:v>
                </c:pt>
                <c:pt idx="4986">
                  <c:v>-0.25133867682441718</c:v>
                </c:pt>
                <c:pt idx="4987">
                  <c:v>-0.25110574785738943</c:v>
                </c:pt>
                <c:pt idx="4988">
                  <c:v>-0.24403340275430388</c:v>
                </c:pt>
                <c:pt idx="4989">
                  <c:v>-0.2939473418269139</c:v>
                </c:pt>
                <c:pt idx="4990">
                  <c:v>-0.28815540098028608</c:v>
                </c:pt>
                <c:pt idx="4991">
                  <c:v>-0.28808036211622778</c:v>
                </c:pt>
                <c:pt idx="4992">
                  <c:v>-0.28439027856222499</c:v>
                </c:pt>
                <c:pt idx="4993">
                  <c:v>-9.0076035545176389E-2</c:v>
                </c:pt>
                <c:pt idx="4994">
                  <c:v>-8.4209643690742769E-2</c:v>
                </c:pt>
                <c:pt idx="4995">
                  <c:v>-8.3705693731166944E-2</c:v>
                </c:pt>
                <c:pt idx="4996">
                  <c:v>-7.6901120395538897E-2</c:v>
                </c:pt>
                <c:pt idx="4997">
                  <c:v>-7.6391909746218609E-2</c:v>
                </c:pt>
                <c:pt idx="4998">
                  <c:v>-6.9722509186449733E-2</c:v>
                </c:pt>
                <c:pt idx="4999">
                  <c:v>-6.9705542005114446E-2</c:v>
                </c:pt>
                <c:pt idx="5000">
                  <c:v>-6.3672943433911111E-2</c:v>
                </c:pt>
                <c:pt idx="5001">
                  <c:v>-6.3718881894587506E-2</c:v>
                </c:pt>
                <c:pt idx="5002">
                  <c:v>-5.702074854711222E-2</c:v>
                </c:pt>
                <c:pt idx="5003">
                  <c:v>-5.9319628659209443E-2</c:v>
                </c:pt>
                <c:pt idx="5004">
                  <c:v>-8.4445576149976109E-2</c:v>
                </c:pt>
                <c:pt idx="5005">
                  <c:v>-3.8146698611287777E-2</c:v>
                </c:pt>
                <c:pt idx="5006">
                  <c:v>-4.9208004477004998E-2</c:v>
                </c:pt>
                <c:pt idx="5007">
                  <c:v>-0.26213472372088864</c:v>
                </c:pt>
                <c:pt idx="5008">
                  <c:v>-0.27614231669087003</c:v>
                </c:pt>
                <c:pt idx="5009">
                  <c:v>-8.882699541942167E-2</c:v>
                </c:pt>
                <c:pt idx="5010">
                  <c:v>-0.10292289028768695</c:v>
                </c:pt>
                <c:pt idx="5011">
                  <c:v>-0.10381976937130001</c:v>
                </c:pt>
                <c:pt idx="5012">
                  <c:v>-0.11509306073360279</c:v>
                </c:pt>
                <c:pt idx="5013">
                  <c:v>-0.10577001751259694</c:v>
                </c:pt>
                <c:pt idx="5014">
                  <c:v>-0.12636861509054778</c:v>
                </c:pt>
                <c:pt idx="5015">
                  <c:v>-0.11551962372416445</c:v>
                </c:pt>
                <c:pt idx="5016">
                  <c:v>-0.1615265294137064</c:v>
                </c:pt>
                <c:pt idx="5017">
                  <c:v>-0.17176110190810417</c:v>
                </c:pt>
                <c:pt idx="5018">
                  <c:v>-0.27628039166048418</c:v>
                </c:pt>
                <c:pt idx="5019">
                  <c:v>-0.29665996378858606</c:v>
                </c:pt>
                <c:pt idx="5020">
                  <c:v>-0.36667419423190833</c:v>
                </c:pt>
                <c:pt idx="5021">
                  <c:v>-0.50906779073592223</c:v>
                </c:pt>
                <c:pt idx="5022">
                  <c:v>-0.52459476319385556</c:v>
                </c:pt>
                <c:pt idx="5023">
                  <c:v>-0.26464256300280942</c:v>
                </c:pt>
                <c:pt idx="5024">
                  <c:v>-0.21280853659031307</c:v>
                </c:pt>
                <c:pt idx="5025">
                  <c:v>-0.15146777592180638</c:v>
                </c:pt>
                <c:pt idx="5026">
                  <c:v>-0.13716169481036639</c:v>
                </c:pt>
                <c:pt idx="5027">
                  <c:v>-0.12912970008812444</c:v>
                </c:pt>
                <c:pt idx="5028">
                  <c:v>-0.12636990677847248</c:v>
                </c:pt>
                <c:pt idx="5029">
                  <c:v>-0.35203520325231114</c:v>
                </c:pt>
                <c:pt idx="5030">
                  <c:v>-0.31648922281615832</c:v>
                </c:pt>
                <c:pt idx="5031">
                  <c:v>-0.31568849624159445</c:v>
                </c:pt>
                <c:pt idx="5032">
                  <c:v>-0.31090693488506943</c:v>
                </c:pt>
                <c:pt idx="5033">
                  <c:v>-0.31065136928661669</c:v>
                </c:pt>
                <c:pt idx="5034">
                  <c:v>-0.30452816397979998</c:v>
                </c:pt>
                <c:pt idx="5035">
                  <c:v>-0.3043113182051278</c:v>
                </c:pt>
                <c:pt idx="5036">
                  <c:v>-0.29654002522329997</c:v>
                </c:pt>
                <c:pt idx="5037">
                  <c:v>-0.38107234148513058</c:v>
                </c:pt>
                <c:pt idx="5038">
                  <c:v>-0.34172711656334165</c:v>
                </c:pt>
                <c:pt idx="5039">
                  <c:v>-0.3409846708930222</c:v>
                </c:pt>
                <c:pt idx="5040">
                  <c:v>-0.33519643796795279</c:v>
                </c:pt>
                <c:pt idx="5041">
                  <c:v>-0.13936846618636833</c:v>
                </c:pt>
                <c:pt idx="5042">
                  <c:v>-0.13134689001620611</c:v>
                </c:pt>
                <c:pt idx="5043">
                  <c:v>-0.13071946078807445</c:v>
                </c:pt>
                <c:pt idx="5044">
                  <c:v>-0.1213393501119686</c:v>
                </c:pt>
                <c:pt idx="5045">
                  <c:v>-0.12137677352333417</c:v>
                </c:pt>
                <c:pt idx="5046">
                  <c:v>-0.11293618278937612</c:v>
                </c:pt>
                <c:pt idx="5047">
                  <c:v>-0.11209266484686917</c:v>
                </c:pt>
                <c:pt idx="5048">
                  <c:v>-0.10050160077896805</c:v>
                </c:pt>
                <c:pt idx="5049">
                  <c:v>-9.8752900834754728E-2</c:v>
                </c:pt>
                <c:pt idx="5050">
                  <c:v>-8.779502300988723E-2</c:v>
                </c:pt>
                <c:pt idx="5051">
                  <c:v>-0.20543009327257722</c:v>
                </c:pt>
                <c:pt idx="5052">
                  <c:v>-0.13307683999166389</c:v>
                </c:pt>
                <c:pt idx="5053">
                  <c:v>-0.10090054752382584</c:v>
                </c:pt>
                <c:pt idx="5054">
                  <c:v>-0.11479863739044473</c:v>
                </c:pt>
                <c:pt idx="5055">
                  <c:v>-0.35680299966379719</c:v>
                </c:pt>
                <c:pt idx="5056">
                  <c:v>-0.33757755805451389</c:v>
                </c:pt>
                <c:pt idx="5057">
                  <c:v>-0.64146600609685833</c:v>
                </c:pt>
                <c:pt idx="5058">
                  <c:v>-0.63713584803284729</c:v>
                </c:pt>
                <c:pt idx="5059">
                  <c:v>-0.74963719871855838</c:v>
                </c:pt>
                <c:pt idx="5060">
                  <c:v>-0.86227422027543055</c:v>
                </c:pt>
                <c:pt idx="5061">
                  <c:v>-0.85101526402869165</c:v>
                </c:pt>
                <c:pt idx="5062">
                  <c:v>-0.92218280705689448</c:v>
                </c:pt>
                <c:pt idx="5063">
                  <c:v>-0.91270618294879724</c:v>
                </c:pt>
                <c:pt idx="5064">
                  <c:v>-1.005087128028086</c:v>
                </c:pt>
                <c:pt idx="5065">
                  <c:v>-1.0122165934825249</c:v>
                </c:pt>
                <c:pt idx="5066">
                  <c:v>-1.1130336096335527</c:v>
                </c:pt>
                <c:pt idx="5067">
                  <c:v>-1.1442825741696361</c:v>
                </c:pt>
                <c:pt idx="5068">
                  <c:v>-1.2395893735596113</c:v>
                </c:pt>
                <c:pt idx="5069">
                  <c:v>-1.4652812444791752</c:v>
                </c:pt>
                <c:pt idx="5070">
                  <c:v>-1.4532866837145972</c:v>
                </c:pt>
                <c:pt idx="5071">
                  <c:v>-1.1413042996969196</c:v>
                </c:pt>
                <c:pt idx="5072">
                  <c:v>-1.0991531288267</c:v>
                </c:pt>
                <c:pt idx="5073">
                  <c:v>-0.98726585582302784</c:v>
                </c:pt>
                <c:pt idx="5074">
                  <c:v>-1.1664622762160137</c:v>
                </c:pt>
                <c:pt idx="5075">
                  <c:v>-1.0713928268091972</c:v>
                </c:pt>
                <c:pt idx="5076">
                  <c:v>-1.0168749608029473</c:v>
                </c:pt>
                <c:pt idx="5077">
                  <c:v>-0.3390795477186333</c:v>
                </c:pt>
                <c:pt idx="5078">
                  <c:v>-0.33220421910874998</c:v>
                </c:pt>
                <c:pt idx="5079">
                  <c:v>-0.33154842255646388</c:v>
                </c:pt>
                <c:pt idx="5080">
                  <c:v>-0.32432255568343332</c:v>
                </c:pt>
                <c:pt idx="5081">
                  <c:v>-0.32391593059349999</c:v>
                </c:pt>
                <c:pt idx="5082">
                  <c:v>-0.31413029234924722</c:v>
                </c:pt>
                <c:pt idx="5083">
                  <c:v>-0.31318110522493336</c:v>
                </c:pt>
                <c:pt idx="5084">
                  <c:v>-0.30100000012925554</c:v>
                </c:pt>
                <c:pt idx="5085">
                  <c:v>-0.38504919110494445</c:v>
                </c:pt>
                <c:pt idx="5086">
                  <c:v>-0.34418906793373893</c:v>
                </c:pt>
                <c:pt idx="5087">
                  <c:v>-0.34410023540127499</c:v>
                </c:pt>
                <c:pt idx="5088">
                  <c:v>-0.33606960128101948</c:v>
                </c:pt>
                <c:pt idx="5089">
                  <c:v>-0.13975783363030861</c:v>
                </c:pt>
                <c:pt idx="5090">
                  <c:v>-0.12739108297190471</c:v>
                </c:pt>
                <c:pt idx="5091">
                  <c:v>-0.12603486410296527</c:v>
                </c:pt>
                <c:pt idx="5092">
                  <c:v>-0.11400129997606584</c:v>
                </c:pt>
                <c:pt idx="5093">
                  <c:v>-0.11283264225424777</c:v>
                </c:pt>
                <c:pt idx="5094">
                  <c:v>-9.9116101237051391E-2</c:v>
                </c:pt>
                <c:pt idx="5095">
                  <c:v>-9.8678317496530277E-2</c:v>
                </c:pt>
                <c:pt idx="5096">
                  <c:v>-8.6540542197255835E-2</c:v>
                </c:pt>
                <c:pt idx="5097">
                  <c:v>-8.6445089711424158E-2</c:v>
                </c:pt>
                <c:pt idx="5098">
                  <c:v>-7.5233168849948615E-2</c:v>
                </c:pt>
                <c:pt idx="5099">
                  <c:v>-0.18962575485177027</c:v>
                </c:pt>
                <c:pt idx="5100">
                  <c:v>-0.12212358705498362</c:v>
                </c:pt>
                <c:pt idx="5101">
                  <c:v>-8.7739838486029995E-2</c:v>
                </c:pt>
                <c:pt idx="5102">
                  <c:v>-9.9641014497721392E-2</c:v>
                </c:pt>
                <c:pt idx="5103">
                  <c:v>-0.32267538414873886</c:v>
                </c:pt>
                <c:pt idx="5104">
                  <c:v>-0.31606145148216108</c:v>
                </c:pt>
                <c:pt idx="5105">
                  <c:v>-0.53246325705985553</c:v>
                </c:pt>
                <c:pt idx="5106">
                  <c:v>-0.52433460519555553</c:v>
                </c:pt>
                <c:pt idx="5107">
                  <c:v>-0.57077197506585287</c:v>
                </c:pt>
                <c:pt idx="5108">
                  <c:v>-0.66877954865363887</c:v>
                </c:pt>
                <c:pt idx="5109">
                  <c:v>-0.74879709554839158</c:v>
                </c:pt>
                <c:pt idx="5110">
                  <c:v>-0.8924224915247666</c:v>
                </c:pt>
                <c:pt idx="5111">
                  <c:v>-0.89906738126773611</c:v>
                </c:pt>
                <c:pt idx="5112">
                  <c:v>-0.96522961708051946</c:v>
                </c:pt>
                <c:pt idx="5113">
                  <c:v>-0.90096965698952769</c:v>
                </c:pt>
                <c:pt idx="5114">
                  <c:v>-0.92187466378601113</c:v>
                </c:pt>
                <c:pt idx="5115">
                  <c:v>-0.96231807871035002</c:v>
                </c:pt>
                <c:pt idx="5116">
                  <c:v>-1.0577903758866611</c:v>
                </c:pt>
                <c:pt idx="5117">
                  <c:v>-1.2954569204299333</c:v>
                </c:pt>
                <c:pt idx="5118">
                  <c:v>-1.2976825427309946</c:v>
                </c:pt>
                <c:pt idx="5119">
                  <c:v>-1.0157599360604472</c:v>
                </c:pt>
                <c:pt idx="5120">
                  <c:v>-0.97733251515766117</c:v>
                </c:pt>
                <c:pt idx="5121">
                  <c:v>-0.87945965907357504</c:v>
                </c:pt>
                <c:pt idx="5122">
                  <c:v>-1.0635201407866473</c:v>
                </c:pt>
                <c:pt idx="5123">
                  <c:v>-0.98344156269265837</c:v>
                </c:pt>
                <c:pt idx="5124">
                  <c:v>-0.90904066765581115</c:v>
                </c:pt>
                <c:pt idx="5125">
                  <c:v>-0.30647177233042777</c:v>
                </c:pt>
                <c:pt idx="5126">
                  <c:v>-0.30030483009425002</c:v>
                </c:pt>
                <c:pt idx="5127">
                  <c:v>-0.29979580138288331</c:v>
                </c:pt>
                <c:pt idx="5128">
                  <c:v>-0.29260944540453609</c:v>
                </c:pt>
                <c:pt idx="5129">
                  <c:v>-0.29171453673185554</c:v>
                </c:pt>
                <c:pt idx="5130">
                  <c:v>-0.28134769080703054</c:v>
                </c:pt>
                <c:pt idx="5131">
                  <c:v>-0.27998169364096392</c:v>
                </c:pt>
                <c:pt idx="5132">
                  <c:v>-0.26864803036667972</c:v>
                </c:pt>
                <c:pt idx="5133">
                  <c:v>-0.34086343448198053</c:v>
                </c:pt>
                <c:pt idx="5134">
                  <c:v>-0.30905031388720833</c:v>
                </c:pt>
                <c:pt idx="5135">
                  <c:v>-0.30890660373838613</c:v>
                </c:pt>
                <c:pt idx="5136">
                  <c:v>-0.30299762577773054</c:v>
                </c:pt>
                <c:pt idx="5137">
                  <c:v>-0.1090080319883986</c:v>
                </c:pt>
                <c:pt idx="5138">
                  <c:v>-0.10047380949051972</c:v>
                </c:pt>
                <c:pt idx="5139">
                  <c:v>-9.9319637290771659E-2</c:v>
                </c:pt>
                <c:pt idx="5140">
                  <c:v>-8.7475060912705557E-2</c:v>
                </c:pt>
                <c:pt idx="5141">
                  <c:v>-8.5778436938619446E-2</c:v>
                </c:pt>
                <c:pt idx="5142">
                  <c:v>-7.4929720277986944E-2</c:v>
                </c:pt>
                <c:pt idx="5143">
                  <c:v>-7.4702294212238618E-2</c:v>
                </c:pt>
                <c:pt idx="5144">
                  <c:v>-6.5463482927140271E-2</c:v>
                </c:pt>
                <c:pt idx="5145">
                  <c:v>-6.5530408198421389E-2</c:v>
                </c:pt>
                <c:pt idx="5146">
                  <c:v>-5.5936285797036668E-2</c:v>
                </c:pt>
                <c:pt idx="5147">
                  <c:v>-0.16223063196604859</c:v>
                </c:pt>
                <c:pt idx="5148">
                  <c:v>-0.10299307154859999</c:v>
                </c:pt>
                <c:pt idx="5149">
                  <c:v>-6.8015695793492217E-2</c:v>
                </c:pt>
                <c:pt idx="5150">
                  <c:v>-7.9880833739136944E-2</c:v>
                </c:pt>
                <c:pt idx="5151">
                  <c:v>-0.30896374370516944</c:v>
                </c:pt>
                <c:pt idx="5152">
                  <c:v>-0.29522552667695001</c:v>
                </c:pt>
                <c:pt idx="5153">
                  <c:v>-0.51519908156858885</c:v>
                </c:pt>
                <c:pt idx="5154">
                  <c:v>-0.45967991023852223</c:v>
                </c:pt>
                <c:pt idx="5155">
                  <c:v>-0.53076575401570003</c:v>
                </c:pt>
                <c:pt idx="5156">
                  <c:v>-0.69401654438910831</c:v>
                </c:pt>
                <c:pt idx="5157">
                  <c:v>-0.73813016262673059</c:v>
                </c:pt>
                <c:pt idx="5158">
                  <c:v>-0.84795970914579444</c:v>
                </c:pt>
                <c:pt idx="5159">
                  <c:v>-0.83608161649193335</c:v>
                </c:pt>
                <c:pt idx="5160">
                  <c:v>-0.90761335633962503</c:v>
                </c:pt>
                <c:pt idx="5161">
                  <c:v>-0.93134359329123617</c:v>
                </c:pt>
                <c:pt idx="5162">
                  <c:v>-1.0553918790244834</c:v>
                </c:pt>
                <c:pt idx="5163">
                  <c:v>-1.0962655693414862</c:v>
                </c:pt>
                <c:pt idx="5164">
                  <c:v>-1.1969312137473249</c:v>
                </c:pt>
                <c:pt idx="5165">
                  <c:v>-1.4324361092979945</c:v>
                </c:pt>
                <c:pt idx="5166">
                  <c:v>-1.4039784937270638</c:v>
                </c:pt>
                <c:pt idx="5167">
                  <c:v>-1.102614154257314</c:v>
                </c:pt>
                <c:pt idx="5168">
                  <c:v>-1.0911449032476028</c:v>
                </c:pt>
                <c:pt idx="5169">
                  <c:v>-0.9710777598198056</c:v>
                </c:pt>
                <c:pt idx="5170">
                  <c:v>-1.176007906696475</c:v>
                </c:pt>
                <c:pt idx="5171">
                  <c:v>-1.0743565896227416</c:v>
                </c:pt>
                <c:pt idx="5172">
                  <c:v>-1.0196013615705724</c:v>
                </c:pt>
                <c:pt idx="5173">
                  <c:v>-0.30411464619411666</c:v>
                </c:pt>
                <c:pt idx="5174">
                  <c:v>-0.29894168588393888</c:v>
                </c:pt>
                <c:pt idx="5175">
                  <c:v>-0.29788633007022497</c:v>
                </c:pt>
                <c:pt idx="5176">
                  <c:v>-0.29135225663857778</c:v>
                </c:pt>
                <c:pt idx="5177">
                  <c:v>-0.29044464841490558</c:v>
                </c:pt>
                <c:pt idx="5178">
                  <c:v>-0.2825814519569167</c:v>
                </c:pt>
                <c:pt idx="5179">
                  <c:v>-0.28150083273964721</c:v>
                </c:pt>
                <c:pt idx="5180">
                  <c:v>-0.27111656755717223</c:v>
                </c:pt>
                <c:pt idx="5181">
                  <c:v>-0.35751142242725281</c:v>
                </c:pt>
                <c:pt idx="5182">
                  <c:v>-0.31290521052401665</c:v>
                </c:pt>
                <c:pt idx="5183">
                  <c:v>-0.31210632118994724</c:v>
                </c:pt>
                <c:pt idx="5184">
                  <c:v>-0.30498214454338607</c:v>
                </c:pt>
                <c:pt idx="5185">
                  <c:v>-0.10966843370589277</c:v>
                </c:pt>
                <c:pt idx="5186">
                  <c:v>-0.10104017983960722</c:v>
                </c:pt>
                <c:pt idx="5187">
                  <c:v>-0.10077947988358027</c:v>
                </c:pt>
                <c:pt idx="5188">
                  <c:v>-9.0463942937141398E-2</c:v>
                </c:pt>
                <c:pt idx="5189">
                  <c:v>-8.9892972218064721E-2</c:v>
                </c:pt>
                <c:pt idx="5190">
                  <c:v>-7.9120339329952494E-2</c:v>
                </c:pt>
                <c:pt idx="5191">
                  <c:v>-7.8989615143625277E-2</c:v>
                </c:pt>
                <c:pt idx="5192">
                  <c:v>-7.0482186788823051E-2</c:v>
                </c:pt>
                <c:pt idx="5193">
                  <c:v>-7.081862144462639E-2</c:v>
                </c:pt>
                <c:pt idx="5194">
                  <c:v>-6.184065512373333E-2</c:v>
                </c:pt>
                <c:pt idx="5195">
                  <c:v>-0.16903970925800277</c:v>
                </c:pt>
                <c:pt idx="5196">
                  <c:v>-7.6087901150838883E-2</c:v>
                </c:pt>
                <c:pt idx="5197">
                  <c:v>-6.4374844822424448E-2</c:v>
                </c:pt>
                <c:pt idx="5198">
                  <c:v>-5.4114566840958611E-2</c:v>
                </c:pt>
                <c:pt idx="5199">
                  <c:v>-0.28046785899477222</c:v>
                </c:pt>
                <c:pt idx="5200">
                  <c:v>-0.26009405082467335</c:v>
                </c:pt>
                <c:pt idx="5201">
                  <c:v>-0.60297185747093884</c:v>
                </c:pt>
                <c:pt idx="5202">
                  <c:v>-0.54096597285314996</c:v>
                </c:pt>
                <c:pt idx="5203">
                  <c:v>-0.51554155972537219</c:v>
                </c:pt>
                <c:pt idx="5204">
                  <c:v>-0.71762696389298897</c:v>
                </c:pt>
                <c:pt idx="5205">
                  <c:v>-0.82148048683932506</c:v>
                </c:pt>
                <c:pt idx="5206">
                  <c:v>-0.8704290984108195</c:v>
                </c:pt>
                <c:pt idx="5207">
                  <c:v>-0.89381968392533884</c:v>
                </c:pt>
                <c:pt idx="5208">
                  <c:v>-1.0389822681589527</c:v>
                </c:pt>
                <c:pt idx="5209">
                  <c:v>-1.063023252411825</c:v>
                </c:pt>
                <c:pt idx="5210">
                  <c:v>-1.1779059264455609</c:v>
                </c:pt>
                <c:pt idx="5211">
                  <c:v>-1.2133054120858138</c:v>
                </c:pt>
                <c:pt idx="5212">
                  <c:v>-1.315667224311686</c:v>
                </c:pt>
                <c:pt idx="5213">
                  <c:v>-1.5896465855321</c:v>
                </c:pt>
                <c:pt idx="5214">
                  <c:v>-1.540535723247539</c:v>
                </c:pt>
                <c:pt idx="5215">
                  <c:v>-1.1214190009725833</c:v>
                </c:pt>
                <c:pt idx="5216">
                  <c:v>-1.0601601628241222</c:v>
                </c:pt>
                <c:pt idx="5217">
                  <c:v>-1.2461881830975472</c:v>
                </c:pt>
                <c:pt idx="5218">
                  <c:v>-1.1791545169005333</c:v>
                </c:pt>
                <c:pt idx="5219">
                  <c:v>-1.1239749834001695</c:v>
                </c:pt>
                <c:pt idx="5220">
                  <c:v>-1.0892440058352499</c:v>
                </c:pt>
                <c:pt idx="5221">
                  <c:v>-0.30167771325993337</c:v>
                </c:pt>
                <c:pt idx="5222">
                  <c:v>-0.29581432143153891</c:v>
                </c:pt>
                <c:pt idx="5223">
                  <c:v>-0.29293322070916944</c:v>
                </c:pt>
                <c:pt idx="5224">
                  <c:v>-0.28346110620698611</c:v>
                </c:pt>
                <c:pt idx="5225">
                  <c:v>-0.27947055958190276</c:v>
                </c:pt>
                <c:pt idx="5226">
                  <c:v>-0.2644454019157661</c:v>
                </c:pt>
                <c:pt idx="5227">
                  <c:v>-0.26438880374459112</c:v>
                </c:pt>
                <c:pt idx="5228">
                  <c:v>-0.25837712084781056</c:v>
                </c:pt>
                <c:pt idx="5229">
                  <c:v>-0.45784312350706108</c:v>
                </c:pt>
                <c:pt idx="5230">
                  <c:v>-0.35034240845778053</c:v>
                </c:pt>
                <c:pt idx="5231">
                  <c:v>-0.34873459386228889</c:v>
                </c:pt>
                <c:pt idx="5232">
                  <c:v>-0.33952637103854166</c:v>
                </c:pt>
                <c:pt idx="5233">
                  <c:v>-0.10776974801171833</c:v>
                </c:pt>
                <c:pt idx="5234">
                  <c:v>-0.10344319819939972</c:v>
                </c:pt>
                <c:pt idx="5235">
                  <c:v>-0.1031735345174189</c:v>
                </c:pt>
                <c:pt idx="5236">
                  <c:v>-9.758360193406361E-2</c:v>
                </c:pt>
                <c:pt idx="5237">
                  <c:v>-9.7522402419940826E-2</c:v>
                </c:pt>
                <c:pt idx="5238">
                  <c:v>-9.2831022737893606E-2</c:v>
                </c:pt>
                <c:pt idx="5239">
                  <c:v>-9.3086321736199726E-2</c:v>
                </c:pt>
                <c:pt idx="5240">
                  <c:v>-8.7769761138041677E-2</c:v>
                </c:pt>
                <c:pt idx="5241">
                  <c:v>-8.7889628575218051E-2</c:v>
                </c:pt>
                <c:pt idx="5242">
                  <c:v>-8.3497107906163326E-2</c:v>
                </c:pt>
                <c:pt idx="5243">
                  <c:v>-8.3552844074883878E-2</c:v>
                </c:pt>
                <c:pt idx="5244">
                  <c:v>-8.1393626533161664E-2</c:v>
                </c:pt>
                <c:pt idx="5245">
                  <c:v>-3.9821905528074998E-2</c:v>
                </c:pt>
                <c:pt idx="5246">
                  <c:v>-5.1491556544262775E-2</c:v>
                </c:pt>
                <c:pt idx="5247">
                  <c:v>-0.35172185559551666</c:v>
                </c:pt>
                <c:pt idx="5248">
                  <c:v>-0.30519303179998891</c:v>
                </c:pt>
                <c:pt idx="5249">
                  <c:v>-1.0070062058569222</c:v>
                </c:pt>
                <c:pt idx="5250">
                  <c:v>-1.0928601533492168</c:v>
                </c:pt>
                <c:pt idx="5251">
                  <c:v>-1.2009362169080973</c:v>
                </c:pt>
                <c:pt idx="5252">
                  <c:v>-1.3584867113972168</c:v>
                </c:pt>
                <c:pt idx="5253">
                  <c:v>-1.3770910995692889</c:v>
                </c:pt>
                <c:pt idx="5254">
                  <c:v>-1.4590607440353973</c:v>
                </c:pt>
                <c:pt idx="5255">
                  <c:v>-1.4325270571256445</c:v>
                </c:pt>
                <c:pt idx="5256">
                  <c:v>-1.5293884553485111</c:v>
                </c:pt>
                <c:pt idx="5257">
                  <c:v>-1.550387598590661</c:v>
                </c:pt>
                <c:pt idx="5258">
                  <c:v>-1.7203863166763722</c:v>
                </c:pt>
                <c:pt idx="5259">
                  <c:v>-1.7738111695908916</c:v>
                </c:pt>
                <c:pt idx="5260">
                  <c:v>-1.8898769440538195</c:v>
                </c:pt>
                <c:pt idx="5261">
                  <c:v>-2.3234407830966752</c:v>
                </c:pt>
                <c:pt idx="5262">
                  <c:v>-2.4125611009506973</c:v>
                </c:pt>
                <c:pt idx="5263">
                  <c:v>-1.9547814019325167</c:v>
                </c:pt>
                <c:pt idx="5264">
                  <c:v>-1.9523489679171806</c:v>
                </c:pt>
                <c:pt idx="5265">
                  <c:v>-1.8360721783648917</c:v>
                </c:pt>
                <c:pt idx="5266">
                  <c:v>-2.1642509847946751</c:v>
                </c:pt>
                <c:pt idx="5267">
                  <c:v>-2.0271277774225611</c:v>
                </c:pt>
                <c:pt idx="5268">
                  <c:v>-1.8032070401765334</c:v>
                </c:pt>
                <c:pt idx="5269">
                  <c:v>-0.48094292605881667</c:v>
                </c:pt>
                <c:pt idx="5270">
                  <c:v>-0.45144054330000277</c:v>
                </c:pt>
                <c:pt idx="5271">
                  <c:v>-0.44321131106514722</c:v>
                </c:pt>
                <c:pt idx="5272">
                  <c:v>-0.40150055441279997</c:v>
                </c:pt>
                <c:pt idx="5273">
                  <c:v>-0.47011990686470828</c:v>
                </c:pt>
                <c:pt idx="5274">
                  <c:v>-0.41287826425970553</c:v>
                </c:pt>
                <c:pt idx="5275">
                  <c:v>-0.37306713189191393</c:v>
                </c:pt>
                <c:pt idx="5276">
                  <c:v>-0.3636634924724389</c:v>
                </c:pt>
                <c:pt idx="5277">
                  <c:v>-0.5877254074386945</c:v>
                </c:pt>
                <c:pt idx="5278">
                  <c:v>-0.49864184682311385</c:v>
                </c:pt>
                <c:pt idx="5279">
                  <c:v>-0.49249682287115831</c:v>
                </c:pt>
                <c:pt idx="5280">
                  <c:v>-0.48893613131275832</c:v>
                </c:pt>
                <c:pt idx="5281">
                  <c:v>-0.21433085426131165</c:v>
                </c:pt>
                <c:pt idx="5282">
                  <c:v>-0.20254129589754305</c:v>
                </c:pt>
                <c:pt idx="5283">
                  <c:v>-0.19715258055757831</c:v>
                </c:pt>
                <c:pt idx="5284">
                  <c:v>-0.18223012981373224</c:v>
                </c:pt>
                <c:pt idx="5285">
                  <c:v>-0.17744520092270527</c:v>
                </c:pt>
                <c:pt idx="5286">
                  <c:v>-0.16206029668386224</c:v>
                </c:pt>
                <c:pt idx="5287">
                  <c:v>-0.16084217960398278</c:v>
                </c:pt>
                <c:pt idx="5288">
                  <c:v>-0.15128132097001362</c:v>
                </c:pt>
                <c:pt idx="5289">
                  <c:v>-0.14679184850858695</c:v>
                </c:pt>
                <c:pt idx="5290">
                  <c:v>-0.12451526659360972</c:v>
                </c:pt>
                <c:pt idx="5291">
                  <c:v>-0.26119632845509333</c:v>
                </c:pt>
                <c:pt idx="5292">
                  <c:v>-0.17901989832331666</c:v>
                </c:pt>
                <c:pt idx="5293">
                  <c:v>-0.13713796049120555</c:v>
                </c:pt>
                <c:pt idx="5294">
                  <c:v>-0.15820116558273084</c:v>
                </c:pt>
                <c:pt idx="5295">
                  <c:v>-0.48658040480728332</c:v>
                </c:pt>
                <c:pt idx="5296">
                  <c:v>-0.48257353749606946</c:v>
                </c:pt>
                <c:pt idx="5297">
                  <c:v>-0.18684806885305694</c:v>
                </c:pt>
                <c:pt idx="5298">
                  <c:v>-0.21275903916572306</c:v>
                </c:pt>
                <c:pt idx="5299">
                  <c:v>-0.23034586021926776</c:v>
                </c:pt>
                <c:pt idx="5300">
                  <c:v>-0.33087522765967775</c:v>
                </c:pt>
                <c:pt idx="5301">
                  <c:v>-0.3439717911376195</c:v>
                </c:pt>
                <c:pt idx="5302">
                  <c:v>-0.42176685258641389</c:v>
                </c:pt>
                <c:pt idx="5303">
                  <c:v>-0.44250428241338058</c:v>
                </c:pt>
                <c:pt idx="5304">
                  <c:v>-0.50231464353801392</c:v>
                </c:pt>
                <c:pt idx="5305">
                  <c:v>-0.46567920978504168</c:v>
                </c:pt>
                <c:pt idx="5306">
                  <c:v>-0.5536462427139166</c:v>
                </c:pt>
                <c:pt idx="5307">
                  <c:v>-0.59721800883334164</c:v>
                </c:pt>
                <c:pt idx="5308">
                  <c:v>-0.62840633264351398</c:v>
                </c:pt>
                <c:pt idx="5309">
                  <c:v>-0.81906806173935276</c:v>
                </c:pt>
                <c:pt idx="5310">
                  <c:v>-0.86321173939946105</c:v>
                </c:pt>
                <c:pt idx="5311">
                  <c:v>-0.59448840672092784</c:v>
                </c:pt>
                <c:pt idx="5312">
                  <c:v>-0.55613795455884174</c:v>
                </c:pt>
                <c:pt idx="5313">
                  <c:v>-0.4801618840761861</c:v>
                </c:pt>
                <c:pt idx="5314">
                  <c:v>-0.43238742883285836</c:v>
                </c:pt>
                <c:pt idx="5315">
                  <c:v>-0.35898901291739727</c:v>
                </c:pt>
                <c:pt idx="5316">
                  <c:v>-0.29691480554090832</c:v>
                </c:pt>
                <c:pt idx="5317">
                  <c:v>-0.63988085982448062</c:v>
                </c:pt>
                <c:pt idx="5318">
                  <c:v>-0.53617961951790283</c:v>
                </c:pt>
                <c:pt idx="5319">
                  <c:v>-0.5198709901559222</c:v>
                </c:pt>
                <c:pt idx="5320">
                  <c:v>-0.45816802517206945</c:v>
                </c:pt>
                <c:pt idx="5321">
                  <c:v>-0.5066257143969306</c:v>
                </c:pt>
                <c:pt idx="5322">
                  <c:v>-0.43691551869692224</c:v>
                </c:pt>
                <c:pt idx="5323">
                  <c:v>-0.42381414021235281</c:v>
                </c:pt>
                <c:pt idx="5324">
                  <c:v>-0.40618980018783335</c:v>
                </c:pt>
                <c:pt idx="5325">
                  <c:v>-0.61313300401277782</c:v>
                </c:pt>
                <c:pt idx="5326">
                  <c:v>-0.52800794263240836</c:v>
                </c:pt>
                <c:pt idx="5327">
                  <c:v>-0.52262957683416944</c:v>
                </c:pt>
                <c:pt idx="5328">
                  <c:v>-0.51066895188623895</c:v>
                </c:pt>
                <c:pt idx="5329">
                  <c:v>-0.24580500739377695</c:v>
                </c:pt>
                <c:pt idx="5330">
                  <c:v>-0.23338586620142526</c:v>
                </c:pt>
                <c:pt idx="5331">
                  <c:v>-0.22955232137068751</c:v>
                </c:pt>
                <c:pt idx="5332">
                  <c:v>-0.20947022498010612</c:v>
                </c:pt>
                <c:pt idx="5333">
                  <c:v>-0.20548651187152112</c:v>
                </c:pt>
                <c:pt idx="5334">
                  <c:v>-0.18761638029345637</c:v>
                </c:pt>
                <c:pt idx="5335">
                  <c:v>-0.18523778529777696</c:v>
                </c:pt>
                <c:pt idx="5336">
                  <c:v>-0.16642013368935332</c:v>
                </c:pt>
                <c:pt idx="5337">
                  <c:v>-0.16507522794411195</c:v>
                </c:pt>
                <c:pt idx="5338">
                  <c:v>-0.14984304279787972</c:v>
                </c:pt>
                <c:pt idx="5339">
                  <c:v>-0.19612646000339751</c:v>
                </c:pt>
                <c:pt idx="5340">
                  <c:v>-0.17436539181151389</c:v>
                </c:pt>
                <c:pt idx="5341">
                  <c:v>-0.13703085352914027</c:v>
                </c:pt>
                <c:pt idx="5342">
                  <c:v>-0.14698287283969946</c:v>
                </c:pt>
                <c:pt idx="5343">
                  <c:v>-0.42704245814417219</c:v>
                </c:pt>
                <c:pt idx="5344">
                  <c:v>-0.42228150180256668</c:v>
                </c:pt>
                <c:pt idx="5345">
                  <c:v>-0.18578996115730054</c:v>
                </c:pt>
                <c:pt idx="5346">
                  <c:v>-0.20454012186981055</c:v>
                </c:pt>
                <c:pt idx="5347">
                  <c:v>-0.21333058024657947</c:v>
                </c:pt>
                <c:pt idx="5348">
                  <c:v>-0.29568284210438611</c:v>
                </c:pt>
                <c:pt idx="5349">
                  <c:v>-0.33290399501984724</c:v>
                </c:pt>
                <c:pt idx="5350">
                  <c:v>-0.43101269023662503</c:v>
                </c:pt>
                <c:pt idx="5351">
                  <c:v>-0.46069378310238612</c:v>
                </c:pt>
                <c:pt idx="5352">
                  <c:v>-0.54654569636698058</c:v>
                </c:pt>
                <c:pt idx="5353">
                  <c:v>-0.58183877491931946</c:v>
                </c:pt>
                <c:pt idx="5354">
                  <c:v>-0.68291162435475838</c:v>
                </c:pt>
                <c:pt idx="5355">
                  <c:v>-0.69921708653933601</c:v>
                </c:pt>
                <c:pt idx="5356">
                  <c:v>-0.81306182587217224</c:v>
                </c:pt>
                <c:pt idx="5357">
                  <c:v>-1.0506937334747501</c:v>
                </c:pt>
                <c:pt idx="5358">
                  <c:v>-1.0989756431486832</c:v>
                </c:pt>
                <c:pt idx="5359">
                  <c:v>-0.74064253341811936</c:v>
                </c:pt>
                <c:pt idx="5360">
                  <c:v>-0.7366317322830167</c:v>
                </c:pt>
                <c:pt idx="5361">
                  <c:v>-0.61660989842120839</c:v>
                </c:pt>
                <c:pt idx="5362">
                  <c:v>-0.51581148412847222</c:v>
                </c:pt>
                <c:pt idx="5363">
                  <c:v>-0.42698296258723889</c:v>
                </c:pt>
                <c:pt idx="5364">
                  <c:v>-0.34318844467725002</c:v>
                </c:pt>
                <c:pt idx="5365">
                  <c:v>-0.69031661462765836</c:v>
                </c:pt>
                <c:pt idx="5366">
                  <c:v>-0.57731552837854994</c:v>
                </c:pt>
                <c:pt idx="5367">
                  <c:v>-0.56609628158075553</c:v>
                </c:pt>
                <c:pt idx="5368">
                  <c:v>-0.5229615499300444</c:v>
                </c:pt>
                <c:pt idx="5369">
                  <c:v>-0.61419121747064453</c:v>
                </c:pt>
                <c:pt idx="5370">
                  <c:v>-0.53873489148583886</c:v>
                </c:pt>
                <c:pt idx="5371">
                  <c:v>-0.45033486004474721</c:v>
                </c:pt>
                <c:pt idx="5372">
                  <c:v>-0.4287044108257056</c:v>
                </c:pt>
                <c:pt idx="5373">
                  <c:v>-0.63867512800741111</c:v>
                </c:pt>
                <c:pt idx="5374">
                  <c:v>-0.5571654578137778</c:v>
                </c:pt>
                <c:pt idx="5375">
                  <c:v>-0.54634416657688611</c:v>
                </c:pt>
                <c:pt idx="5376">
                  <c:v>-0.52854528192709171</c:v>
                </c:pt>
                <c:pt idx="5377">
                  <c:v>-0.26012888121802558</c:v>
                </c:pt>
                <c:pt idx="5378">
                  <c:v>-0.24765199378147085</c:v>
                </c:pt>
                <c:pt idx="5379">
                  <c:v>-0.24690852977294947</c:v>
                </c:pt>
                <c:pt idx="5380">
                  <c:v>-0.23462713191840445</c:v>
                </c:pt>
                <c:pt idx="5381">
                  <c:v>-0.23739800420425777</c:v>
                </c:pt>
                <c:pt idx="5382">
                  <c:v>-0.22747983393902166</c:v>
                </c:pt>
                <c:pt idx="5383">
                  <c:v>-0.22803906327808388</c:v>
                </c:pt>
                <c:pt idx="5384">
                  <c:v>-0.20740572354027972</c:v>
                </c:pt>
                <c:pt idx="5385">
                  <c:v>-0.20553602304478444</c:v>
                </c:pt>
                <c:pt idx="5386">
                  <c:v>-0.19060165074199417</c:v>
                </c:pt>
                <c:pt idx="5387">
                  <c:v>-0.34303468845732499</c:v>
                </c:pt>
                <c:pt idx="5388">
                  <c:v>-0.27737147717240251</c:v>
                </c:pt>
                <c:pt idx="5389">
                  <c:v>-0.17433225547926334</c:v>
                </c:pt>
                <c:pt idx="5390">
                  <c:v>-0.18522068481854806</c:v>
                </c:pt>
                <c:pt idx="5391">
                  <c:v>-0.57557327104558609</c:v>
                </c:pt>
                <c:pt idx="5392">
                  <c:v>-0.5899494700354555</c:v>
                </c:pt>
                <c:pt idx="5393">
                  <c:v>-1.6422571112022359</c:v>
                </c:pt>
                <c:pt idx="5394">
                  <c:v>-1.7392895583261472</c:v>
                </c:pt>
                <c:pt idx="5395">
                  <c:v>-1.8749028709401223</c:v>
                </c:pt>
                <c:pt idx="5396">
                  <c:v>-2.0677771497269442</c:v>
                </c:pt>
                <c:pt idx="5397">
                  <c:v>-2.1578597346517943</c:v>
                </c:pt>
                <c:pt idx="5398">
                  <c:v>-2.3001087828541946</c:v>
                </c:pt>
                <c:pt idx="5399">
                  <c:v>-2.3878730702001913</c:v>
                </c:pt>
                <c:pt idx="5400">
                  <c:v>-2.5469256016893334</c:v>
                </c:pt>
                <c:pt idx="5401">
                  <c:v>-2.6464059048958335</c:v>
                </c:pt>
                <c:pt idx="5402">
                  <c:v>-2.8142504877784167</c:v>
                </c:pt>
                <c:pt idx="5403">
                  <c:v>-2.8839593344298331</c:v>
                </c:pt>
                <c:pt idx="5404">
                  <c:v>-3.008770255440222</c:v>
                </c:pt>
                <c:pt idx="5405">
                  <c:v>-3.4315102514734996</c:v>
                </c:pt>
                <c:pt idx="5406">
                  <c:v>-3.5281356130243058</c:v>
                </c:pt>
                <c:pt idx="5407">
                  <c:v>-3.0238435486369997</c:v>
                </c:pt>
                <c:pt idx="5408">
                  <c:v>-2.9765884044863054</c:v>
                </c:pt>
                <c:pt idx="5409">
                  <c:v>-2.8592890928103887</c:v>
                </c:pt>
                <c:pt idx="5410">
                  <c:v>-3.1521866740258333</c:v>
                </c:pt>
                <c:pt idx="5411">
                  <c:v>-2.9923395583579446</c:v>
                </c:pt>
                <c:pt idx="5412">
                  <c:v>-2.8507889531967221</c:v>
                </c:pt>
                <c:pt idx="5413">
                  <c:v>-1.2347782207011333</c:v>
                </c:pt>
                <c:pt idx="5414">
                  <c:v>-1.1203331790093416</c:v>
                </c:pt>
                <c:pt idx="5415">
                  <c:v>-1.0702971392742944</c:v>
                </c:pt>
                <c:pt idx="5416">
                  <c:v>-0.98374103207307773</c:v>
                </c:pt>
                <c:pt idx="5417">
                  <c:v>-1.1249251029802056</c:v>
                </c:pt>
                <c:pt idx="5418">
                  <c:v>-0.9904540464180055</c:v>
                </c:pt>
                <c:pt idx="5419">
                  <c:v>-0.72890669452384727</c:v>
                </c:pt>
                <c:pt idx="5420">
                  <c:v>-0.65141021855441383</c:v>
                </c:pt>
                <c:pt idx="5421">
                  <c:v>-0.89761229152714439</c:v>
                </c:pt>
                <c:pt idx="5422">
                  <c:v>-0.8560887565908667</c:v>
                </c:pt>
                <c:pt idx="5423">
                  <c:v>-0.84292506987988047</c:v>
                </c:pt>
                <c:pt idx="5424">
                  <c:v>-0.77298233408391659</c:v>
                </c:pt>
                <c:pt idx="5425">
                  <c:v>-0.41168330640759443</c:v>
                </c:pt>
                <c:pt idx="5426">
                  <c:v>-0.39215261784831668</c:v>
                </c:pt>
                <c:pt idx="5427">
                  <c:v>-0.38229427938269167</c:v>
                </c:pt>
                <c:pt idx="5428">
                  <c:v>-0.34818225048464718</c:v>
                </c:pt>
                <c:pt idx="5429">
                  <c:v>-0.34671402948636942</c:v>
                </c:pt>
                <c:pt idx="5430">
                  <c:v>-0.34377411142667502</c:v>
                </c:pt>
                <c:pt idx="5431">
                  <c:v>-0.34431242961370551</c:v>
                </c:pt>
                <c:pt idx="5432">
                  <c:v>-0.32788326803130835</c:v>
                </c:pt>
                <c:pt idx="5433">
                  <c:v>-0.32557477886565278</c:v>
                </c:pt>
                <c:pt idx="5434">
                  <c:v>-0.30947633282260273</c:v>
                </c:pt>
                <c:pt idx="5435">
                  <c:v>-0.54994001475700005</c:v>
                </c:pt>
                <c:pt idx="5436">
                  <c:v>-0.36937130369027776</c:v>
                </c:pt>
                <c:pt idx="5437">
                  <c:v>-0.23149996465688863</c:v>
                </c:pt>
                <c:pt idx="5438">
                  <c:v>-0.24810577482743251</c:v>
                </c:pt>
                <c:pt idx="5439">
                  <c:v>-0.70418101184219162</c:v>
                </c:pt>
                <c:pt idx="5440">
                  <c:v>-0.80321146399731103</c:v>
                </c:pt>
                <c:pt idx="5441">
                  <c:v>-1.8249195035441332</c:v>
                </c:pt>
                <c:pt idx="5442">
                  <c:v>-1.96134915655145</c:v>
                </c:pt>
                <c:pt idx="5443">
                  <c:v>-2.0634040935152136</c:v>
                </c:pt>
                <c:pt idx="5444">
                  <c:v>-2.2283237236267333</c:v>
                </c:pt>
                <c:pt idx="5445">
                  <c:v>-2.2852356479223501</c:v>
                </c:pt>
                <c:pt idx="5446">
                  <c:v>-2.385179428671711</c:v>
                </c:pt>
                <c:pt idx="5447">
                  <c:v>-2.4326044820193888</c:v>
                </c:pt>
                <c:pt idx="5448">
                  <c:v>-2.5242941114087998</c:v>
                </c:pt>
                <c:pt idx="5449">
                  <c:v>-2.5697013106973219</c:v>
                </c:pt>
                <c:pt idx="5450">
                  <c:v>-2.6918911771360032</c:v>
                </c:pt>
                <c:pt idx="5451">
                  <c:v>-2.7377182458063332</c:v>
                </c:pt>
                <c:pt idx="5452">
                  <c:v>-2.8111701970183889</c:v>
                </c:pt>
                <c:pt idx="5453">
                  <c:v>-3.2063564849688331</c:v>
                </c:pt>
                <c:pt idx="5454">
                  <c:v>-3.2044941451181947</c:v>
                </c:pt>
                <c:pt idx="5455">
                  <c:v>-2.6310828179094781</c:v>
                </c:pt>
                <c:pt idx="5456">
                  <c:v>-2.4965853304214751</c:v>
                </c:pt>
                <c:pt idx="5457">
                  <c:v>-2.4123910651026113</c:v>
                </c:pt>
                <c:pt idx="5458">
                  <c:v>-2.7116936397570552</c:v>
                </c:pt>
                <c:pt idx="5459">
                  <c:v>-2.5709589413737559</c:v>
                </c:pt>
                <c:pt idx="5460">
                  <c:v>-2.409968532947639</c:v>
                </c:pt>
                <c:pt idx="5461">
                  <c:v>-0.92707696399880279</c:v>
                </c:pt>
                <c:pt idx="5462">
                  <c:v>-0.83508114109974452</c:v>
                </c:pt>
                <c:pt idx="5463">
                  <c:v>-0.85165619209008603</c:v>
                </c:pt>
                <c:pt idx="5464">
                  <c:v>-0.78663062929440275</c:v>
                </c:pt>
                <c:pt idx="5465">
                  <c:v>-0.93311838772623334</c:v>
                </c:pt>
                <c:pt idx="5466">
                  <c:v>-0.8298706026328333</c:v>
                </c:pt>
                <c:pt idx="5467">
                  <c:v>-0.62887942398841101</c:v>
                </c:pt>
                <c:pt idx="5468">
                  <c:v>-0.56622097233099444</c:v>
                </c:pt>
                <c:pt idx="5469">
                  <c:v>-0.81504325478149997</c:v>
                </c:pt>
                <c:pt idx="5470">
                  <c:v>-0.73983084973606106</c:v>
                </c:pt>
                <c:pt idx="5471">
                  <c:v>-0.72970057494576945</c:v>
                </c:pt>
                <c:pt idx="5472">
                  <c:v>-0.70233970436722781</c:v>
                </c:pt>
                <c:pt idx="5473">
                  <c:v>-0.37160980090017498</c:v>
                </c:pt>
                <c:pt idx="5474">
                  <c:v>-0.35833257306483057</c:v>
                </c:pt>
                <c:pt idx="5475">
                  <c:v>-0.35767201105230279</c:v>
                </c:pt>
                <c:pt idx="5476">
                  <c:v>-0.34306858901832782</c:v>
                </c:pt>
                <c:pt idx="5477">
                  <c:v>-0.34286315945403056</c:v>
                </c:pt>
                <c:pt idx="5478">
                  <c:v>-0.32549391101116393</c:v>
                </c:pt>
                <c:pt idx="5479">
                  <c:v>-0.32035247092271113</c:v>
                </c:pt>
                <c:pt idx="5480">
                  <c:v>-0.28838272232024725</c:v>
                </c:pt>
                <c:pt idx="5481">
                  <c:v>-0.27828946200024723</c:v>
                </c:pt>
                <c:pt idx="5482">
                  <c:v>-0.25751689579710085</c:v>
                </c:pt>
                <c:pt idx="5483">
                  <c:v>-0.49064175530725557</c:v>
                </c:pt>
                <c:pt idx="5484">
                  <c:v>-0.35232833219062221</c:v>
                </c:pt>
                <c:pt idx="5485">
                  <c:v>-0.23184456162834083</c:v>
                </c:pt>
                <c:pt idx="5486">
                  <c:v>-0.24451270833368582</c:v>
                </c:pt>
                <c:pt idx="5487">
                  <c:v>-0.66978090977781668</c:v>
                </c:pt>
                <c:pt idx="5488">
                  <c:v>-0.67785370078398055</c:v>
                </c:pt>
                <c:pt idx="5489">
                  <c:v>-1.6345122911287027</c:v>
                </c:pt>
                <c:pt idx="5490">
                  <c:v>-1.7113841530919056</c:v>
                </c:pt>
                <c:pt idx="5491">
                  <c:v>-1.7876042213684167</c:v>
                </c:pt>
                <c:pt idx="5492">
                  <c:v>-1.9331820431637945</c:v>
                </c:pt>
                <c:pt idx="5493">
                  <c:v>-2.0143993110421636</c:v>
                </c:pt>
                <c:pt idx="5494">
                  <c:v>-2.143961200448111</c:v>
                </c:pt>
                <c:pt idx="5495">
                  <c:v>-2.1692250720768058</c:v>
                </c:pt>
                <c:pt idx="5496">
                  <c:v>-2.2767034911276554</c:v>
                </c:pt>
                <c:pt idx="5497">
                  <c:v>-2.3769383781030724</c:v>
                </c:pt>
                <c:pt idx="5498">
                  <c:v>-2.470745947775606</c:v>
                </c:pt>
                <c:pt idx="5499">
                  <c:v>-2.4480695758570805</c:v>
                </c:pt>
                <c:pt idx="5500">
                  <c:v>-2.4720096099058892</c:v>
                </c:pt>
                <c:pt idx="5501">
                  <c:v>-2.8685303078613891</c:v>
                </c:pt>
                <c:pt idx="5502">
                  <c:v>-2.9015822258941668</c:v>
                </c:pt>
                <c:pt idx="5503">
                  <c:v>-2.4081306002697835</c:v>
                </c:pt>
                <c:pt idx="5504">
                  <c:v>-2.3189613982098196</c:v>
                </c:pt>
                <c:pt idx="5505">
                  <c:v>-2.200658960084247</c:v>
                </c:pt>
                <c:pt idx="5506">
                  <c:v>-2.4782953410784558</c:v>
                </c:pt>
                <c:pt idx="5507">
                  <c:v>-2.3501310675215419</c:v>
                </c:pt>
                <c:pt idx="5508">
                  <c:v>-2.2329058026663473</c:v>
                </c:pt>
                <c:pt idx="5509">
                  <c:v>-0.79712939015383055</c:v>
                </c:pt>
                <c:pt idx="5510">
                  <c:v>-0.69975528395065834</c:v>
                </c:pt>
                <c:pt idx="5511">
                  <c:v>-0.69855663212246943</c:v>
                </c:pt>
                <c:pt idx="5512">
                  <c:v>-0.63164722579730825</c:v>
                </c:pt>
                <c:pt idx="5513">
                  <c:v>-0.78495309422124437</c:v>
                </c:pt>
                <c:pt idx="5514">
                  <c:v>-0.70690772855281392</c:v>
                </c:pt>
                <c:pt idx="5515">
                  <c:v>-0.54905907688703048</c:v>
                </c:pt>
                <c:pt idx="5516">
                  <c:v>-0.50931392962785005</c:v>
                </c:pt>
                <c:pt idx="5517">
                  <c:v>-0.75688589506369164</c:v>
                </c:pt>
                <c:pt idx="5518">
                  <c:v>-0.68710341885147497</c:v>
                </c:pt>
                <c:pt idx="5519">
                  <c:v>-0.68356475364879443</c:v>
                </c:pt>
                <c:pt idx="5520">
                  <c:v>-0.66267936143779993</c:v>
                </c:pt>
                <c:pt idx="5521">
                  <c:v>-0.34016907329965551</c:v>
                </c:pt>
                <c:pt idx="5522">
                  <c:v>-0.32295141980353614</c:v>
                </c:pt>
                <c:pt idx="5523">
                  <c:v>-0.31835915331638054</c:v>
                </c:pt>
                <c:pt idx="5524">
                  <c:v>-0.29792286033220555</c:v>
                </c:pt>
                <c:pt idx="5525">
                  <c:v>-0.29334939401265836</c:v>
                </c:pt>
                <c:pt idx="5526">
                  <c:v>-0.27339729426219334</c:v>
                </c:pt>
                <c:pt idx="5527">
                  <c:v>-0.27224873893114221</c:v>
                </c:pt>
                <c:pt idx="5528">
                  <c:v>-0.25601966165642276</c:v>
                </c:pt>
                <c:pt idx="5529">
                  <c:v>-0.25519714660863863</c:v>
                </c:pt>
                <c:pt idx="5530">
                  <c:v>-0.23540158451722029</c:v>
                </c:pt>
                <c:pt idx="5531">
                  <c:v>-0.42428815319269997</c:v>
                </c:pt>
                <c:pt idx="5532">
                  <c:v>-0.30587603940605002</c:v>
                </c:pt>
                <c:pt idx="5533">
                  <c:v>-0.19997079814102053</c:v>
                </c:pt>
                <c:pt idx="5534">
                  <c:v>-0.21915577273392334</c:v>
                </c:pt>
                <c:pt idx="5535">
                  <c:v>-0.60671449399369726</c:v>
                </c:pt>
                <c:pt idx="5536">
                  <c:v>-0.60696116403955003</c:v>
                </c:pt>
                <c:pt idx="5537">
                  <c:v>-1.4493851708861027</c:v>
                </c:pt>
                <c:pt idx="5538">
                  <c:v>-1.4794264275057307</c:v>
                </c:pt>
                <c:pt idx="5539">
                  <c:v>-1.5687921309707555</c:v>
                </c:pt>
                <c:pt idx="5540">
                  <c:v>-1.6974456145409915</c:v>
                </c:pt>
                <c:pt idx="5541">
                  <c:v>-1.7838608533151834</c:v>
                </c:pt>
                <c:pt idx="5542">
                  <c:v>-1.9197244135031082</c:v>
                </c:pt>
                <c:pt idx="5543">
                  <c:v>-1.9807309859398028</c:v>
                </c:pt>
                <c:pt idx="5544">
                  <c:v>-2.080750397709564</c:v>
                </c:pt>
                <c:pt idx="5545">
                  <c:v>-2.1179649271660361</c:v>
                </c:pt>
                <c:pt idx="5546">
                  <c:v>-2.1891694275214419</c:v>
                </c:pt>
                <c:pt idx="5547">
                  <c:v>-2.1807019287473555</c:v>
                </c:pt>
                <c:pt idx="5548">
                  <c:v>-2.1951203813646472</c:v>
                </c:pt>
                <c:pt idx="5549">
                  <c:v>-2.5626239326071723</c:v>
                </c:pt>
                <c:pt idx="5550">
                  <c:v>-2.5054840606530777</c:v>
                </c:pt>
                <c:pt idx="5551">
                  <c:v>-1.9837763672379167</c:v>
                </c:pt>
                <c:pt idx="5552">
                  <c:v>-1.9261732116607277</c:v>
                </c:pt>
                <c:pt idx="5553">
                  <c:v>-1.8649487497715556</c:v>
                </c:pt>
                <c:pt idx="5554">
                  <c:v>-2.2103637787170918</c:v>
                </c:pt>
                <c:pt idx="5555">
                  <c:v>-2.1274103610603197</c:v>
                </c:pt>
                <c:pt idx="5556">
                  <c:v>-2.0410019894616416</c:v>
                </c:pt>
                <c:pt idx="5557">
                  <c:v>-0.62707986800344717</c:v>
                </c:pt>
                <c:pt idx="5558">
                  <c:v>-0.56641794882432506</c:v>
                </c:pt>
                <c:pt idx="5559">
                  <c:v>-0.58575203958422772</c:v>
                </c:pt>
                <c:pt idx="5560">
                  <c:v>-0.53204469996611947</c:v>
                </c:pt>
                <c:pt idx="5561">
                  <c:v>-0.61091766238973044</c:v>
                </c:pt>
                <c:pt idx="5562">
                  <c:v>-0.51584019388513613</c:v>
                </c:pt>
                <c:pt idx="5563">
                  <c:v>-0.46581399975907495</c:v>
                </c:pt>
                <c:pt idx="5564">
                  <c:v>-0.44202950283664721</c:v>
                </c:pt>
                <c:pt idx="5565">
                  <c:v>-0.6733098864299889</c:v>
                </c:pt>
                <c:pt idx="5566">
                  <c:v>-0.59969734209649728</c:v>
                </c:pt>
                <c:pt idx="5567">
                  <c:v>-0.5890930413816694</c:v>
                </c:pt>
                <c:pt idx="5568">
                  <c:v>-0.56559417065324724</c:v>
                </c:pt>
                <c:pt idx="5569">
                  <c:v>-0.27743578787424555</c:v>
                </c:pt>
                <c:pt idx="5570">
                  <c:v>-0.26634337137005831</c:v>
                </c:pt>
                <c:pt idx="5571">
                  <c:v>-0.26774440260838972</c:v>
                </c:pt>
                <c:pt idx="5572">
                  <c:v>-0.25505223823201056</c:v>
                </c:pt>
                <c:pt idx="5573">
                  <c:v>-0.25258590712619555</c:v>
                </c:pt>
                <c:pt idx="5574">
                  <c:v>-0.22093967186630639</c:v>
                </c:pt>
                <c:pt idx="5575">
                  <c:v>-0.21532111833045692</c:v>
                </c:pt>
                <c:pt idx="5576">
                  <c:v>-0.20028028423411001</c:v>
                </c:pt>
                <c:pt idx="5577">
                  <c:v>-0.19721828131119584</c:v>
                </c:pt>
                <c:pt idx="5578">
                  <c:v>-0.16951150716874336</c:v>
                </c:pt>
                <c:pt idx="5579">
                  <c:v>-0.31275152932945277</c:v>
                </c:pt>
                <c:pt idx="5580">
                  <c:v>-0.25472915345602892</c:v>
                </c:pt>
                <c:pt idx="5581">
                  <c:v>-0.17198118999369916</c:v>
                </c:pt>
                <c:pt idx="5582">
                  <c:v>-0.19326154326702583</c:v>
                </c:pt>
                <c:pt idx="5583">
                  <c:v>-0.57962182405175555</c:v>
                </c:pt>
                <c:pt idx="5584">
                  <c:v>-0.56932701073933889</c:v>
                </c:pt>
                <c:pt idx="5585">
                  <c:v>-1.3448284120854084</c:v>
                </c:pt>
                <c:pt idx="5586">
                  <c:v>-1.3444030383753862</c:v>
                </c:pt>
                <c:pt idx="5587">
                  <c:v>-1.4770426251257693</c:v>
                </c:pt>
                <c:pt idx="5588">
                  <c:v>-1.6687300111026695</c:v>
                </c:pt>
                <c:pt idx="5589">
                  <c:v>-1.7896314897798722</c:v>
                </c:pt>
                <c:pt idx="5590">
                  <c:v>-1.9646895632538806</c:v>
                </c:pt>
                <c:pt idx="5591">
                  <c:v>-2.0530034109164084</c:v>
                </c:pt>
                <c:pt idx="5592">
                  <c:v>-2.1391079924465388</c:v>
                </c:pt>
                <c:pt idx="5593">
                  <c:v>-2.2247876059434084</c:v>
                </c:pt>
                <c:pt idx="5594">
                  <c:v>-2.4372896181669859</c:v>
                </c:pt>
                <c:pt idx="5595">
                  <c:v>-2.5044755443800693</c:v>
                </c:pt>
                <c:pt idx="5596">
                  <c:v>-2.5214180452103441</c:v>
                </c:pt>
                <c:pt idx="5597">
                  <c:v>-2.9455180677224724</c:v>
                </c:pt>
                <c:pt idx="5598">
                  <c:v>-3.0384354853669442</c:v>
                </c:pt>
                <c:pt idx="5599">
                  <c:v>-2.5383057124969137</c:v>
                </c:pt>
                <c:pt idx="5600">
                  <c:v>-2.4307971536543751</c:v>
                </c:pt>
                <c:pt idx="5601">
                  <c:v>-2.2810860628993002</c:v>
                </c:pt>
                <c:pt idx="5602">
                  <c:v>-2.6027267468395698</c:v>
                </c:pt>
                <c:pt idx="5603">
                  <c:v>-2.448850065576881</c:v>
                </c:pt>
                <c:pt idx="5604">
                  <c:v>-2.2477959300721695</c:v>
                </c:pt>
                <c:pt idx="5605">
                  <c:v>-0.74607045369621383</c:v>
                </c:pt>
                <c:pt idx="5606">
                  <c:v>-0.64041984350979719</c:v>
                </c:pt>
                <c:pt idx="5607">
                  <c:v>-0.63552053518270279</c:v>
                </c:pt>
                <c:pt idx="5608">
                  <c:v>-0.58859585630821121</c:v>
                </c:pt>
                <c:pt idx="5609">
                  <c:v>-0.70740426874058615</c:v>
                </c:pt>
                <c:pt idx="5610">
                  <c:v>-0.60515887312135563</c:v>
                </c:pt>
                <c:pt idx="5611">
                  <c:v>-0.48784546272386392</c:v>
                </c:pt>
                <c:pt idx="5612">
                  <c:v>-0.45819319620608334</c:v>
                </c:pt>
                <c:pt idx="5613">
                  <c:v>-0.68597429406521393</c:v>
                </c:pt>
                <c:pt idx="5614">
                  <c:v>-0.60982849212471946</c:v>
                </c:pt>
                <c:pt idx="5615">
                  <c:v>-0.59364604857892223</c:v>
                </c:pt>
                <c:pt idx="5616">
                  <c:v>-0.56620037159093617</c:v>
                </c:pt>
                <c:pt idx="5617">
                  <c:v>-0.27993985581796388</c:v>
                </c:pt>
                <c:pt idx="5618">
                  <c:v>-0.26563207763356861</c:v>
                </c:pt>
                <c:pt idx="5619">
                  <c:v>-0.26040600495891941</c:v>
                </c:pt>
                <c:pt idx="5620">
                  <c:v>-0.2354891213890275</c:v>
                </c:pt>
                <c:pt idx="5621">
                  <c:v>-0.23116140759862611</c:v>
                </c:pt>
                <c:pt idx="5622">
                  <c:v>-0.2129631332583736</c:v>
                </c:pt>
                <c:pt idx="5623">
                  <c:v>-0.21351461418985834</c:v>
                </c:pt>
                <c:pt idx="5624">
                  <c:v>-0.19641187135691138</c:v>
                </c:pt>
                <c:pt idx="5625">
                  <c:v>-0.19694015124464501</c:v>
                </c:pt>
                <c:pt idx="5626">
                  <c:v>-0.17632255695482946</c:v>
                </c:pt>
                <c:pt idx="5627">
                  <c:v>-0.27181197352533443</c:v>
                </c:pt>
                <c:pt idx="5628">
                  <c:v>-0.23603499731321251</c:v>
                </c:pt>
                <c:pt idx="5629">
                  <c:v>-0.16248201863913303</c:v>
                </c:pt>
                <c:pt idx="5630">
                  <c:v>-0.16370506804885418</c:v>
                </c:pt>
                <c:pt idx="5631">
                  <c:v>-0.49073145143048608</c:v>
                </c:pt>
                <c:pt idx="5632">
                  <c:v>-0.50142855638247497</c:v>
                </c:pt>
                <c:pt idx="5633">
                  <c:v>-0.18938225675124806</c:v>
                </c:pt>
                <c:pt idx="5634">
                  <c:v>-0.33034228790301945</c:v>
                </c:pt>
                <c:pt idx="5635">
                  <c:v>-0.44528083346666941</c:v>
                </c:pt>
                <c:pt idx="5636">
                  <c:v>-0.59348548075651386</c:v>
                </c:pt>
                <c:pt idx="5637">
                  <c:v>-0.61777293920435561</c:v>
                </c:pt>
                <c:pt idx="5638">
                  <c:v>-0.7135074110749805</c:v>
                </c:pt>
                <c:pt idx="5639">
                  <c:v>-0.7467580373505861</c:v>
                </c:pt>
                <c:pt idx="5640">
                  <c:v>-0.85998642436544714</c:v>
                </c:pt>
                <c:pt idx="5641">
                  <c:v>-0.91495268599518331</c:v>
                </c:pt>
                <c:pt idx="5642">
                  <c:v>-1.0352755566771139</c:v>
                </c:pt>
                <c:pt idx="5643">
                  <c:v>-1.0484172603605333</c:v>
                </c:pt>
                <c:pt idx="5644">
                  <c:v>-1.11641651702635</c:v>
                </c:pt>
                <c:pt idx="5645">
                  <c:v>-1.3852559853013973</c:v>
                </c:pt>
                <c:pt idx="5646">
                  <c:v>-1.3788600715700583</c:v>
                </c:pt>
                <c:pt idx="5647">
                  <c:v>-0.91457885131600558</c:v>
                </c:pt>
                <c:pt idx="5648">
                  <c:v>-0.82409681526558609</c:v>
                </c:pt>
                <c:pt idx="5649">
                  <c:v>-0.73478524955874991</c:v>
                </c:pt>
                <c:pt idx="5650">
                  <c:v>-0.65260052894241383</c:v>
                </c:pt>
                <c:pt idx="5651">
                  <c:v>-0.58810644464899442</c:v>
                </c:pt>
                <c:pt idx="5652">
                  <c:v>-0.51333092489360554</c:v>
                </c:pt>
                <c:pt idx="5653">
                  <c:v>-0.91341049664436391</c:v>
                </c:pt>
                <c:pt idx="5654">
                  <c:v>-0.83374805745352776</c:v>
                </c:pt>
                <c:pt idx="5655">
                  <c:v>-0.81296344337038617</c:v>
                </c:pt>
                <c:pt idx="5656">
                  <c:v>-0.74869132931319438</c:v>
                </c:pt>
                <c:pt idx="5657">
                  <c:v>-0.90381629952418607</c:v>
                </c:pt>
                <c:pt idx="5658">
                  <c:v>-0.83150458728134724</c:v>
                </c:pt>
                <c:pt idx="5659">
                  <c:v>-0.5829315705751722</c:v>
                </c:pt>
                <c:pt idx="5660">
                  <c:v>-0.51270056555320553</c:v>
                </c:pt>
                <c:pt idx="5661">
                  <c:v>-0.75549745033965277</c:v>
                </c:pt>
                <c:pt idx="5662">
                  <c:v>-0.68829189701398619</c:v>
                </c:pt>
                <c:pt idx="5663">
                  <c:v>-0.6766911712185778</c:v>
                </c:pt>
                <c:pt idx="5664">
                  <c:v>-0.66528170887465565</c:v>
                </c:pt>
                <c:pt idx="5665">
                  <c:v>-0.32799978688387499</c:v>
                </c:pt>
                <c:pt idx="5666">
                  <c:v>-0.32083298187024722</c:v>
                </c:pt>
                <c:pt idx="5667">
                  <c:v>-0.31945792194895001</c:v>
                </c:pt>
                <c:pt idx="5668">
                  <c:v>-0.30689521389484165</c:v>
                </c:pt>
                <c:pt idx="5669">
                  <c:v>-0.30593560084713883</c:v>
                </c:pt>
                <c:pt idx="5670">
                  <c:v>-0.29774953946965832</c:v>
                </c:pt>
                <c:pt idx="5671">
                  <c:v>-0.29704694769626389</c:v>
                </c:pt>
                <c:pt idx="5672">
                  <c:v>-0.28146634046913055</c:v>
                </c:pt>
                <c:pt idx="5673">
                  <c:v>-0.28146897586708608</c:v>
                </c:pt>
                <c:pt idx="5674">
                  <c:v>-0.27226927421506808</c:v>
                </c:pt>
                <c:pt idx="5675">
                  <c:v>-0.52082096127054722</c:v>
                </c:pt>
                <c:pt idx="5676">
                  <c:v>-0.34098977318761109</c:v>
                </c:pt>
                <c:pt idx="5677">
                  <c:v>-0.13010757821397528</c:v>
                </c:pt>
                <c:pt idx="5678">
                  <c:v>-0.12236700976970055</c:v>
                </c:pt>
                <c:pt idx="5679">
                  <c:v>-0.48402965455559166</c:v>
                </c:pt>
                <c:pt idx="5680">
                  <c:v>-0.43944260826925274</c:v>
                </c:pt>
                <c:pt idx="5681">
                  <c:v>-0.1357098017871986</c:v>
                </c:pt>
                <c:pt idx="5682">
                  <c:v>-0.1541965943534275</c:v>
                </c:pt>
                <c:pt idx="5683">
                  <c:v>-0.23464218457265584</c:v>
                </c:pt>
                <c:pt idx="5684">
                  <c:v>-0.28284325587556947</c:v>
                </c:pt>
                <c:pt idx="5685">
                  <c:v>-0.33011768449116669</c:v>
                </c:pt>
                <c:pt idx="5686">
                  <c:v>-0.37407748979978056</c:v>
                </c:pt>
                <c:pt idx="5687">
                  <c:v>-0.43991897855778056</c:v>
                </c:pt>
                <c:pt idx="5688">
                  <c:v>-0.50732648180090278</c:v>
                </c:pt>
                <c:pt idx="5689">
                  <c:v>-0.57544079609352228</c:v>
                </c:pt>
                <c:pt idx="5690">
                  <c:v>-0.73014806704212776</c:v>
                </c:pt>
                <c:pt idx="5691">
                  <c:v>-0.77389327069064995</c:v>
                </c:pt>
                <c:pt idx="5692">
                  <c:v>-0.78738543994508048</c:v>
                </c:pt>
                <c:pt idx="5693">
                  <c:v>-0.9546792954220944</c:v>
                </c:pt>
                <c:pt idx="5694">
                  <c:v>-0.83813481632322506</c:v>
                </c:pt>
                <c:pt idx="5695">
                  <c:v>-0.44171856006696386</c:v>
                </c:pt>
                <c:pt idx="5696">
                  <c:v>-0.36686241168033612</c:v>
                </c:pt>
                <c:pt idx="5697">
                  <c:v>-0.30925965035195835</c:v>
                </c:pt>
                <c:pt idx="5698">
                  <c:v>-0.23904646291598555</c:v>
                </c:pt>
                <c:pt idx="5699">
                  <c:v>-0.18951097741594944</c:v>
                </c:pt>
                <c:pt idx="5700">
                  <c:v>-0.16685011918955583</c:v>
                </c:pt>
                <c:pt idx="5701">
                  <c:v>-0.51083427461188891</c:v>
                </c:pt>
                <c:pt idx="5702">
                  <c:v>-0.45528490804337218</c:v>
                </c:pt>
                <c:pt idx="5703">
                  <c:v>-0.46309331559391947</c:v>
                </c:pt>
                <c:pt idx="5704">
                  <c:v>-0.43710695858974441</c:v>
                </c:pt>
                <c:pt idx="5705">
                  <c:v>-0.61388711343560554</c:v>
                </c:pt>
                <c:pt idx="5706">
                  <c:v>-0.52860605854597498</c:v>
                </c:pt>
                <c:pt idx="5707">
                  <c:v>-0.40916896224478333</c:v>
                </c:pt>
                <c:pt idx="5708">
                  <c:v>-0.39266592718909443</c:v>
                </c:pt>
                <c:pt idx="5709">
                  <c:v>-0.64119257688914721</c:v>
                </c:pt>
                <c:pt idx="5710">
                  <c:v>-0.57711141989032777</c:v>
                </c:pt>
                <c:pt idx="5711">
                  <c:v>-0.57189824956279722</c:v>
                </c:pt>
                <c:pt idx="5712">
                  <c:v>-0.57030048145018608</c:v>
                </c:pt>
                <c:pt idx="5713">
                  <c:v>-0.24605659189867332</c:v>
                </c:pt>
                <c:pt idx="5714">
                  <c:v>-0.23949295792807473</c:v>
                </c:pt>
                <c:pt idx="5715">
                  <c:v>-0.23820939252050558</c:v>
                </c:pt>
                <c:pt idx="5716">
                  <c:v>-0.23158819055854776</c:v>
                </c:pt>
                <c:pt idx="5717">
                  <c:v>-0.231358745502625</c:v>
                </c:pt>
                <c:pt idx="5718">
                  <c:v>-0.22467965656084141</c:v>
                </c:pt>
                <c:pt idx="5719">
                  <c:v>-0.22312117926450917</c:v>
                </c:pt>
                <c:pt idx="5720">
                  <c:v>-0.20994275440110138</c:v>
                </c:pt>
                <c:pt idx="5721">
                  <c:v>-0.20718611754463834</c:v>
                </c:pt>
                <c:pt idx="5722">
                  <c:v>-0.1981148955564897</c:v>
                </c:pt>
                <c:pt idx="5723">
                  <c:v>-0.22401010741015751</c:v>
                </c:pt>
                <c:pt idx="5724">
                  <c:v>-0.20077356263374391</c:v>
                </c:pt>
                <c:pt idx="5725">
                  <c:v>-8.2597286012507501E-2</c:v>
                </c:pt>
                <c:pt idx="5726">
                  <c:v>-8.0267748547091664E-2</c:v>
                </c:pt>
                <c:pt idx="5727">
                  <c:v>-0.37208949299255556</c:v>
                </c:pt>
                <c:pt idx="5728">
                  <c:v>-0.36486689696146668</c:v>
                </c:pt>
                <c:pt idx="5729">
                  <c:v>-1.3593440524664973</c:v>
                </c:pt>
                <c:pt idx="5730">
                  <c:v>-1.2500228441692054</c:v>
                </c:pt>
                <c:pt idx="5731">
                  <c:v>-1.3501931744202444</c:v>
                </c:pt>
                <c:pt idx="5732">
                  <c:v>-1.5777205755396415</c:v>
                </c:pt>
                <c:pt idx="5733">
                  <c:v>-1.7497239753079195</c:v>
                </c:pt>
                <c:pt idx="5734">
                  <c:v>-1.9052998669815444</c:v>
                </c:pt>
                <c:pt idx="5735">
                  <c:v>-1.9420837067229835</c:v>
                </c:pt>
                <c:pt idx="5736">
                  <c:v>-1.9677103701250556</c:v>
                </c:pt>
                <c:pt idx="5737">
                  <c:v>-1.8412477268388001</c:v>
                </c:pt>
                <c:pt idx="5738">
                  <c:v>-1.6837596130346473</c:v>
                </c:pt>
                <c:pt idx="5739">
                  <c:v>-1.5154164426735666</c:v>
                </c:pt>
                <c:pt idx="5740">
                  <c:v>-1.4657022223781446</c:v>
                </c:pt>
                <c:pt idx="5741">
                  <c:v>-1.8278197046620999</c:v>
                </c:pt>
                <c:pt idx="5742">
                  <c:v>-1.7904141201559722</c:v>
                </c:pt>
                <c:pt idx="5743">
                  <c:v>-1.3093621358116387</c:v>
                </c:pt>
                <c:pt idx="5744">
                  <c:v>-1.6447272881992501</c:v>
                </c:pt>
                <c:pt idx="5745">
                  <c:v>-1.6298961330325694</c:v>
                </c:pt>
                <c:pt idx="5746">
                  <c:v>-1.6024008939324084</c:v>
                </c:pt>
                <c:pt idx="5747">
                  <c:v>-1.5515045995508445</c:v>
                </c:pt>
                <c:pt idx="5748">
                  <c:v>-1.4868874419641334</c:v>
                </c:pt>
                <c:pt idx="5749">
                  <c:v>-0.37757755161588608</c:v>
                </c:pt>
                <c:pt idx="5750">
                  <c:v>-0.36587335726378889</c:v>
                </c:pt>
                <c:pt idx="5751">
                  <c:v>-0.36290043470833333</c:v>
                </c:pt>
                <c:pt idx="5752">
                  <c:v>-0.34952027890813053</c:v>
                </c:pt>
                <c:pt idx="5753">
                  <c:v>-0.38823649608031113</c:v>
                </c:pt>
                <c:pt idx="5754">
                  <c:v>-0.33145589998553054</c:v>
                </c:pt>
                <c:pt idx="5755">
                  <c:v>-0.32854313007303609</c:v>
                </c:pt>
                <c:pt idx="5756">
                  <c:v>-0.31300908851439724</c:v>
                </c:pt>
                <c:pt idx="5757">
                  <c:v>-0.54041524159465548</c:v>
                </c:pt>
                <c:pt idx="5758">
                  <c:v>-0.47631015909985275</c:v>
                </c:pt>
                <c:pt idx="5759">
                  <c:v>-0.46163003349348608</c:v>
                </c:pt>
                <c:pt idx="5760">
                  <c:v>-0.4295925732025111</c:v>
                </c:pt>
                <c:pt idx="5761">
                  <c:v>-0.16295937480664277</c:v>
                </c:pt>
                <c:pt idx="5762">
                  <c:v>-0.14442321061382751</c:v>
                </c:pt>
                <c:pt idx="5763">
                  <c:v>-0.13348250621050611</c:v>
                </c:pt>
                <c:pt idx="5764">
                  <c:v>-0.11021011377266528</c:v>
                </c:pt>
                <c:pt idx="5765">
                  <c:v>-0.10345558262296055</c:v>
                </c:pt>
                <c:pt idx="5766">
                  <c:v>-9.4834616744773045E-2</c:v>
                </c:pt>
                <c:pt idx="5767">
                  <c:v>-9.6701788451448056E-2</c:v>
                </c:pt>
                <c:pt idx="5768">
                  <c:v>-8.1879966654201941E-2</c:v>
                </c:pt>
                <c:pt idx="5769">
                  <c:v>-8.401116717611222E-2</c:v>
                </c:pt>
                <c:pt idx="5770">
                  <c:v>-7.7453759802391109E-2</c:v>
                </c:pt>
                <c:pt idx="5771">
                  <c:v>-0.12499037329566999</c:v>
                </c:pt>
                <c:pt idx="5772">
                  <c:v>-0.12131107528407029</c:v>
                </c:pt>
                <c:pt idx="5773">
                  <c:v>-8.125365045403056E-2</c:v>
                </c:pt>
                <c:pt idx="5774">
                  <c:v>-9.472963497062778E-2</c:v>
                </c:pt>
                <c:pt idx="5775">
                  <c:v>-0.37118176397118613</c:v>
                </c:pt>
                <c:pt idx="5776">
                  <c:v>-0.3438954006976917</c:v>
                </c:pt>
                <c:pt idx="5777">
                  <c:v>-0.90483274486226117</c:v>
                </c:pt>
                <c:pt idx="5778">
                  <c:v>-0.91680458294562506</c:v>
                </c:pt>
                <c:pt idx="5779">
                  <c:v>-0.97042638361950562</c:v>
                </c:pt>
                <c:pt idx="5780">
                  <c:v>-1.0101845466693027</c:v>
                </c:pt>
                <c:pt idx="5781">
                  <c:v>-0.87090091695015004</c:v>
                </c:pt>
                <c:pt idx="5782">
                  <c:v>-0.87643833040918884</c:v>
                </c:pt>
                <c:pt idx="5783">
                  <c:v>-0.86694531361718885</c:v>
                </c:pt>
                <c:pt idx="5784">
                  <c:v>-0.88841797188786664</c:v>
                </c:pt>
                <c:pt idx="5785">
                  <c:v>-0.75997807637213044</c:v>
                </c:pt>
                <c:pt idx="5786">
                  <c:v>-1.06882739425075</c:v>
                </c:pt>
                <c:pt idx="5787">
                  <c:v>-0.71805645622416392</c:v>
                </c:pt>
                <c:pt idx="5788">
                  <c:v>-0.7396543535956166</c:v>
                </c:pt>
                <c:pt idx="5789">
                  <c:v>-1.4294491546058556</c:v>
                </c:pt>
                <c:pt idx="5790">
                  <c:v>-1.2588490124681835</c:v>
                </c:pt>
                <c:pt idx="5791">
                  <c:v>-0.78807948719520282</c:v>
                </c:pt>
                <c:pt idx="5792">
                  <c:v>-0.79593737589528057</c:v>
                </c:pt>
                <c:pt idx="5793">
                  <c:v>-0.76269413097139993</c:v>
                </c:pt>
                <c:pt idx="5794">
                  <c:v>-0.69244828459379715</c:v>
                </c:pt>
                <c:pt idx="5795">
                  <c:v>-0.68106058679352777</c:v>
                </c:pt>
                <c:pt idx="5796">
                  <c:v>-0.66018521834873611</c:v>
                </c:pt>
                <c:pt idx="5797">
                  <c:v>-0.23711992624169109</c:v>
                </c:pt>
                <c:pt idx="5798">
                  <c:v>-0.2310821834926278</c:v>
                </c:pt>
                <c:pt idx="5799">
                  <c:v>-0.23105930258606361</c:v>
                </c:pt>
                <c:pt idx="5800">
                  <c:v>-0.22473989584081527</c:v>
                </c:pt>
                <c:pt idx="5801">
                  <c:v>-0.22465984583934112</c:v>
                </c:pt>
                <c:pt idx="5802">
                  <c:v>-0.21723942104229196</c:v>
                </c:pt>
                <c:pt idx="5803">
                  <c:v>-0.21703183037237667</c:v>
                </c:pt>
                <c:pt idx="5804">
                  <c:v>-0.20973693791988085</c:v>
                </c:pt>
                <c:pt idx="5805">
                  <c:v>-0.3504263726826361</c:v>
                </c:pt>
                <c:pt idx="5806">
                  <c:v>-0.25160556922824917</c:v>
                </c:pt>
                <c:pt idx="5807">
                  <c:v>-0.25131313096515528</c:v>
                </c:pt>
                <c:pt idx="5808">
                  <c:v>-0.24695335319822168</c:v>
                </c:pt>
                <c:pt idx="5809">
                  <c:v>-5.2804290222554166E-2</c:v>
                </c:pt>
                <c:pt idx="5810">
                  <c:v>-4.6643873670744997E-2</c:v>
                </c:pt>
                <c:pt idx="5811">
                  <c:v>-4.6422690340634724E-2</c:v>
                </c:pt>
                <c:pt idx="5812">
                  <c:v>-3.9758240751824443E-2</c:v>
                </c:pt>
                <c:pt idx="5813">
                  <c:v>-3.9330571542607773E-2</c:v>
                </c:pt>
                <c:pt idx="5814">
                  <c:v>-3.1111931566304721E-2</c:v>
                </c:pt>
                <c:pt idx="5815">
                  <c:v>-3.0513468374071668E-2</c:v>
                </c:pt>
                <c:pt idx="5816">
                  <c:v>-2.3250256330183669E-2</c:v>
                </c:pt>
                <c:pt idx="5817">
                  <c:v>-2.3663829344231193E-2</c:v>
                </c:pt>
                <c:pt idx="5818">
                  <c:v>-2.7825600445341946E-2</c:v>
                </c:pt>
                <c:pt idx="5819">
                  <c:v>-8.2038715123357767E-2</c:v>
                </c:pt>
                <c:pt idx="5820">
                  <c:v>-6.9812898888379715E-2</c:v>
                </c:pt>
                <c:pt idx="5821">
                  <c:v>-2.0668293244233166E-2</c:v>
                </c:pt>
                <c:pt idx="5822">
                  <c:v>-2.8348445720216667E-2</c:v>
                </c:pt>
                <c:pt idx="5823">
                  <c:v>-0.25985431278426724</c:v>
                </c:pt>
                <c:pt idx="5824">
                  <c:v>-0.22781763760508389</c:v>
                </c:pt>
                <c:pt idx="5825">
                  <c:v>-0.36334511348001108</c:v>
                </c:pt>
                <c:pt idx="5826">
                  <c:v>-0.26951651733877724</c:v>
                </c:pt>
                <c:pt idx="5827">
                  <c:v>-0.19202491205476166</c:v>
                </c:pt>
                <c:pt idx="5828">
                  <c:v>-0.20903530798175973</c:v>
                </c:pt>
                <c:pt idx="5829">
                  <c:v>-0.22293654596571752</c:v>
                </c:pt>
                <c:pt idx="5830">
                  <c:v>-0.27577457006390887</c:v>
                </c:pt>
                <c:pt idx="5831">
                  <c:v>-0.30618722986318891</c:v>
                </c:pt>
                <c:pt idx="5832">
                  <c:v>-0.34811421217338889</c:v>
                </c:pt>
                <c:pt idx="5833">
                  <c:v>-0.25097699705815779</c:v>
                </c:pt>
                <c:pt idx="5834">
                  <c:v>-0.23291218118324777</c:v>
                </c:pt>
                <c:pt idx="5835">
                  <c:v>-0.26090978148509913</c:v>
                </c:pt>
                <c:pt idx="5836">
                  <c:v>-0.26597473831454083</c:v>
                </c:pt>
                <c:pt idx="5837">
                  <c:v>-0.7354106364652222</c:v>
                </c:pt>
                <c:pt idx="5838">
                  <c:v>-0.55352538631726389</c:v>
                </c:pt>
                <c:pt idx="5839">
                  <c:v>-0.33997895409162499</c:v>
                </c:pt>
                <c:pt idx="5840">
                  <c:v>-0.34875128620079171</c:v>
                </c:pt>
                <c:pt idx="5841">
                  <c:v>-0.34748549587104721</c:v>
                </c:pt>
                <c:pt idx="5842">
                  <c:v>-0.33902124509599169</c:v>
                </c:pt>
                <c:pt idx="5843">
                  <c:v>-0.33310677418464169</c:v>
                </c:pt>
                <c:pt idx="5844">
                  <c:v>-0.33083614869479727</c:v>
                </c:pt>
                <c:pt idx="5845">
                  <c:v>-0.1711639146227214</c:v>
                </c:pt>
                <c:pt idx="5846">
                  <c:v>-0.159980508055935</c:v>
                </c:pt>
                <c:pt idx="5847">
                  <c:v>-0.1593956571163711</c:v>
                </c:pt>
                <c:pt idx="5848">
                  <c:v>-0.15359998757230306</c:v>
                </c:pt>
                <c:pt idx="5849">
                  <c:v>-0.15322093168891304</c:v>
                </c:pt>
                <c:pt idx="5850">
                  <c:v>-0.14544748936504223</c:v>
                </c:pt>
                <c:pt idx="5851">
                  <c:v>-0.14510049236180556</c:v>
                </c:pt>
                <c:pt idx="5852">
                  <c:v>-0.13695619736544334</c:v>
                </c:pt>
                <c:pt idx="5853">
                  <c:v>-0.20420750488471942</c:v>
                </c:pt>
                <c:pt idx="5854">
                  <c:v>-0.17634339794126971</c:v>
                </c:pt>
                <c:pt idx="5855">
                  <c:v>-0.17581470185082082</c:v>
                </c:pt>
                <c:pt idx="5856">
                  <c:v>-0.16865404853433225</c:v>
                </c:pt>
                <c:pt idx="5857">
                  <c:v>0</c:v>
                </c:pt>
                <c:pt idx="5858">
                  <c:v>0</c:v>
                </c:pt>
                <c:pt idx="5859">
                  <c:v>0</c:v>
                </c:pt>
                <c:pt idx="5860">
                  <c:v>0</c:v>
                </c:pt>
                <c:pt idx="5861">
                  <c:v>0</c:v>
                </c:pt>
                <c:pt idx="5862">
                  <c:v>0</c:v>
                </c:pt>
                <c:pt idx="5863">
                  <c:v>0</c:v>
                </c:pt>
                <c:pt idx="5864">
                  <c:v>0</c:v>
                </c:pt>
                <c:pt idx="5865">
                  <c:v>0</c:v>
                </c:pt>
                <c:pt idx="5866">
                  <c:v>-8.1074279585141122E-3</c:v>
                </c:pt>
                <c:pt idx="5867">
                  <c:v>-8.4186216989914995E-4</c:v>
                </c:pt>
                <c:pt idx="5868">
                  <c:v>0</c:v>
                </c:pt>
                <c:pt idx="5869">
                  <c:v>0</c:v>
                </c:pt>
                <c:pt idx="5870">
                  <c:v>0</c:v>
                </c:pt>
                <c:pt idx="5871">
                  <c:v>-0.16435606871785971</c:v>
                </c:pt>
                <c:pt idx="5872">
                  <c:v>-0.1639496516571825</c:v>
                </c:pt>
                <c:pt idx="5873">
                  <c:v>-0.21347952664590081</c:v>
                </c:pt>
                <c:pt idx="5874">
                  <c:v>-0.122937237277225</c:v>
                </c:pt>
                <c:pt idx="5875">
                  <c:v>-0.12432641258270971</c:v>
                </c:pt>
                <c:pt idx="5876">
                  <c:v>-0.15085931529638166</c:v>
                </c:pt>
                <c:pt idx="5877">
                  <c:v>-0.16044969622890248</c:v>
                </c:pt>
                <c:pt idx="5878">
                  <c:v>-0.21846979269424277</c:v>
                </c:pt>
                <c:pt idx="5879">
                  <c:v>-0.21681162870297305</c:v>
                </c:pt>
                <c:pt idx="5880">
                  <c:v>-0.25378658831620221</c:v>
                </c:pt>
                <c:pt idx="5881">
                  <c:v>-0.22929954605177083</c:v>
                </c:pt>
                <c:pt idx="5882">
                  <c:v>-0.22760804957692418</c:v>
                </c:pt>
                <c:pt idx="5883">
                  <c:v>-0.20437101926372195</c:v>
                </c:pt>
                <c:pt idx="5884">
                  <c:v>-0.39346315382006664</c:v>
                </c:pt>
                <c:pt idx="5885">
                  <c:v>-0.58311273008254449</c:v>
                </c:pt>
                <c:pt idx="5886">
                  <c:v>-0.59880820965394721</c:v>
                </c:pt>
                <c:pt idx="5887">
                  <c:v>-0.38995365839902779</c:v>
                </c:pt>
                <c:pt idx="5888">
                  <c:v>-0.41536192360443053</c:v>
                </c:pt>
                <c:pt idx="5889">
                  <c:v>-0.4077491275730889</c:v>
                </c:pt>
                <c:pt idx="5890">
                  <c:v>-0.40368850816207774</c:v>
                </c:pt>
                <c:pt idx="5891">
                  <c:v>-0.38337613621810002</c:v>
                </c:pt>
                <c:pt idx="5892">
                  <c:v>-0.39132260324425555</c:v>
                </c:pt>
                <c:pt idx="5893">
                  <c:v>-0.16314721673986693</c:v>
                </c:pt>
                <c:pt idx="5894">
                  <c:v>-0.15349516018996695</c:v>
                </c:pt>
                <c:pt idx="5895">
                  <c:v>-0.15280198072170834</c:v>
                </c:pt>
                <c:pt idx="5896">
                  <c:v>-0.15044645312170557</c:v>
                </c:pt>
                <c:pt idx="5897">
                  <c:v>-0.14971803242284779</c:v>
                </c:pt>
                <c:pt idx="5898">
                  <c:v>-0.14343087056005915</c:v>
                </c:pt>
                <c:pt idx="5899">
                  <c:v>-0.14301057789388472</c:v>
                </c:pt>
                <c:pt idx="5900">
                  <c:v>-0.13734924661443723</c:v>
                </c:pt>
                <c:pt idx="5901">
                  <c:v>-0.21169133445107444</c:v>
                </c:pt>
                <c:pt idx="5902">
                  <c:v>-0.18213006021348416</c:v>
                </c:pt>
                <c:pt idx="5903">
                  <c:v>-0.18215993948757139</c:v>
                </c:pt>
                <c:pt idx="5904">
                  <c:v>-0.1791485293264064</c:v>
                </c:pt>
                <c:pt idx="5905">
                  <c:v>0</c:v>
                </c:pt>
                <c:pt idx="5906">
                  <c:v>0</c:v>
                </c:pt>
                <c:pt idx="5907">
                  <c:v>0</c:v>
                </c:pt>
                <c:pt idx="5908">
                  <c:v>0</c:v>
                </c:pt>
                <c:pt idx="5909">
                  <c:v>0</c:v>
                </c:pt>
                <c:pt idx="5910">
                  <c:v>0</c:v>
                </c:pt>
                <c:pt idx="5911">
                  <c:v>0</c:v>
                </c:pt>
                <c:pt idx="5912">
                  <c:v>0</c:v>
                </c:pt>
                <c:pt idx="5913">
                  <c:v>0</c:v>
                </c:pt>
                <c:pt idx="5914">
                  <c:v>-4.9634349209841389E-2</c:v>
                </c:pt>
                <c:pt idx="5915">
                  <c:v>-3.5216325890225837E-2</c:v>
                </c:pt>
                <c:pt idx="5916">
                  <c:v>-1.2082569564557666E-2</c:v>
                </c:pt>
                <c:pt idx="5917">
                  <c:v>0</c:v>
                </c:pt>
                <c:pt idx="5918">
                  <c:v>0</c:v>
                </c:pt>
                <c:pt idx="5919">
                  <c:v>-0.21658100693903945</c:v>
                </c:pt>
                <c:pt idx="5920">
                  <c:v>-0.1947141481644328</c:v>
                </c:pt>
                <c:pt idx="5921">
                  <c:v>-0.31259711888016667</c:v>
                </c:pt>
                <c:pt idx="5922">
                  <c:v>-0.24103548670215499</c:v>
                </c:pt>
                <c:pt idx="5923">
                  <c:v>-0.230010971489755</c:v>
                </c:pt>
                <c:pt idx="5924">
                  <c:v>-0.28889414246502221</c:v>
                </c:pt>
                <c:pt idx="5925">
                  <c:v>-0.30192614414806668</c:v>
                </c:pt>
                <c:pt idx="5926">
                  <c:v>-0.44003732850480276</c:v>
                </c:pt>
                <c:pt idx="5927">
                  <c:v>-0.41931188603697778</c:v>
                </c:pt>
                <c:pt idx="5928">
                  <c:v>-0.50967069251785557</c:v>
                </c:pt>
                <c:pt idx="5929">
                  <c:v>-0.55349948552863892</c:v>
                </c:pt>
                <c:pt idx="5930">
                  <c:v>-0.73016983734924157</c:v>
                </c:pt>
                <c:pt idx="5931">
                  <c:v>-0.73188278182651945</c:v>
                </c:pt>
                <c:pt idx="5932">
                  <c:v>-0.82874221929863612</c:v>
                </c:pt>
                <c:pt idx="5933">
                  <c:v>-1.203547085180386</c:v>
                </c:pt>
                <c:pt idx="5934">
                  <c:v>-1.1876134473483333</c:v>
                </c:pt>
                <c:pt idx="5935">
                  <c:v>-0.75493172077177495</c:v>
                </c:pt>
                <c:pt idx="5936">
                  <c:v>-0.79307762742343613</c:v>
                </c:pt>
                <c:pt idx="5937">
                  <c:v>-0.67149408056088056</c:v>
                </c:pt>
                <c:pt idx="5938">
                  <c:v>-0.75661598760584725</c:v>
                </c:pt>
                <c:pt idx="5939">
                  <c:v>-0.63996061865950549</c:v>
                </c:pt>
                <c:pt idx="5940">
                  <c:v>-0.65900240713899161</c:v>
                </c:pt>
                <c:pt idx="5941">
                  <c:v>-0.21141488491357055</c:v>
                </c:pt>
                <c:pt idx="5942">
                  <c:v>-0.20886647569835362</c:v>
                </c:pt>
                <c:pt idx="5943">
                  <c:v>-0.20840950719283749</c:v>
                </c:pt>
                <c:pt idx="5944">
                  <c:v>-0.20649162019454775</c:v>
                </c:pt>
                <c:pt idx="5945">
                  <c:v>-0.20608702495064307</c:v>
                </c:pt>
                <c:pt idx="5946">
                  <c:v>-0.20196598337965113</c:v>
                </c:pt>
                <c:pt idx="5947">
                  <c:v>-0.2017082687148247</c:v>
                </c:pt>
                <c:pt idx="5948">
                  <c:v>-0.19773148711788555</c:v>
                </c:pt>
                <c:pt idx="5949">
                  <c:v>-0.31572094795306671</c:v>
                </c:pt>
                <c:pt idx="5950">
                  <c:v>-0.2422981958494414</c:v>
                </c:pt>
                <c:pt idx="5951">
                  <c:v>-0.24208655448120414</c:v>
                </c:pt>
                <c:pt idx="5952">
                  <c:v>-0.24003086440411667</c:v>
                </c:pt>
                <c:pt idx="5953">
                  <c:v>-4.5931978171587777E-2</c:v>
                </c:pt>
                <c:pt idx="5954">
                  <c:v>-4.1515475846527782E-2</c:v>
                </c:pt>
                <c:pt idx="5955">
                  <c:v>-4.1149443178059998E-2</c:v>
                </c:pt>
                <c:pt idx="5956">
                  <c:v>-3.6304235436550834E-2</c:v>
                </c:pt>
                <c:pt idx="5957">
                  <c:v>-3.5867390818541948E-2</c:v>
                </c:pt>
                <c:pt idx="5958">
                  <c:v>-2.9395744578236665E-2</c:v>
                </c:pt>
                <c:pt idx="5959">
                  <c:v>-2.8676150003996387E-2</c:v>
                </c:pt>
                <c:pt idx="5960">
                  <c:v>-2.2738787226779501E-2</c:v>
                </c:pt>
                <c:pt idx="5961">
                  <c:v>-2.3577490753373998E-2</c:v>
                </c:pt>
                <c:pt idx="5962">
                  <c:v>-0.10922439822160805</c:v>
                </c:pt>
                <c:pt idx="5963">
                  <c:v>-0.11011349666256834</c:v>
                </c:pt>
                <c:pt idx="5964">
                  <c:v>-8.4845084227602216E-2</c:v>
                </c:pt>
                <c:pt idx="5965">
                  <c:v>-4.7900955444300002E-2</c:v>
                </c:pt>
                <c:pt idx="5966">
                  <c:v>-6.6749456104526941E-2</c:v>
                </c:pt>
                <c:pt idx="5967">
                  <c:v>-0.3873136181379167</c:v>
                </c:pt>
                <c:pt idx="5968">
                  <c:v>-0.35500013735005553</c:v>
                </c:pt>
                <c:pt idx="5969">
                  <c:v>-8.3612421951023891E-2</c:v>
                </c:pt>
                <c:pt idx="5970">
                  <c:v>-0.10071290327791278</c:v>
                </c:pt>
                <c:pt idx="5971">
                  <c:v>-9.2669185469969995E-2</c:v>
                </c:pt>
                <c:pt idx="5972">
                  <c:v>-0.10131122522605944</c:v>
                </c:pt>
                <c:pt idx="5973">
                  <c:v>-9.0999380712200831E-2</c:v>
                </c:pt>
                <c:pt idx="5974">
                  <c:v>-0.11349292025732083</c:v>
                </c:pt>
                <c:pt idx="5975">
                  <c:v>-0.10165240858105527</c:v>
                </c:pt>
                <c:pt idx="5976">
                  <c:v>-0.12702004298639971</c:v>
                </c:pt>
                <c:pt idx="5977">
                  <c:v>-0.1269724960016361</c:v>
                </c:pt>
                <c:pt idx="5978">
                  <c:v>-0.22556923316324359</c:v>
                </c:pt>
                <c:pt idx="5979">
                  <c:v>-0.25554471192035416</c:v>
                </c:pt>
                <c:pt idx="5980">
                  <c:v>-0.33706417939917782</c:v>
                </c:pt>
                <c:pt idx="5981">
                  <c:v>-0.5318485577147305</c:v>
                </c:pt>
                <c:pt idx="5982">
                  <c:v>-0.50392412433566669</c:v>
                </c:pt>
                <c:pt idx="5983">
                  <c:v>-0.22404525061839889</c:v>
                </c:pt>
                <c:pt idx="5984">
                  <c:v>-0.23962641919064528</c:v>
                </c:pt>
                <c:pt idx="5985">
                  <c:v>-0.1467985590874539</c:v>
                </c:pt>
                <c:pt idx="5986">
                  <c:v>-0.11780890127067416</c:v>
                </c:pt>
                <c:pt idx="5987">
                  <c:v>-0.10762851481356889</c:v>
                </c:pt>
                <c:pt idx="5988">
                  <c:v>-0.10584351558183722</c:v>
                </c:pt>
                <c:pt idx="5989">
                  <c:v>-0.40832335332568614</c:v>
                </c:pt>
                <c:pt idx="5990">
                  <c:v>-0.34005948679869441</c:v>
                </c:pt>
                <c:pt idx="5991">
                  <c:v>-0.32803888844463891</c:v>
                </c:pt>
                <c:pt idx="5992">
                  <c:v>-0.32754289943863057</c:v>
                </c:pt>
                <c:pt idx="5993">
                  <c:v>-0.31559481431051112</c:v>
                </c:pt>
                <c:pt idx="5994">
                  <c:v>-0.27977234962654446</c:v>
                </c:pt>
                <c:pt idx="5995">
                  <c:v>-0.27839596525905558</c:v>
                </c:pt>
                <c:pt idx="5996">
                  <c:v>-0.27144451585142004</c:v>
                </c:pt>
                <c:pt idx="5997">
                  <c:v>-0.43513775532347782</c:v>
                </c:pt>
                <c:pt idx="5998">
                  <c:v>-0.33887838703759449</c:v>
                </c:pt>
                <c:pt idx="5999">
                  <c:v>-0.3352645291075389</c:v>
                </c:pt>
                <c:pt idx="6000">
                  <c:v>-0.32904880684758886</c:v>
                </c:pt>
                <c:pt idx="6001">
                  <c:v>-0.11565810269354973</c:v>
                </c:pt>
                <c:pt idx="6002">
                  <c:v>-0.1069330501995289</c:v>
                </c:pt>
                <c:pt idx="6003">
                  <c:v>-0.10632826566772056</c:v>
                </c:pt>
                <c:pt idx="6004">
                  <c:v>-9.7956435605574169E-2</c:v>
                </c:pt>
                <c:pt idx="6005">
                  <c:v>-9.7707847148440274E-2</c:v>
                </c:pt>
                <c:pt idx="6006">
                  <c:v>-8.8475205189255002E-2</c:v>
                </c:pt>
                <c:pt idx="6007">
                  <c:v>-8.8202340838251944E-2</c:v>
                </c:pt>
                <c:pt idx="6008">
                  <c:v>-7.957376975333888E-2</c:v>
                </c:pt>
                <c:pt idx="6009">
                  <c:v>-8.011361464108778E-2</c:v>
                </c:pt>
                <c:pt idx="6010">
                  <c:v>-0.17761106404707364</c:v>
                </c:pt>
                <c:pt idx="6011">
                  <c:v>-0.15366679201273778</c:v>
                </c:pt>
                <c:pt idx="6012">
                  <c:v>-0.12971376785731389</c:v>
                </c:pt>
                <c:pt idx="6013">
                  <c:v>-9.7460835742944438E-2</c:v>
                </c:pt>
                <c:pt idx="6014">
                  <c:v>-0.11457203542554029</c:v>
                </c:pt>
                <c:pt idx="6015">
                  <c:v>-0.45871720703417224</c:v>
                </c:pt>
                <c:pt idx="6016">
                  <c:v>-0.43512477873716388</c:v>
                </c:pt>
                <c:pt idx="6017">
                  <c:v>-0.13678447476168612</c:v>
                </c:pt>
                <c:pt idx="6018">
                  <c:v>-0.1568893508806814</c:v>
                </c:pt>
                <c:pt idx="6019">
                  <c:v>-0.13213062609462167</c:v>
                </c:pt>
                <c:pt idx="6020">
                  <c:v>-0.13711970710621724</c:v>
                </c:pt>
                <c:pt idx="6021">
                  <c:v>-0.12649134965211889</c:v>
                </c:pt>
                <c:pt idx="6022">
                  <c:v>-0.18760706980214084</c:v>
                </c:pt>
                <c:pt idx="6023">
                  <c:v>-0.18063045301862943</c:v>
                </c:pt>
                <c:pt idx="6024">
                  <c:v>-0.20851349978739195</c:v>
                </c:pt>
                <c:pt idx="6025">
                  <c:v>-0.2037018510987286</c:v>
                </c:pt>
                <c:pt idx="6026">
                  <c:v>-0.24963166817461194</c:v>
                </c:pt>
                <c:pt idx="6027">
                  <c:v>-0.27333851836807666</c:v>
                </c:pt>
                <c:pt idx="6028">
                  <c:v>-0.32422607951906385</c:v>
                </c:pt>
                <c:pt idx="6029">
                  <c:v>-0.51957283617559169</c:v>
                </c:pt>
                <c:pt idx="6030">
                  <c:v>-0.48887357122330277</c:v>
                </c:pt>
                <c:pt idx="6031">
                  <c:v>-0.24258348819068085</c:v>
                </c:pt>
                <c:pt idx="6032">
                  <c:v>-0.22112664253782832</c:v>
                </c:pt>
                <c:pt idx="6033">
                  <c:v>-0.1625011753907914</c:v>
                </c:pt>
                <c:pt idx="6034">
                  <c:v>-0.13152278212328333</c:v>
                </c:pt>
                <c:pt idx="6035">
                  <c:v>-0.11662233134394279</c:v>
                </c:pt>
                <c:pt idx="6036">
                  <c:v>-0.11507326877137276</c:v>
                </c:pt>
                <c:pt idx="6037">
                  <c:v>-0.43022089956603887</c:v>
                </c:pt>
                <c:pt idx="6038">
                  <c:v>-0.36634556012727221</c:v>
                </c:pt>
                <c:pt idx="6039">
                  <c:v>-0.35581007891741112</c:v>
                </c:pt>
                <c:pt idx="6040">
                  <c:v>-0.35270301582651109</c:v>
                </c:pt>
                <c:pt idx="6041">
                  <c:v>-0.34490654027316109</c:v>
                </c:pt>
                <c:pt idx="6042">
                  <c:v>-0.31970571635297501</c:v>
                </c:pt>
                <c:pt idx="6043">
                  <c:v>-0.31663921574277776</c:v>
                </c:pt>
                <c:pt idx="6044">
                  <c:v>-0.3052893817736278</c:v>
                </c:pt>
                <c:pt idx="6045">
                  <c:v>-0.50222496855080834</c:v>
                </c:pt>
                <c:pt idx="6046">
                  <c:v>-0.39419107408799442</c:v>
                </c:pt>
                <c:pt idx="6047">
                  <c:v>-0.39413995225717219</c:v>
                </c:pt>
                <c:pt idx="6048">
                  <c:v>-0.38722679636012503</c:v>
                </c:pt>
                <c:pt idx="6049">
                  <c:v>-0.12616997511402139</c:v>
                </c:pt>
                <c:pt idx="6050">
                  <c:v>-0.11742829523358833</c:v>
                </c:pt>
                <c:pt idx="6051">
                  <c:v>-0.11693786222631805</c:v>
                </c:pt>
                <c:pt idx="6052">
                  <c:v>-0.10919276428381917</c:v>
                </c:pt>
                <c:pt idx="6053">
                  <c:v>-0.10924758336520056</c:v>
                </c:pt>
                <c:pt idx="6054">
                  <c:v>-0.1015003876546961</c:v>
                </c:pt>
                <c:pt idx="6055">
                  <c:v>-0.10150298510287944</c:v>
                </c:pt>
                <c:pt idx="6056">
                  <c:v>-9.3945219574436384E-2</c:v>
                </c:pt>
                <c:pt idx="6057">
                  <c:v>-9.4447395963476108E-2</c:v>
                </c:pt>
                <c:pt idx="6058">
                  <c:v>-0.23282289371878806</c:v>
                </c:pt>
                <c:pt idx="6059">
                  <c:v>-0.17990552945476418</c:v>
                </c:pt>
                <c:pt idx="6060">
                  <c:v>-0.1835401971948675</c:v>
                </c:pt>
                <c:pt idx="6061">
                  <c:v>-8.9623737563360006E-2</c:v>
                </c:pt>
                <c:pt idx="6062">
                  <c:v>-9.5940738376856113E-2</c:v>
                </c:pt>
                <c:pt idx="6063">
                  <c:v>-0.45198482236867776</c:v>
                </c:pt>
                <c:pt idx="6064">
                  <c:v>-0.42685352897213885</c:v>
                </c:pt>
                <c:pt idx="6065">
                  <c:v>-1.2790396524276528</c:v>
                </c:pt>
                <c:pt idx="6066">
                  <c:v>-1.451747056864189</c:v>
                </c:pt>
                <c:pt idx="6067">
                  <c:v>-1.5740467671860612</c:v>
                </c:pt>
                <c:pt idx="6068">
                  <c:v>-1.6512452146368832</c:v>
                </c:pt>
                <c:pt idx="6069">
                  <c:v>-1.7279783813882501</c:v>
                </c:pt>
                <c:pt idx="6070">
                  <c:v>-1.9902159436860889</c:v>
                </c:pt>
                <c:pt idx="6071">
                  <c:v>-2.0364489528585081</c:v>
                </c:pt>
                <c:pt idx="6072">
                  <c:v>-2.1346870755983445</c:v>
                </c:pt>
                <c:pt idx="6073">
                  <c:v>-2.1192585650409557</c:v>
                </c:pt>
                <c:pt idx="6074">
                  <c:v>-2.1905793985730777</c:v>
                </c:pt>
                <c:pt idx="6075">
                  <c:v>-2.1909633400636306</c:v>
                </c:pt>
                <c:pt idx="6076">
                  <c:v>-2.3026384016749031</c:v>
                </c:pt>
                <c:pt idx="6077">
                  <c:v>-2.6888579008004112</c:v>
                </c:pt>
                <c:pt idx="6078">
                  <c:v>-2.7083427971363503</c:v>
                </c:pt>
                <c:pt idx="6079">
                  <c:v>-2.2436416069897946</c:v>
                </c:pt>
                <c:pt idx="6080">
                  <c:v>-2.2786748039582636</c:v>
                </c:pt>
                <c:pt idx="6081">
                  <c:v>-2.1600411240894388</c:v>
                </c:pt>
                <c:pt idx="6082">
                  <c:v>-2.2472584720801252</c:v>
                </c:pt>
                <c:pt idx="6083">
                  <c:v>-2.1124299837619112</c:v>
                </c:pt>
                <c:pt idx="6084">
                  <c:v>-2.1626439994022832</c:v>
                </c:pt>
                <c:pt idx="6085">
                  <c:v>-0.69183411802829164</c:v>
                </c:pt>
                <c:pt idx="6086">
                  <c:v>-0.55402667376701109</c:v>
                </c:pt>
                <c:pt idx="6087">
                  <c:v>-0.56957594423260272</c:v>
                </c:pt>
                <c:pt idx="6088">
                  <c:v>-0.55819299629043329</c:v>
                </c:pt>
                <c:pt idx="6089">
                  <c:v>-0.68444363026552502</c:v>
                </c:pt>
                <c:pt idx="6090">
                  <c:v>-0.53990640293507774</c:v>
                </c:pt>
                <c:pt idx="6091">
                  <c:v>-0.46194105584742223</c:v>
                </c:pt>
                <c:pt idx="6092">
                  <c:v>-0.45024992805729447</c:v>
                </c:pt>
                <c:pt idx="6093">
                  <c:v>-0.71336721713161944</c:v>
                </c:pt>
                <c:pt idx="6094">
                  <c:v>-0.69211334235503341</c:v>
                </c:pt>
                <c:pt idx="6095">
                  <c:v>-0.70999887462603051</c:v>
                </c:pt>
                <c:pt idx="6096">
                  <c:v>-0.70139185776086943</c:v>
                </c:pt>
                <c:pt idx="6097">
                  <c:v>-0.32541328780820278</c:v>
                </c:pt>
                <c:pt idx="6098">
                  <c:v>-0.30843057657229167</c:v>
                </c:pt>
                <c:pt idx="6099">
                  <c:v>-0.30401599841862775</c:v>
                </c:pt>
                <c:pt idx="6100">
                  <c:v>-0.29714217888774441</c:v>
                </c:pt>
                <c:pt idx="6101">
                  <c:v>-0.29026708569082221</c:v>
                </c:pt>
                <c:pt idx="6102">
                  <c:v>-0.26025203909005001</c:v>
                </c:pt>
                <c:pt idx="6103">
                  <c:v>-0.2546741424450028</c:v>
                </c:pt>
                <c:pt idx="6104">
                  <c:v>-0.24279085933494027</c:v>
                </c:pt>
                <c:pt idx="6105">
                  <c:v>-0.24492389318184335</c:v>
                </c:pt>
                <c:pt idx="6106">
                  <c:v>-0.39618371283580556</c:v>
                </c:pt>
                <c:pt idx="6107">
                  <c:v>-0.29997659544315558</c:v>
                </c:pt>
                <c:pt idx="6108">
                  <c:v>-0.30098791458435831</c:v>
                </c:pt>
                <c:pt idx="6109">
                  <c:v>-0.16674452512473192</c:v>
                </c:pt>
                <c:pt idx="6110">
                  <c:v>-0.17182538156582167</c:v>
                </c:pt>
                <c:pt idx="6111">
                  <c:v>-0.53281725252566947</c:v>
                </c:pt>
                <c:pt idx="6112">
                  <c:v>-0.48843821923893888</c:v>
                </c:pt>
                <c:pt idx="6113">
                  <c:v>-1.1190597485490805</c:v>
                </c:pt>
                <c:pt idx="6114">
                  <c:v>-0.79442720513558052</c:v>
                </c:pt>
                <c:pt idx="6115">
                  <c:v>-1.1106895688081639</c:v>
                </c:pt>
                <c:pt idx="6116">
                  <c:v>-1.0794026135951111</c:v>
                </c:pt>
                <c:pt idx="6117">
                  <c:v>-1.080800271351686</c:v>
                </c:pt>
                <c:pt idx="6118">
                  <c:v>-1.1006954988379027</c:v>
                </c:pt>
                <c:pt idx="6119">
                  <c:v>-1.0939291576422387</c:v>
                </c:pt>
                <c:pt idx="6120">
                  <c:v>-1.1170507243864749</c:v>
                </c:pt>
                <c:pt idx="6121">
                  <c:v>-0.85001865916732222</c:v>
                </c:pt>
                <c:pt idx="6122">
                  <c:v>-1.1055585905102499</c:v>
                </c:pt>
                <c:pt idx="6123">
                  <c:v>-1.1744395926103084</c:v>
                </c:pt>
                <c:pt idx="6124">
                  <c:v>-1.1973604974363277</c:v>
                </c:pt>
                <c:pt idx="6125">
                  <c:v>-1.60125369843515</c:v>
                </c:pt>
                <c:pt idx="6126">
                  <c:v>-1.6368920939567222</c:v>
                </c:pt>
                <c:pt idx="6127">
                  <c:v>-1.2600794080937308</c:v>
                </c:pt>
                <c:pt idx="6128">
                  <c:v>-1.2647199910449693</c:v>
                </c:pt>
                <c:pt idx="6129">
                  <c:v>-1.1598519900764612</c:v>
                </c:pt>
                <c:pt idx="6130">
                  <c:v>-0.88551026751287498</c:v>
                </c:pt>
                <c:pt idx="6131">
                  <c:v>-1.1505808011468333</c:v>
                </c:pt>
                <c:pt idx="6132">
                  <c:v>-1.1367039763295945</c:v>
                </c:pt>
                <c:pt idx="6133">
                  <c:v>-0.33633730091725278</c:v>
                </c:pt>
                <c:pt idx="6134">
                  <c:v>-0.31548207596288891</c:v>
                </c:pt>
                <c:pt idx="6135">
                  <c:v>-0.31202080113338893</c:v>
                </c:pt>
                <c:pt idx="6136">
                  <c:v>-0.29944898589433611</c:v>
                </c:pt>
                <c:pt idx="6137">
                  <c:v>-0.29766917592579722</c:v>
                </c:pt>
                <c:pt idx="6138">
                  <c:v>-0.27953431775988336</c:v>
                </c:pt>
                <c:pt idx="6139">
                  <c:v>-0.27761642681775722</c:v>
                </c:pt>
                <c:pt idx="6140">
                  <c:v>-0.26275309143471193</c:v>
                </c:pt>
                <c:pt idx="6141">
                  <c:v>-0.45315974881748611</c:v>
                </c:pt>
                <c:pt idx="6142">
                  <c:v>-0.33109646274599169</c:v>
                </c:pt>
                <c:pt idx="6143">
                  <c:v>-0.31840733367210555</c:v>
                </c:pt>
                <c:pt idx="6144">
                  <c:v>-0.31198372924749718</c:v>
                </c:pt>
                <c:pt idx="6145">
                  <c:v>-8.9639878784158897E-2</c:v>
                </c:pt>
                <c:pt idx="6146">
                  <c:v>-7.9842944930775275E-2</c:v>
                </c:pt>
                <c:pt idx="6147">
                  <c:v>-7.9056467675119438E-2</c:v>
                </c:pt>
                <c:pt idx="6148">
                  <c:v>-7.0795632693298333E-2</c:v>
                </c:pt>
                <c:pt idx="6149">
                  <c:v>-7.0541995296603058E-2</c:v>
                </c:pt>
                <c:pt idx="6150">
                  <c:v>-6.1773964372488332E-2</c:v>
                </c:pt>
                <c:pt idx="6151">
                  <c:v>-6.1469837879539163E-2</c:v>
                </c:pt>
                <c:pt idx="6152">
                  <c:v>-5.3112980571100275E-2</c:v>
                </c:pt>
                <c:pt idx="6153">
                  <c:v>-5.4020399983308057E-2</c:v>
                </c:pt>
                <c:pt idx="6154">
                  <c:v>-0.16063207800687584</c:v>
                </c:pt>
                <c:pt idx="6155">
                  <c:v>-0.13224000476815195</c:v>
                </c:pt>
                <c:pt idx="6156">
                  <c:v>-0.11295522955740528</c:v>
                </c:pt>
                <c:pt idx="6157">
                  <c:v>-7.5475240411805283E-2</c:v>
                </c:pt>
                <c:pt idx="6158">
                  <c:v>-9.2036819660168342E-2</c:v>
                </c:pt>
                <c:pt idx="6159">
                  <c:v>-0.39919751156463612</c:v>
                </c:pt>
                <c:pt idx="6160">
                  <c:v>-0.37235108378955278</c:v>
                </c:pt>
                <c:pt idx="6161">
                  <c:v>-0.84739234378512229</c:v>
                </c:pt>
                <c:pt idx="6162">
                  <c:v>-0.84876697044903604</c:v>
                </c:pt>
                <c:pt idx="6163">
                  <c:v>-0.91694331804820006</c:v>
                </c:pt>
                <c:pt idx="6164">
                  <c:v>-0.9851650956275223</c:v>
                </c:pt>
                <c:pt idx="6165">
                  <c:v>-0.94421902274669445</c:v>
                </c:pt>
                <c:pt idx="6166">
                  <c:v>-0.95994136827185284</c:v>
                </c:pt>
                <c:pt idx="6167">
                  <c:v>-0.87954737121612503</c:v>
                </c:pt>
                <c:pt idx="6168">
                  <c:v>-0.9302058622604833</c:v>
                </c:pt>
                <c:pt idx="6169">
                  <c:v>-0.91939002632248057</c:v>
                </c:pt>
                <c:pt idx="6170">
                  <c:v>-0.86706391959652229</c:v>
                </c:pt>
                <c:pt idx="6171">
                  <c:v>-0.81339835434928609</c:v>
                </c:pt>
                <c:pt idx="6172">
                  <c:v>-0.82075310685900271</c:v>
                </c:pt>
                <c:pt idx="6173">
                  <c:v>-1.5849028450794667</c:v>
                </c:pt>
                <c:pt idx="6174">
                  <c:v>-1.529934041917361</c:v>
                </c:pt>
                <c:pt idx="6175">
                  <c:v>-1.1047122643767833</c:v>
                </c:pt>
                <c:pt idx="6176">
                  <c:v>-1.1538637955912694</c:v>
                </c:pt>
                <c:pt idx="6177">
                  <c:v>-1.1334752089906805</c:v>
                </c:pt>
                <c:pt idx="6178">
                  <c:v>-1.0765293686503195</c:v>
                </c:pt>
                <c:pt idx="6179">
                  <c:v>-0.97605015373574722</c:v>
                </c:pt>
                <c:pt idx="6180">
                  <c:v>-0.9723141663341639</c:v>
                </c:pt>
                <c:pt idx="6181">
                  <c:v>-0.30234422550738055</c:v>
                </c:pt>
                <c:pt idx="6182">
                  <c:v>-0.26485065252169943</c:v>
                </c:pt>
                <c:pt idx="6183">
                  <c:v>-0.25770955032456361</c:v>
                </c:pt>
                <c:pt idx="6184">
                  <c:v>-0.24659672421788861</c:v>
                </c:pt>
                <c:pt idx="6185">
                  <c:v>-0.24460278962144527</c:v>
                </c:pt>
                <c:pt idx="6186">
                  <c:v>-0.23576032334516417</c:v>
                </c:pt>
                <c:pt idx="6187">
                  <c:v>-0.23553005811440222</c:v>
                </c:pt>
                <c:pt idx="6188">
                  <c:v>-0.22808088335984333</c:v>
                </c:pt>
                <c:pt idx="6189">
                  <c:v>-0.38564946678453887</c:v>
                </c:pt>
                <c:pt idx="6190">
                  <c:v>-0.27121115275367391</c:v>
                </c:pt>
                <c:pt idx="6191">
                  <c:v>-0.26887169503491859</c:v>
                </c:pt>
                <c:pt idx="6192">
                  <c:v>-0.26424046248265165</c:v>
                </c:pt>
                <c:pt idx="6193">
                  <c:v>-6.9599193518804725E-2</c:v>
                </c:pt>
                <c:pt idx="6194">
                  <c:v>-6.2387307684664724E-2</c:v>
                </c:pt>
                <c:pt idx="6195">
                  <c:v>-6.2078449244072784E-2</c:v>
                </c:pt>
                <c:pt idx="6196">
                  <c:v>-5.4948224563404167E-2</c:v>
                </c:pt>
                <c:pt idx="6197">
                  <c:v>-5.4728887225140549E-2</c:v>
                </c:pt>
                <c:pt idx="6198">
                  <c:v>-4.6838636271944442E-2</c:v>
                </c:pt>
                <c:pt idx="6199">
                  <c:v>-4.6562853431245277E-2</c:v>
                </c:pt>
                <c:pt idx="6200">
                  <c:v>-3.8728067673057774E-2</c:v>
                </c:pt>
                <c:pt idx="6201">
                  <c:v>-3.9238227228423614E-2</c:v>
                </c:pt>
                <c:pt idx="6202">
                  <c:v>-0.12402112680615222</c:v>
                </c:pt>
                <c:pt idx="6203">
                  <c:v>-9.3357668386434167E-2</c:v>
                </c:pt>
                <c:pt idx="6204">
                  <c:v>-8.810523789086333E-2</c:v>
                </c:pt>
                <c:pt idx="6205">
                  <c:v>-4.3461743844641389E-2</c:v>
                </c:pt>
                <c:pt idx="6206">
                  <c:v>-5.0085570162801671E-2</c:v>
                </c:pt>
                <c:pt idx="6207">
                  <c:v>-0.30747494707118611</c:v>
                </c:pt>
                <c:pt idx="6208">
                  <c:v>-0.26084474352636888</c:v>
                </c:pt>
                <c:pt idx="6209">
                  <c:v>-0.49086503518670277</c:v>
                </c:pt>
                <c:pt idx="6210">
                  <c:v>-0.42354426224785552</c:v>
                </c:pt>
                <c:pt idx="6211">
                  <c:v>-0.36982125584702225</c:v>
                </c:pt>
                <c:pt idx="6212">
                  <c:v>-0.39325241858278331</c:v>
                </c:pt>
                <c:pt idx="6213">
                  <c:v>-0.5123597446841639</c:v>
                </c:pt>
                <c:pt idx="6214">
                  <c:v>-0.55938778930986666</c:v>
                </c:pt>
                <c:pt idx="6215">
                  <c:v>-0.46382680945312499</c:v>
                </c:pt>
                <c:pt idx="6216">
                  <c:v>-0.45355566173477496</c:v>
                </c:pt>
                <c:pt idx="6217">
                  <c:v>-0.59886750789013621</c:v>
                </c:pt>
                <c:pt idx="6218">
                  <c:v>-0.47359824775138054</c:v>
                </c:pt>
                <c:pt idx="6219">
                  <c:v>-0.27686259986751305</c:v>
                </c:pt>
                <c:pt idx="6220">
                  <c:v>-0.30402068858716669</c:v>
                </c:pt>
                <c:pt idx="6221">
                  <c:v>-0.65145201635406114</c:v>
                </c:pt>
                <c:pt idx="6222">
                  <c:v>-0.77022510421747215</c:v>
                </c:pt>
                <c:pt idx="6223">
                  <c:v>-0.40050549088913057</c:v>
                </c:pt>
                <c:pt idx="6224">
                  <c:v>-0.69352158947038056</c:v>
                </c:pt>
                <c:pt idx="6225">
                  <c:v>-0.64438145793616108</c:v>
                </c:pt>
                <c:pt idx="6226">
                  <c:v>-0.60602611848915278</c:v>
                </c:pt>
                <c:pt idx="6227">
                  <c:v>-0.54612567929994726</c:v>
                </c:pt>
                <c:pt idx="6228">
                  <c:v>-0.53515259124077497</c:v>
                </c:pt>
                <c:pt idx="6229">
                  <c:v>-0.2084009038292636</c:v>
                </c:pt>
                <c:pt idx="6230">
                  <c:v>-0.20451537971863751</c:v>
                </c:pt>
                <c:pt idx="6231">
                  <c:v>-0.20414977161135972</c:v>
                </c:pt>
                <c:pt idx="6232">
                  <c:v>-0.20032673862432776</c:v>
                </c:pt>
                <c:pt idx="6233">
                  <c:v>-0.19988943487893529</c:v>
                </c:pt>
                <c:pt idx="6234">
                  <c:v>-0.19376770815325778</c:v>
                </c:pt>
                <c:pt idx="6235">
                  <c:v>-0.19317910100936694</c:v>
                </c:pt>
                <c:pt idx="6236">
                  <c:v>-0.18757135104843167</c:v>
                </c:pt>
                <c:pt idx="6237">
                  <c:v>-0.29643650215429723</c:v>
                </c:pt>
                <c:pt idx="6238">
                  <c:v>-0.2288911860970439</c:v>
                </c:pt>
                <c:pt idx="6239">
                  <c:v>-0.22847452004221586</c:v>
                </c:pt>
                <c:pt idx="6240">
                  <c:v>-0.22455498523318862</c:v>
                </c:pt>
                <c:pt idx="6241">
                  <c:v>-3.1014497034664447E-2</c:v>
                </c:pt>
                <c:pt idx="6242">
                  <c:v>-2.6089793118753774E-2</c:v>
                </c:pt>
                <c:pt idx="6243">
                  <c:v>-2.627313091790686E-2</c:v>
                </c:pt>
                <c:pt idx="6244">
                  <c:v>-2.0208453806016831E-2</c:v>
                </c:pt>
                <c:pt idx="6245">
                  <c:v>-1.9997240012438137E-2</c:v>
                </c:pt>
                <c:pt idx="6246">
                  <c:v>-1.3228858595133806E-2</c:v>
                </c:pt>
                <c:pt idx="6247">
                  <c:v>-1.3122578539922084E-2</c:v>
                </c:pt>
                <c:pt idx="6248">
                  <c:v>-6.2757895019921938E-3</c:v>
                </c:pt>
                <c:pt idx="6249">
                  <c:v>-6.2490255645536114E-3</c:v>
                </c:pt>
                <c:pt idx="6250">
                  <c:v>-8.769327775687917E-2</c:v>
                </c:pt>
                <c:pt idx="6251">
                  <c:v>-5.6315621236796946E-2</c:v>
                </c:pt>
                <c:pt idx="6252">
                  <c:v>-5.1223768489893608E-2</c:v>
                </c:pt>
                <c:pt idx="6253">
                  <c:v>-2.0628808004085279E-2</c:v>
                </c:pt>
                <c:pt idx="6254">
                  <c:v>-2.9614838513301388E-2</c:v>
                </c:pt>
                <c:pt idx="6255">
                  <c:v>-0.27949090773447499</c:v>
                </c:pt>
                <c:pt idx="6256">
                  <c:v>-0.22908894489138196</c:v>
                </c:pt>
                <c:pt idx="6257">
                  <c:v>-0.37881768245074443</c:v>
                </c:pt>
                <c:pt idx="6258">
                  <c:v>-0.35152279783947776</c:v>
                </c:pt>
                <c:pt idx="6259">
                  <c:v>-0.3810766436651139</c:v>
                </c:pt>
                <c:pt idx="6260">
                  <c:v>-0.42361615020234722</c:v>
                </c:pt>
                <c:pt idx="6261">
                  <c:v>-0.33249628244387502</c:v>
                </c:pt>
                <c:pt idx="6262">
                  <c:v>-0.37470221269366671</c:v>
                </c:pt>
                <c:pt idx="6263">
                  <c:v>-0.41145425397654167</c:v>
                </c:pt>
                <c:pt idx="6264">
                  <c:v>-0.49807648002973609</c:v>
                </c:pt>
                <c:pt idx="6265">
                  <c:v>-0.52917352581776111</c:v>
                </c:pt>
                <c:pt idx="6266">
                  <c:v>-0.64043607143721104</c:v>
                </c:pt>
                <c:pt idx="6267">
                  <c:v>-0.60566523306981668</c:v>
                </c:pt>
                <c:pt idx="6268">
                  <c:v>-0.63921416892681948</c:v>
                </c:pt>
                <c:pt idx="6269">
                  <c:v>-0.95645778707516949</c:v>
                </c:pt>
                <c:pt idx="6270">
                  <c:v>-0.87727131985780271</c:v>
                </c:pt>
                <c:pt idx="6271">
                  <c:v>-0.45956254873009167</c:v>
                </c:pt>
                <c:pt idx="6272">
                  <c:v>-0.79604044044260003</c:v>
                </c:pt>
                <c:pt idx="6273">
                  <c:v>-0.70893495308033605</c:v>
                </c:pt>
                <c:pt idx="6274">
                  <c:v>-0.67750839648256389</c:v>
                </c:pt>
                <c:pt idx="6275">
                  <c:v>-0.66354125102872219</c:v>
                </c:pt>
                <c:pt idx="6276">
                  <c:v>-0.66872299246058053</c:v>
                </c:pt>
                <c:pt idx="6277">
                  <c:v>-0.22767467179180054</c:v>
                </c:pt>
                <c:pt idx="6278">
                  <c:v>-0.20895515026755085</c:v>
                </c:pt>
                <c:pt idx="6279">
                  <c:v>-0.20835544886874194</c:v>
                </c:pt>
                <c:pt idx="6280">
                  <c:v>-0.2050679636839903</c:v>
                </c:pt>
                <c:pt idx="6281">
                  <c:v>-0.20434556297248391</c:v>
                </c:pt>
                <c:pt idx="6282">
                  <c:v>-0.19766807580199749</c:v>
                </c:pt>
                <c:pt idx="6283">
                  <c:v>-0.19685704549527416</c:v>
                </c:pt>
                <c:pt idx="6284">
                  <c:v>-0.19122090917983275</c:v>
                </c:pt>
                <c:pt idx="6285">
                  <c:v>-0.29083009678733335</c:v>
                </c:pt>
                <c:pt idx="6286">
                  <c:v>-0.23188766382842141</c:v>
                </c:pt>
                <c:pt idx="6287">
                  <c:v>-0.2313365397907711</c:v>
                </c:pt>
                <c:pt idx="6288">
                  <c:v>-0.22748367882355167</c:v>
                </c:pt>
                <c:pt idx="6289">
                  <c:v>-3.3278861998455832E-2</c:v>
                </c:pt>
                <c:pt idx="6290">
                  <c:v>-2.6947981569913387E-2</c:v>
                </c:pt>
                <c:pt idx="6291">
                  <c:v>-2.6789895194564362E-2</c:v>
                </c:pt>
                <c:pt idx="6292">
                  <c:v>-2.0072863178938138E-2</c:v>
                </c:pt>
                <c:pt idx="6293">
                  <c:v>-2.0072194929403667E-2</c:v>
                </c:pt>
                <c:pt idx="6294">
                  <c:v>-1.2938089692963806E-2</c:v>
                </c:pt>
                <c:pt idx="6295">
                  <c:v>-1.2928380698302695E-2</c:v>
                </c:pt>
                <c:pt idx="6296">
                  <c:v>-5.3265733446076387E-3</c:v>
                </c:pt>
                <c:pt idx="6297">
                  <c:v>-5.4746941757785831E-3</c:v>
                </c:pt>
                <c:pt idx="6298">
                  <c:v>-8.6383400598181392E-2</c:v>
                </c:pt>
                <c:pt idx="6299">
                  <c:v>-6.9864297705965556E-2</c:v>
                </c:pt>
                <c:pt idx="6300">
                  <c:v>-5.6777403307323331E-2</c:v>
                </c:pt>
                <c:pt idx="6301">
                  <c:v>-2.2886694374366252E-2</c:v>
                </c:pt>
                <c:pt idx="6302">
                  <c:v>-3.6008796691637777E-2</c:v>
                </c:pt>
                <c:pt idx="6303">
                  <c:v>-0.30374824654596944</c:v>
                </c:pt>
                <c:pt idx="6304">
                  <c:v>-0.24987101136412612</c:v>
                </c:pt>
                <c:pt idx="6305">
                  <c:v>-4.5900794120968057E-2</c:v>
                </c:pt>
                <c:pt idx="6306">
                  <c:v>-5.5042759159143889E-2</c:v>
                </c:pt>
                <c:pt idx="6307">
                  <c:v>-5.1656530802399445E-2</c:v>
                </c:pt>
                <c:pt idx="6308">
                  <c:v>-5.2196404484223892E-2</c:v>
                </c:pt>
                <c:pt idx="6309">
                  <c:v>-3.1322901655952778E-2</c:v>
                </c:pt>
                <c:pt idx="6310">
                  <c:v>-3.4155436894031943E-2</c:v>
                </c:pt>
                <c:pt idx="6311">
                  <c:v>-4.0287469664246393E-2</c:v>
                </c:pt>
                <c:pt idx="6312">
                  <c:v>-4.6744693571477224E-2</c:v>
                </c:pt>
                <c:pt idx="6313">
                  <c:v>-4.6933473790885555E-2</c:v>
                </c:pt>
                <c:pt idx="6314">
                  <c:v>-5.1302302282150283E-2</c:v>
                </c:pt>
                <c:pt idx="6315">
                  <c:v>-3.6579333618076672E-2</c:v>
                </c:pt>
                <c:pt idx="6316">
                  <c:v>-3.818928376411361E-2</c:v>
                </c:pt>
                <c:pt idx="6317">
                  <c:v>-3.5921631397949169E-2</c:v>
                </c:pt>
                <c:pt idx="6318">
                  <c:v>-3.7159227405846665E-2</c:v>
                </c:pt>
                <c:pt idx="6319">
                  <c:v>-3.6476656245593056E-2</c:v>
                </c:pt>
                <c:pt idx="6320">
                  <c:v>-3.8352464516109998E-2</c:v>
                </c:pt>
                <c:pt idx="6321">
                  <c:v>-3.5361720977536107E-2</c:v>
                </c:pt>
                <c:pt idx="6322">
                  <c:v>-2.9593564066275276E-2</c:v>
                </c:pt>
                <c:pt idx="6323">
                  <c:v>-2.6476016309406832E-2</c:v>
                </c:pt>
                <c:pt idx="6324">
                  <c:v>-2.2195567670829138E-2</c:v>
                </c:pt>
                <c:pt idx="6325">
                  <c:v>-0.25279777172658474</c:v>
                </c:pt>
                <c:pt idx="6326">
                  <c:v>-0.20961829472828722</c:v>
                </c:pt>
                <c:pt idx="6327">
                  <c:v>-0.20895598597053305</c:v>
                </c:pt>
                <c:pt idx="6328">
                  <c:v>-0.20494257975606195</c:v>
                </c:pt>
                <c:pt idx="6329">
                  <c:v>-0.2040444638911578</c:v>
                </c:pt>
                <c:pt idx="6330">
                  <c:v>-0.19611483125278473</c:v>
                </c:pt>
                <c:pt idx="6331">
                  <c:v>-0.19557194717660834</c:v>
                </c:pt>
                <c:pt idx="6332">
                  <c:v>-0.18925278386737862</c:v>
                </c:pt>
                <c:pt idx="6333">
                  <c:v>-0.25882383927800584</c:v>
                </c:pt>
                <c:pt idx="6334">
                  <c:v>-0.23183007624032084</c:v>
                </c:pt>
                <c:pt idx="6335">
                  <c:v>-0.23188137216296667</c:v>
                </c:pt>
                <c:pt idx="6336">
                  <c:v>-0.22774457100619916</c:v>
                </c:pt>
                <c:pt idx="6337">
                  <c:v>-3.3781537353674444E-2</c:v>
                </c:pt>
                <c:pt idx="6338">
                  <c:v>-2.7415342220197474E-2</c:v>
                </c:pt>
                <c:pt idx="6339">
                  <c:v>-2.6961844633186526E-2</c:v>
                </c:pt>
                <c:pt idx="6340">
                  <c:v>-2.0456799623007751E-2</c:v>
                </c:pt>
                <c:pt idx="6341">
                  <c:v>-2.0810915679809697E-2</c:v>
                </c:pt>
                <c:pt idx="6342">
                  <c:v>-1.4739974905909973E-2</c:v>
                </c:pt>
                <c:pt idx="6343">
                  <c:v>-1.5033422620865943E-2</c:v>
                </c:pt>
                <c:pt idx="6344">
                  <c:v>-7.6831878708876113E-3</c:v>
                </c:pt>
                <c:pt idx="6345">
                  <c:v>-7.9703441494971671E-3</c:v>
                </c:pt>
                <c:pt idx="6346">
                  <c:v>-8.9994565786537487E-2</c:v>
                </c:pt>
                <c:pt idx="6347">
                  <c:v>-7.2093150188916946E-2</c:v>
                </c:pt>
                <c:pt idx="6348">
                  <c:v>-5.6706556684465274E-2</c:v>
                </c:pt>
                <c:pt idx="6349">
                  <c:v>-1.9262880551089E-2</c:v>
                </c:pt>
                <c:pt idx="6350">
                  <c:v>-3.2526800555191665E-2</c:v>
                </c:pt>
                <c:pt idx="6351">
                  <c:v>-0.29381096518331667</c:v>
                </c:pt>
                <c:pt idx="6352">
                  <c:v>-0.24328681027581028</c:v>
                </c:pt>
                <c:pt idx="6353">
                  <c:v>-4.9198097809826112E-2</c:v>
                </c:pt>
                <c:pt idx="6354">
                  <c:v>-5.2544909218514443E-2</c:v>
                </c:pt>
                <c:pt idx="6355">
                  <c:v>-2.2786559856359443E-2</c:v>
                </c:pt>
                <c:pt idx="6356">
                  <c:v>-2.5551993409449945E-2</c:v>
                </c:pt>
                <c:pt idx="6357">
                  <c:v>-3.5262275669721392E-2</c:v>
                </c:pt>
                <c:pt idx="6358">
                  <c:v>-3.9597499417243061E-2</c:v>
                </c:pt>
                <c:pt idx="6359">
                  <c:v>-3.5742529195964441E-2</c:v>
                </c:pt>
                <c:pt idx="6360">
                  <c:v>-3.9768580963231118E-2</c:v>
                </c:pt>
                <c:pt idx="6361">
                  <c:v>-3.8594920663745556E-2</c:v>
                </c:pt>
                <c:pt idx="6362">
                  <c:v>-4.4006871326351941E-2</c:v>
                </c:pt>
                <c:pt idx="6363">
                  <c:v>-4.0195518327430006E-2</c:v>
                </c:pt>
                <c:pt idx="6364">
                  <c:v>-4.5710834556665005E-2</c:v>
                </c:pt>
                <c:pt idx="6365">
                  <c:v>-4.2897880138307497E-2</c:v>
                </c:pt>
                <c:pt idx="6366">
                  <c:v>-4.4465997142851391E-2</c:v>
                </c:pt>
                <c:pt idx="6367">
                  <c:v>-4.1254521036325556E-2</c:v>
                </c:pt>
                <c:pt idx="6368">
                  <c:v>-4.2588136927394445E-2</c:v>
                </c:pt>
                <c:pt idx="6369">
                  <c:v>-3.9630126774111395E-2</c:v>
                </c:pt>
                <c:pt idx="6370">
                  <c:v>-3.5967780250969167E-2</c:v>
                </c:pt>
                <c:pt idx="6371">
                  <c:v>-3.1417113399984445E-2</c:v>
                </c:pt>
                <c:pt idx="6372">
                  <c:v>-2.8044573119772778E-2</c:v>
                </c:pt>
                <c:pt idx="6373">
                  <c:v>-0.26279001374093419</c:v>
                </c:pt>
                <c:pt idx="6374">
                  <c:v>-0.21583767021454389</c:v>
                </c:pt>
                <c:pt idx="6375">
                  <c:v>-0.21543683654204027</c:v>
                </c:pt>
                <c:pt idx="6376">
                  <c:v>-0.21172044144894278</c:v>
                </c:pt>
                <c:pt idx="6377">
                  <c:v>-0.21159040532127471</c:v>
                </c:pt>
                <c:pt idx="6378">
                  <c:v>-0.20683462638091751</c:v>
                </c:pt>
                <c:pt idx="6379">
                  <c:v>-0.20679599981963251</c:v>
                </c:pt>
                <c:pt idx="6380">
                  <c:v>-0.20156368600151056</c:v>
                </c:pt>
                <c:pt idx="6381">
                  <c:v>-0.29175855456538891</c:v>
                </c:pt>
                <c:pt idx="6382">
                  <c:v>-0.24586191412113359</c:v>
                </c:pt>
                <c:pt idx="6383">
                  <c:v>-0.24590301718235835</c:v>
                </c:pt>
                <c:pt idx="6384">
                  <c:v>-0.24323827471872753</c:v>
                </c:pt>
                <c:pt idx="6385">
                  <c:v>-4.9244525030615278E-2</c:v>
                </c:pt>
                <c:pt idx="6386">
                  <c:v>-4.4852073786900003E-2</c:v>
                </c:pt>
                <c:pt idx="6387">
                  <c:v>-4.4715816375375E-2</c:v>
                </c:pt>
                <c:pt idx="6388">
                  <c:v>-3.9818749655847502E-2</c:v>
                </c:pt>
                <c:pt idx="6389">
                  <c:v>-3.9688450743676384E-2</c:v>
                </c:pt>
                <c:pt idx="6390">
                  <c:v>-3.4227825019098893E-2</c:v>
                </c:pt>
                <c:pt idx="6391">
                  <c:v>-3.4049985345756664E-2</c:v>
                </c:pt>
                <c:pt idx="6392">
                  <c:v>-2.8691179021768889E-2</c:v>
                </c:pt>
                <c:pt idx="6393">
                  <c:v>-2.891493988891972E-2</c:v>
                </c:pt>
                <c:pt idx="6394">
                  <c:v>-9.5764175985883049E-2</c:v>
                </c:pt>
                <c:pt idx="6395">
                  <c:v>-5.6308294102073608E-2</c:v>
                </c:pt>
                <c:pt idx="6396">
                  <c:v>-4.6254641316880001E-2</c:v>
                </c:pt>
                <c:pt idx="6397">
                  <c:v>-6.3592380047071664E-5</c:v>
                </c:pt>
                <c:pt idx="6398">
                  <c:v>-6.4030983721734161E-4</c:v>
                </c:pt>
                <c:pt idx="6399">
                  <c:v>-0.25667392519233917</c:v>
                </c:pt>
                <c:pt idx="6400">
                  <c:v>-0.21155988994510919</c:v>
                </c:pt>
                <c:pt idx="6401">
                  <c:v>-0.46096654435669998</c:v>
                </c:pt>
                <c:pt idx="6402">
                  <c:v>-0.35842046175371667</c:v>
                </c:pt>
                <c:pt idx="6403">
                  <c:v>-0.35601896212309997</c:v>
                </c:pt>
                <c:pt idx="6404">
                  <c:v>-0.43080978559025557</c:v>
                </c:pt>
                <c:pt idx="6405">
                  <c:v>-0.51282267176103891</c:v>
                </c:pt>
                <c:pt idx="6406">
                  <c:v>-0.74060783232298899</c:v>
                </c:pt>
                <c:pt idx="6407">
                  <c:v>-0.75811767181775835</c:v>
                </c:pt>
                <c:pt idx="6408">
                  <c:v>-0.84741754763022503</c:v>
                </c:pt>
                <c:pt idx="6409">
                  <c:v>-0.82710622979515003</c:v>
                </c:pt>
                <c:pt idx="6410">
                  <c:v>-0.91826596005648609</c:v>
                </c:pt>
                <c:pt idx="6411">
                  <c:v>-0.93168497861574162</c:v>
                </c:pt>
                <c:pt idx="6412">
                  <c:v>-1.070568394149936</c:v>
                </c:pt>
                <c:pt idx="6413">
                  <c:v>-1.390195644729</c:v>
                </c:pt>
                <c:pt idx="6414">
                  <c:v>-1.4402751313984332</c:v>
                </c:pt>
                <c:pt idx="6415">
                  <c:v>-0.94618002558183334</c:v>
                </c:pt>
                <c:pt idx="6416">
                  <c:v>-0.9849217148931223</c:v>
                </c:pt>
                <c:pt idx="6417">
                  <c:v>-0.85135488420502492</c:v>
                </c:pt>
                <c:pt idx="6418">
                  <c:v>-1.0806444847901362</c:v>
                </c:pt>
                <c:pt idx="6419">
                  <c:v>-0.94166519728733056</c:v>
                </c:pt>
                <c:pt idx="6420">
                  <c:v>-0.98041268856842501</c:v>
                </c:pt>
                <c:pt idx="6421">
                  <c:v>-0.30432290307339721</c:v>
                </c:pt>
                <c:pt idx="6422">
                  <c:v>-0.27596028890652829</c:v>
                </c:pt>
                <c:pt idx="6423">
                  <c:v>-0.26692499305141221</c:v>
                </c:pt>
                <c:pt idx="6424">
                  <c:v>-0.26249379855256083</c:v>
                </c:pt>
                <c:pt idx="6425">
                  <c:v>-0.25685124494139333</c:v>
                </c:pt>
                <c:pt idx="6426">
                  <c:v>-0.24426638625948888</c:v>
                </c:pt>
                <c:pt idx="6427">
                  <c:v>-0.24409522436815803</c:v>
                </c:pt>
                <c:pt idx="6428">
                  <c:v>-0.23836721790546306</c:v>
                </c:pt>
                <c:pt idx="6429">
                  <c:v>-0.40773914942126943</c:v>
                </c:pt>
                <c:pt idx="6430">
                  <c:v>-0.30495329280343608</c:v>
                </c:pt>
                <c:pt idx="6431">
                  <c:v>-0.30312435249253333</c:v>
                </c:pt>
                <c:pt idx="6432">
                  <c:v>-0.29748146195209446</c:v>
                </c:pt>
                <c:pt idx="6433">
                  <c:v>-8.5598864786629453E-2</c:v>
                </c:pt>
                <c:pt idx="6434">
                  <c:v>-7.9697039684883605E-2</c:v>
                </c:pt>
                <c:pt idx="6435">
                  <c:v>-7.9181241970057492E-2</c:v>
                </c:pt>
                <c:pt idx="6436">
                  <c:v>-7.351984747109612E-2</c:v>
                </c:pt>
                <c:pt idx="6437">
                  <c:v>-7.2800895058462767E-2</c:v>
                </c:pt>
                <c:pt idx="6438">
                  <c:v>-6.4669593572118891E-2</c:v>
                </c:pt>
                <c:pt idx="6439">
                  <c:v>-6.3854320786051674E-2</c:v>
                </c:pt>
                <c:pt idx="6440">
                  <c:v>-5.7155340574597778E-2</c:v>
                </c:pt>
                <c:pt idx="6441">
                  <c:v>-5.7636514319546389E-2</c:v>
                </c:pt>
                <c:pt idx="6442">
                  <c:v>-0.14563573312500944</c:v>
                </c:pt>
                <c:pt idx="6443">
                  <c:v>-0.12526217988795138</c:v>
                </c:pt>
                <c:pt idx="6444">
                  <c:v>-0.11868351080019529</c:v>
                </c:pt>
                <c:pt idx="6445">
                  <c:v>-8.4423350929611951E-2</c:v>
                </c:pt>
                <c:pt idx="6446">
                  <c:v>-0.10446680161145944</c:v>
                </c:pt>
                <c:pt idx="6447">
                  <c:v>-0.42375313473937498</c:v>
                </c:pt>
                <c:pt idx="6448">
                  <c:v>-0.40386809109279997</c:v>
                </c:pt>
                <c:pt idx="6449">
                  <c:v>-0.95474318598334174</c:v>
                </c:pt>
                <c:pt idx="6450">
                  <c:v>-0.98232802889574999</c:v>
                </c:pt>
                <c:pt idx="6451">
                  <c:v>-1.0256522400040751</c:v>
                </c:pt>
                <c:pt idx="6452">
                  <c:v>-1.0704496268928001</c:v>
                </c:pt>
                <c:pt idx="6453">
                  <c:v>-1.1057940242653361</c:v>
                </c:pt>
                <c:pt idx="6454">
                  <c:v>-1.3202394827063695</c:v>
                </c:pt>
                <c:pt idx="6455">
                  <c:v>-1.3418587986187278</c:v>
                </c:pt>
                <c:pt idx="6456">
                  <c:v>-1.4218999087586695</c:v>
                </c:pt>
                <c:pt idx="6457">
                  <c:v>-1.4777269031632472</c:v>
                </c:pt>
                <c:pt idx="6458">
                  <c:v>-1.6660709142245804</c:v>
                </c:pt>
                <c:pt idx="6459">
                  <c:v>-1.7314495654998472</c:v>
                </c:pt>
                <c:pt idx="6460">
                  <c:v>-1.8340866888537279</c:v>
                </c:pt>
                <c:pt idx="6461">
                  <c:v>-2.1823120746753002</c:v>
                </c:pt>
                <c:pt idx="6462">
                  <c:v>-2.0334016710794582</c:v>
                </c:pt>
                <c:pt idx="6463">
                  <c:v>-1.5354857485926889</c:v>
                </c:pt>
                <c:pt idx="6464">
                  <c:v>-1.608332011608961</c:v>
                </c:pt>
                <c:pt idx="6465">
                  <c:v>-1.5199730539965335</c:v>
                </c:pt>
                <c:pt idx="6466">
                  <c:v>-1.4193397972752084</c:v>
                </c:pt>
                <c:pt idx="6467">
                  <c:v>-1.7049496343171862</c:v>
                </c:pt>
                <c:pt idx="6468">
                  <c:v>-1.7113260333014111</c:v>
                </c:pt>
                <c:pt idx="6469">
                  <c:v>-0.47782180381434164</c:v>
                </c:pt>
                <c:pt idx="6470">
                  <c:v>-0.43422351555456939</c:v>
                </c:pt>
                <c:pt idx="6471">
                  <c:v>-0.4384764961506778</c:v>
                </c:pt>
                <c:pt idx="6472">
                  <c:v>-0.42182433775086942</c:v>
                </c:pt>
                <c:pt idx="6473">
                  <c:v>-0.41972020550494166</c:v>
                </c:pt>
                <c:pt idx="6474">
                  <c:v>-0.3821893093092778</c:v>
                </c:pt>
                <c:pt idx="6475">
                  <c:v>-0.37490676723906946</c:v>
                </c:pt>
                <c:pt idx="6476">
                  <c:v>-0.36597062040329448</c:v>
                </c:pt>
                <c:pt idx="6477">
                  <c:v>-0.57589843924396111</c:v>
                </c:pt>
                <c:pt idx="6478">
                  <c:v>-0.47590136146405831</c:v>
                </c:pt>
                <c:pt idx="6479">
                  <c:v>-0.46680347681813056</c:v>
                </c:pt>
                <c:pt idx="6480">
                  <c:v>-0.46246861713710274</c:v>
                </c:pt>
                <c:pt idx="6481">
                  <c:v>-0.18970544737050224</c:v>
                </c:pt>
                <c:pt idx="6482">
                  <c:v>-0.17531475780757361</c:v>
                </c:pt>
                <c:pt idx="6483">
                  <c:v>-0.17275937393605861</c:v>
                </c:pt>
                <c:pt idx="6484">
                  <c:v>-0.16176132744074556</c:v>
                </c:pt>
                <c:pt idx="6485">
                  <c:v>-0.15916606665823776</c:v>
                </c:pt>
                <c:pt idx="6486">
                  <c:v>-0.13946602384738779</c:v>
                </c:pt>
                <c:pt idx="6487">
                  <c:v>-0.13574387459514251</c:v>
                </c:pt>
                <c:pt idx="6488">
                  <c:v>-0.12072991564318139</c:v>
                </c:pt>
                <c:pt idx="6489">
                  <c:v>-0.12547370255018361</c:v>
                </c:pt>
                <c:pt idx="6490">
                  <c:v>-0.27509272901140025</c:v>
                </c:pt>
                <c:pt idx="6491">
                  <c:v>-0.24960809679454721</c:v>
                </c:pt>
                <c:pt idx="6492">
                  <c:v>-0.23278416537678778</c:v>
                </c:pt>
                <c:pt idx="6493">
                  <c:v>-0.15317512006587999</c:v>
                </c:pt>
                <c:pt idx="6494">
                  <c:v>-0.20309884934777528</c:v>
                </c:pt>
                <c:pt idx="6495">
                  <c:v>-0.62588904303609727</c:v>
                </c:pt>
                <c:pt idx="6496">
                  <c:v>-0.64368212511459166</c:v>
                </c:pt>
                <c:pt idx="6497">
                  <c:v>-1.6048317874305418</c:v>
                </c:pt>
                <c:pt idx="6498">
                  <c:v>-1.7192845851810472</c:v>
                </c:pt>
                <c:pt idx="6499">
                  <c:v>-1.7855712390926555</c:v>
                </c:pt>
                <c:pt idx="6500">
                  <c:v>-1.8327949956543972</c:v>
                </c:pt>
                <c:pt idx="6501">
                  <c:v>-1.8161335672219667</c:v>
                </c:pt>
                <c:pt idx="6502">
                  <c:v>-1.9304063611550528</c:v>
                </c:pt>
                <c:pt idx="6503">
                  <c:v>-1.9246292090709889</c:v>
                </c:pt>
                <c:pt idx="6504">
                  <c:v>-1.9268776070765472</c:v>
                </c:pt>
                <c:pt idx="6505">
                  <c:v>-1.9855060335160724</c:v>
                </c:pt>
                <c:pt idx="6506">
                  <c:v>-2.1756220345487027</c:v>
                </c:pt>
                <c:pt idx="6507">
                  <c:v>-2.3448823252317026</c:v>
                </c:pt>
                <c:pt idx="6508">
                  <c:v>-2.4541743644731917</c:v>
                </c:pt>
                <c:pt idx="6509">
                  <c:v>-2.8460328878234722</c:v>
                </c:pt>
                <c:pt idx="6510">
                  <c:v>-2.7908122450607777</c:v>
                </c:pt>
                <c:pt idx="6511">
                  <c:v>-2.2817463284669692</c:v>
                </c:pt>
                <c:pt idx="6512">
                  <c:v>-2.3210828134799693</c:v>
                </c:pt>
                <c:pt idx="6513">
                  <c:v>-2.2032483446135664</c:v>
                </c:pt>
                <c:pt idx="6514">
                  <c:v>-2.4305084521484139</c:v>
                </c:pt>
                <c:pt idx="6515">
                  <c:v>-2.3145773013913167</c:v>
                </c:pt>
                <c:pt idx="6516">
                  <c:v>-2.3596753581728032</c:v>
                </c:pt>
                <c:pt idx="6517">
                  <c:v>-0.76777292683533616</c:v>
                </c:pt>
                <c:pt idx="6518">
                  <c:v>-0.56179056822219164</c:v>
                </c:pt>
                <c:pt idx="6519">
                  <c:v>-0.56900296216233615</c:v>
                </c:pt>
                <c:pt idx="6520">
                  <c:v>-0.55780004293756114</c:v>
                </c:pt>
                <c:pt idx="6521">
                  <c:v>-0.63338361943184163</c:v>
                </c:pt>
                <c:pt idx="6522">
                  <c:v>-0.50057812715078887</c:v>
                </c:pt>
                <c:pt idx="6523">
                  <c:v>-0.47626320207782219</c:v>
                </c:pt>
                <c:pt idx="6524">
                  <c:v>-0.46465746481006387</c:v>
                </c:pt>
                <c:pt idx="6525">
                  <c:v>-0.71784981460984998</c:v>
                </c:pt>
                <c:pt idx="6526">
                  <c:v>-0.6635684151028749</c:v>
                </c:pt>
                <c:pt idx="6527">
                  <c:v>-0.66097836710590274</c:v>
                </c:pt>
                <c:pt idx="6528">
                  <c:v>-0.65475295607136674</c:v>
                </c:pt>
                <c:pt idx="6529">
                  <c:v>-0.30775255406649171</c:v>
                </c:pt>
                <c:pt idx="6530">
                  <c:v>-0.29721869875935275</c:v>
                </c:pt>
                <c:pt idx="6531">
                  <c:v>-0.29563518410948891</c:v>
                </c:pt>
                <c:pt idx="6532">
                  <c:v>-0.28524894497023889</c:v>
                </c:pt>
                <c:pt idx="6533">
                  <c:v>-0.2866513367884278</c:v>
                </c:pt>
                <c:pt idx="6534">
                  <c:v>-0.27738286962132752</c:v>
                </c:pt>
                <c:pt idx="6535">
                  <c:v>-0.27870495264069722</c:v>
                </c:pt>
                <c:pt idx="6536">
                  <c:v>-0.26487398482117613</c:v>
                </c:pt>
                <c:pt idx="6537">
                  <c:v>-0.26674429873320443</c:v>
                </c:pt>
                <c:pt idx="6538">
                  <c:v>-0.52108245907685835</c:v>
                </c:pt>
                <c:pt idx="6539">
                  <c:v>-0.36104794704302501</c:v>
                </c:pt>
                <c:pt idx="6540">
                  <c:v>-0.37419248628141666</c:v>
                </c:pt>
                <c:pt idx="6541">
                  <c:v>-0.18768706459650167</c:v>
                </c:pt>
                <c:pt idx="6542">
                  <c:v>-0.37683240135809165</c:v>
                </c:pt>
                <c:pt idx="6543">
                  <c:v>-0.94382900631423328</c:v>
                </c:pt>
                <c:pt idx="6544">
                  <c:v>-0.98914514109503604</c:v>
                </c:pt>
                <c:pt idx="6545">
                  <c:v>-2.1627761032396777</c:v>
                </c:pt>
                <c:pt idx="6546">
                  <c:v>-2.4319259636054609</c:v>
                </c:pt>
                <c:pt idx="6547">
                  <c:v>-2.5028849417605943</c:v>
                </c:pt>
                <c:pt idx="6548">
                  <c:v>-2.5515230286580222</c:v>
                </c:pt>
                <c:pt idx="6549">
                  <c:v>-2.6253406508457391</c:v>
                </c:pt>
                <c:pt idx="6550">
                  <c:v>-2.8571230275612778</c:v>
                </c:pt>
                <c:pt idx="6551">
                  <c:v>-2.8946759565564166</c:v>
                </c:pt>
                <c:pt idx="6552">
                  <c:v>-2.9599701768020559</c:v>
                </c:pt>
                <c:pt idx="6553">
                  <c:v>-3.0045289393524444</c:v>
                </c:pt>
                <c:pt idx="6554">
                  <c:v>-3.1412006042371665</c:v>
                </c:pt>
                <c:pt idx="6555">
                  <c:v>-3.2117837311773609</c:v>
                </c:pt>
                <c:pt idx="6556">
                  <c:v>-3.3335837040934999</c:v>
                </c:pt>
                <c:pt idx="6557">
                  <c:v>-3.7400192227079443</c:v>
                </c:pt>
                <c:pt idx="6558">
                  <c:v>-3.6324189641072224</c:v>
                </c:pt>
                <c:pt idx="6559">
                  <c:v>-3.0966269625379725</c:v>
                </c:pt>
                <c:pt idx="6560">
                  <c:v>-3.1454045912995001</c:v>
                </c:pt>
                <c:pt idx="6561">
                  <c:v>-3.0019328801354166</c:v>
                </c:pt>
                <c:pt idx="6562">
                  <c:v>-3.1053523174908055</c:v>
                </c:pt>
                <c:pt idx="6563">
                  <c:v>-2.9757990189671668</c:v>
                </c:pt>
                <c:pt idx="6564">
                  <c:v>-2.9953762968836388</c:v>
                </c:pt>
                <c:pt idx="6565">
                  <c:v>-1.3338959956948973</c:v>
                </c:pt>
                <c:pt idx="6566">
                  <c:v>-1.1891110196066224</c:v>
                </c:pt>
                <c:pt idx="6567">
                  <c:v>-1.1907017732283556</c:v>
                </c:pt>
                <c:pt idx="6568">
                  <c:v>-1.181979700338639</c:v>
                </c:pt>
                <c:pt idx="6569">
                  <c:v>-1.4221740288208973</c:v>
                </c:pt>
                <c:pt idx="6570">
                  <c:v>-1.2878031882841443</c:v>
                </c:pt>
                <c:pt idx="6571">
                  <c:v>-0.96128007874844723</c:v>
                </c:pt>
                <c:pt idx="6572">
                  <c:v>-0.93352802046126382</c:v>
                </c:pt>
                <c:pt idx="6573">
                  <c:v>-1.2249347922829805</c:v>
                </c:pt>
                <c:pt idx="6574">
                  <c:v>-1.1274991855650638</c:v>
                </c:pt>
                <c:pt idx="6575">
                  <c:v>-1.1176397927018999</c:v>
                </c:pt>
                <c:pt idx="6576">
                  <c:v>-1.0885304417713806</c:v>
                </c:pt>
                <c:pt idx="6577">
                  <c:v>-0.61615720897584725</c:v>
                </c:pt>
                <c:pt idx="6578">
                  <c:v>-0.56835666844779997</c:v>
                </c:pt>
                <c:pt idx="6579">
                  <c:v>-0.56823834532739992</c:v>
                </c:pt>
                <c:pt idx="6580">
                  <c:v>-0.53761127155701383</c:v>
                </c:pt>
                <c:pt idx="6581">
                  <c:v>-0.54323481448277222</c:v>
                </c:pt>
                <c:pt idx="6582">
                  <c:v>-0.53828706061951936</c:v>
                </c:pt>
                <c:pt idx="6583">
                  <c:v>-0.54849516730293058</c:v>
                </c:pt>
                <c:pt idx="6584">
                  <c:v>-0.5178034822324028</c:v>
                </c:pt>
                <c:pt idx="6585">
                  <c:v>-0.51115861585587496</c:v>
                </c:pt>
                <c:pt idx="6586">
                  <c:v>-0.90485385265949436</c:v>
                </c:pt>
                <c:pt idx="6587">
                  <c:v>-0.64286258503676663</c:v>
                </c:pt>
                <c:pt idx="6588">
                  <c:v>-0.67275825445566939</c:v>
                </c:pt>
                <c:pt idx="6589">
                  <c:v>-0.50157784374496117</c:v>
                </c:pt>
                <c:pt idx="6590">
                  <c:v>-0.98713131865723336</c:v>
                </c:pt>
                <c:pt idx="6591">
                  <c:v>-1.7123779595813415</c:v>
                </c:pt>
                <c:pt idx="6592">
                  <c:v>-1.7403996069198333</c:v>
                </c:pt>
                <c:pt idx="6593">
                  <c:v>-3.0545588480853887</c:v>
                </c:pt>
                <c:pt idx="6594">
                  <c:v>-3.4014620014142221</c:v>
                </c:pt>
                <c:pt idx="6595">
                  <c:v>-3.5137849373693335</c:v>
                </c:pt>
                <c:pt idx="6596">
                  <c:v>-3.5622582181248892</c:v>
                </c:pt>
                <c:pt idx="6597">
                  <c:v>-3.6332309313014446</c:v>
                </c:pt>
                <c:pt idx="6598">
                  <c:v>-3.8316103717736945</c:v>
                </c:pt>
                <c:pt idx="6599">
                  <c:v>-3.8650301932603615</c:v>
                </c:pt>
                <c:pt idx="6600">
                  <c:v>-3.9216179552354999</c:v>
                </c:pt>
                <c:pt idx="6601">
                  <c:v>-3.9310354545090553</c:v>
                </c:pt>
                <c:pt idx="6602">
                  <c:v>-4.0441639377827503</c:v>
                </c:pt>
                <c:pt idx="6603">
                  <c:v>-4.1247356512348334</c:v>
                </c:pt>
                <c:pt idx="6604">
                  <c:v>-4.2137033015435552</c:v>
                </c:pt>
                <c:pt idx="6605">
                  <c:v>-4.4972517714265274</c:v>
                </c:pt>
                <c:pt idx="6606">
                  <c:v>-4.1637989343313055</c:v>
                </c:pt>
                <c:pt idx="6607">
                  <c:v>-3.6822272260777225</c:v>
                </c:pt>
                <c:pt idx="6608">
                  <c:v>-3.7520732133844721</c:v>
                </c:pt>
                <c:pt idx="6609">
                  <c:v>-3.6046110709126387</c:v>
                </c:pt>
                <c:pt idx="6610">
                  <c:v>-3.3772103827221667</c:v>
                </c:pt>
                <c:pt idx="6611">
                  <c:v>-3.6249798054440552</c:v>
                </c:pt>
                <c:pt idx="6612">
                  <c:v>-3.6285010511265554</c:v>
                </c:pt>
                <c:pt idx="6613">
                  <c:v>-1.9166813595107972</c:v>
                </c:pt>
                <c:pt idx="6614">
                  <c:v>-1.6994846910836638</c:v>
                </c:pt>
                <c:pt idx="6615">
                  <c:v>-1.6879853978698083</c:v>
                </c:pt>
                <c:pt idx="6616">
                  <c:v>-1.6720684407742028</c:v>
                </c:pt>
                <c:pt idx="6617">
                  <c:v>-1.9780623993633695</c:v>
                </c:pt>
                <c:pt idx="6618">
                  <c:v>-1.922040861637514</c:v>
                </c:pt>
                <c:pt idx="6619">
                  <c:v>-1.5342173647395974</c:v>
                </c:pt>
                <c:pt idx="6620">
                  <c:v>-1.4960866212009083</c:v>
                </c:pt>
                <c:pt idx="6621">
                  <c:v>-1.8221690812444999</c:v>
                </c:pt>
                <c:pt idx="6622">
                  <c:v>-1.7940814958394584</c:v>
                </c:pt>
                <c:pt idx="6623">
                  <c:v>-1.7847891866980556</c:v>
                </c:pt>
                <c:pt idx="6624">
                  <c:v>-1.7534351776866834</c:v>
                </c:pt>
                <c:pt idx="6625">
                  <c:v>-1.2505076532486972</c:v>
                </c:pt>
                <c:pt idx="6626">
                  <c:v>-1.1239028907195638</c:v>
                </c:pt>
                <c:pt idx="6627">
                  <c:v>-1.1058966063216584</c:v>
                </c:pt>
                <c:pt idx="6628">
                  <c:v>-1.0376072477609388</c:v>
                </c:pt>
                <c:pt idx="6629">
                  <c:v>-1.0267480101430639</c:v>
                </c:pt>
                <c:pt idx="6630">
                  <c:v>-0.93629530839147224</c:v>
                </c:pt>
                <c:pt idx="6631">
                  <c:v>-0.92164412308021382</c:v>
                </c:pt>
                <c:pt idx="6632">
                  <c:v>-0.85440304826543612</c:v>
                </c:pt>
                <c:pt idx="6633">
                  <c:v>-0.87684461648880274</c:v>
                </c:pt>
                <c:pt idx="6634">
                  <c:v>-1.4494224189343832</c:v>
                </c:pt>
                <c:pt idx="6635">
                  <c:v>-1.2438415076153113</c:v>
                </c:pt>
                <c:pt idx="6636">
                  <c:v>-1.2701155540948528</c:v>
                </c:pt>
                <c:pt idx="6637">
                  <c:v>-1.0573806162184112</c:v>
                </c:pt>
                <c:pt idx="6638">
                  <c:v>-1.5121778678619278</c:v>
                </c:pt>
                <c:pt idx="6639">
                  <c:v>-2.238526166611889</c:v>
                </c:pt>
                <c:pt idx="6640">
                  <c:v>-2.2570565486120557</c:v>
                </c:pt>
                <c:pt idx="6641">
                  <c:v>-1.8831310478886945</c:v>
                </c:pt>
                <c:pt idx="6642">
                  <c:v>-2.1694133924026526</c:v>
                </c:pt>
                <c:pt idx="6643">
                  <c:v>-2.2784457210190889</c:v>
                </c:pt>
                <c:pt idx="6644">
                  <c:v>-2.3049116705761667</c:v>
                </c:pt>
                <c:pt idx="6645">
                  <c:v>-2.3598523771385</c:v>
                </c:pt>
                <c:pt idx="6646">
                  <c:v>-2.5216241530224774</c:v>
                </c:pt>
                <c:pt idx="6647">
                  <c:v>-2.5792208066305524</c:v>
                </c:pt>
                <c:pt idx="6648">
                  <c:v>-2.6323387844751691</c:v>
                </c:pt>
                <c:pt idx="6649">
                  <c:v>-2.5514440111185697</c:v>
                </c:pt>
                <c:pt idx="6650">
                  <c:v>-2.4179520982502223</c:v>
                </c:pt>
                <c:pt idx="6651">
                  <c:v>-2.4124667260190056</c:v>
                </c:pt>
                <c:pt idx="6652">
                  <c:v>-2.5207834281278809</c:v>
                </c:pt>
                <c:pt idx="6653">
                  <c:v>-2.9599436749685557</c:v>
                </c:pt>
                <c:pt idx="6654">
                  <c:v>-3.0155209413599167</c:v>
                </c:pt>
                <c:pt idx="6655">
                  <c:v>-2.5584775809535532</c:v>
                </c:pt>
                <c:pt idx="6656">
                  <c:v>-2.5600464211058775</c:v>
                </c:pt>
                <c:pt idx="6657">
                  <c:v>-2.4066613602796303</c:v>
                </c:pt>
                <c:pt idx="6658">
                  <c:v>-1.9487340941645694</c:v>
                </c:pt>
                <c:pt idx="6659">
                  <c:v>-1.7430793921172889</c:v>
                </c:pt>
                <c:pt idx="6660">
                  <c:v>-1.7145147359620168</c:v>
                </c:pt>
                <c:pt idx="6661">
                  <c:v>-2.0761480261477332</c:v>
                </c:pt>
                <c:pt idx="6662">
                  <c:v>-1.8540719912305084</c:v>
                </c:pt>
                <c:pt idx="6663">
                  <c:v>-1.8168181113122417</c:v>
                </c:pt>
                <c:pt idx="6664">
                  <c:v>-1.8207303342148666</c:v>
                </c:pt>
                <c:pt idx="6665">
                  <c:v>-2.0943573734635277</c:v>
                </c:pt>
                <c:pt idx="6666">
                  <c:v>-1.9602770666954943</c:v>
                </c:pt>
                <c:pt idx="6667">
                  <c:v>-1.5331260980277721</c:v>
                </c:pt>
                <c:pt idx="6668">
                  <c:v>-1.5052623676498555</c:v>
                </c:pt>
                <c:pt idx="6669">
                  <c:v>-1.7844945376075501</c:v>
                </c:pt>
                <c:pt idx="6670">
                  <c:v>-1.6344655524334444</c:v>
                </c:pt>
                <c:pt idx="6671">
                  <c:v>-1.5921438780776194</c:v>
                </c:pt>
                <c:pt idx="6672">
                  <c:v>-1.5568400084571332</c:v>
                </c:pt>
                <c:pt idx="6673">
                  <c:v>-1.0561603201425973</c:v>
                </c:pt>
                <c:pt idx="6674">
                  <c:v>-0.96406819287490841</c:v>
                </c:pt>
                <c:pt idx="6675">
                  <c:v>-0.95253849349932507</c:v>
                </c:pt>
                <c:pt idx="6676">
                  <c:v>-0.87230004632622227</c:v>
                </c:pt>
                <c:pt idx="6677">
                  <c:v>-0.85154790727271668</c:v>
                </c:pt>
                <c:pt idx="6678">
                  <c:v>-0.70249438852378343</c:v>
                </c:pt>
                <c:pt idx="6679">
                  <c:v>-0.65839061806361387</c:v>
                </c:pt>
                <c:pt idx="6680">
                  <c:v>-0.61346106429612501</c:v>
                </c:pt>
                <c:pt idx="6681">
                  <c:v>-0.66140637667176394</c:v>
                </c:pt>
                <c:pt idx="6682">
                  <c:v>-1.3358316030099946</c:v>
                </c:pt>
                <c:pt idx="6683">
                  <c:v>-1.1759908061266471</c:v>
                </c:pt>
                <c:pt idx="6684">
                  <c:v>-1.1377897731434083</c:v>
                </c:pt>
                <c:pt idx="6685">
                  <c:v>-0.94425160222478899</c:v>
                </c:pt>
                <c:pt idx="6686">
                  <c:v>-1.1696967645855749</c:v>
                </c:pt>
                <c:pt idx="6687">
                  <c:v>-1.8352723533148945</c:v>
                </c:pt>
                <c:pt idx="6688">
                  <c:v>-1.8512692572234362</c:v>
                </c:pt>
                <c:pt idx="6689">
                  <c:v>-1.4409136397697277</c:v>
                </c:pt>
                <c:pt idx="6690">
                  <c:v>-1.6885728456203806</c:v>
                </c:pt>
                <c:pt idx="6691">
                  <c:v>-1.8055633724946112</c:v>
                </c:pt>
                <c:pt idx="6692">
                  <c:v>-1.8181926526877139</c:v>
                </c:pt>
                <c:pt idx="6693">
                  <c:v>-1.8864704327251971</c:v>
                </c:pt>
                <c:pt idx="6694">
                  <c:v>-2.1290942216264943</c:v>
                </c:pt>
                <c:pt idx="6695">
                  <c:v>-2.2087179742688638</c:v>
                </c:pt>
                <c:pt idx="6696">
                  <c:v>-2.2490302722623694</c:v>
                </c:pt>
                <c:pt idx="6697">
                  <c:v>-2.1926269773539446</c:v>
                </c:pt>
                <c:pt idx="6698">
                  <c:v>-2.1339316187880528</c:v>
                </c:pt>
                <c:pt idx="6699">
                  <c:v>-2.1070635044414971</c:v>
                </c:pt>
                <c:pt idx="6700">
                  <c:v>-2.2189795056738943</c:v>
                </c:pt>
                <c:pt idx="6701">
                  <c:v>-2.6317638533127057</c:v>
                </c:pt>
                <c:pt idx="6702">
                  <c:v>-2.5783645543198666</c:v>
                </c:pt>
                <c:pt idx="6703">
                  <c:v>-2.0101483906470472</c:v>
                </c:pt>
                <c:pt idx="6704">
                  <c:v>-1.9846375870360724</c:v>
                </c:pt>
                <c:pt idx="6705">
                  <c:v>-1.8648175969890028</c:v>
                </c:pt>
                <c:pt idx="6706">
                  <c:v>-1.613725986232561</c:v>
                </c:pt>
                <c:pt idx="6707">
                  <c:v>-1.4804924723350028</c:v>
                </c:pt>
                <c:pt idx="6708">
                  <c:v>-1.4531092955299916</c:v>
                </c:pt>
                <c:pt idx="6709">
                  <c:v>-1.8313090969886805</c:v>
                </c:pt>
                <c:pt idx="6710">
                  <c:v>-1.6258700497506</c:v>
                </c:pt>
                <c:pt idx="6711">
                  <c:v>-1.5912823013724029</c:v>
                </c:pt>
                <c:pt idx="6712">
                  <c:v>-1.5861314307548029</c:v>
                </c:pt>
                <c:pt idx="6713">
                  <c:v>-1.857243169931889</c:v>
                </c:pt>
                <c:pt idx="6714">
                  <c:v>-1.7116148697364999</c:v>
                </c:pt>
                <c:pt idx="6715">
                  <c:v>-1.2957219939134805</c:v>
                </c:pt>
                <c:pt idx="6716">
                  <c:v>-1.2524983328265638</c:v>
                </c:pt>
                <c:pt idx="6717">
                  <c:v>-1.5643697037579416</c:v>
                </c:pt>
                <c:pt idx="6718">
                  <c:v>-1.4988439701965195</c:v>
                </c:pt>
                <c:pt idx="6719">
                  <c:v>-1.4745963817324084</c:v>
                </c:pt>
                <c:pt idx="6720">
                  <c:v>-1.437202126348186</c:v>
                </c:pt>
                <c:pt idx="6721">
                  <c:v>-0.91307091566035281</c:v>
                </c:pt>
                <c:pt idx="6722">
                  <c:v>-0.71675992699048052</c:v>
                </c:pt>
                <c:pt idx="6723">
                  <c:v>-0.68158869551166112</c:v>
                </c:pt>
                <c:pt idx="6724">
                  <c:v>-0.61744670861956941</c:v>
                </c:pt>
                <c:pt idx="6725">
                  <c:v>-0.61112527991776111</c:v>
                </c:pt>
                <c:pt idx="6726">
                  <c:v>-0.56309382290742505</c:v>
                </c:pt>
                <c:pt idx="6727">
                  <c:v>-0.5569028434264417</c:v>
                </c:pt>
                <c:pt idx="6728">
                  <c:v>-0.518068763277025</c:v>
                </c:pt>
                <c:pt idx="6729">
                  <c:v>-0.52827252015171666</c:v>
                </c:pt>
                <c:pt idx="6730">
                  <c:v>-0.94076579832892215</c:v>
                </c:pt>
                <c:pt idx="6731">
                  <c:v>-0.68252973985436938</c:v>
                </c:pt>
                <c:pt idx="6732">
                  <c:v>-0.72307080849766392</c:v>
                </c:pt>
                <c:pt idx="6733">
                  <c:v>-0.54007945540391111</c:v>
                </c:pt>
                <c:pt idx="6734">
                  <c:v>-0.78271842784883061</c:v>
                </c:pt>
                <c:pt idx="6735">
                  <c:v>-1.4137528751825861</c:v>
                </c:pt>
                <c:pt idx="6736">
                  <c:v>-1.4449704695270695</c:v>
                </c:pt>
                <c:pt idx="6737">
                  <c:v>-2.690057229710511</c:v>
                </c:pt>
                <c:pt idx="6738">
                  <c:v>-3.0129674480937503</c:v>
                </c:pt>
                <c:pt idx="6739">
                  <c:v>-3.1089428377099444</c:v>
                </c:pt>
                <c:pt idx="6740">
                  <c:v>-3.136195136724806</c:v>
                </c:pt>
                <c:pt idx="6741">
                  <c:v>-3.2110616519910278</c:v>
                </c:pt>
                <c:pt idx="6742">
                  <c:v>-3.4021160605764997</c:v>
                </c:pt>
                <c:pt idx="6743">
                  <c:v>-3.4268958278603336</c:v>
                </c:pt>
                <c:pt idx="6744">
                  <c:v>-3.4661204179452776</c:v>
                </c:pt>
                <c:pt idx="6745">
                  <c:v>-3.4993018562499447</c:v>
                </c:pt>
                <c:pt idx="6746">
                  <c:v>-3.6261446467389167</c:v>
                </c:pt>
                <c:pt idx="6747">
                  <c:v>-3.7004617439815277</c:v>
                </c:pt>
                <c:pt idx="6748">
                  <c:v>-3.8205791920880277</c:v>
                </c:pt>
                <c:pt idx="6749">
                  <c:v>-4.2562115201328332</c:v>
                </c:pt>
                <c:pt idx="6750">
                  <c:v>-4.2604713840626109</c:v>
                </c:pt>
                <c:pt idx="6751">
                  <c:v>-3.7712865276607501</c:v>
                </c:pt>
                <c:pt idx="6752">
                  <c:v>-3.7850333416998891</c:v>
                </c:pt>
                <c:pt idx="6753">
                  <c:v>-3.6222454651676665</c:v>
                </c:pt>
                <c:pt idx="6754">
                  <c:v>-3.7405653307023612</c:v>
                </c:pt>
                <c:pt idx="6755">
                  <c:v>-3.6334405088229165</c:v>
                </c:pt>
                <c:pt idx="6756">
                  <c:v>-3.6313997646598613</c:v>
                </c:pt>
                <c:pt idx="6757">
                  <c:v>-1.9390402537559834</c:v>
                </c:pt>
                <c:pt idx="6758">
                  <c:v>-1.7449893168154111</c:v>
                </c:pt>
                <c:pt idx="6759">
                  <c:v>-1.7216581720318416</c:v>
                </c:pt>
                <c:pt idx="6760">
                  <c:v>-1.7046048151868389</c:v>
                </c:pt>
                <c:pt idx="6761">
                  <c:v>-1.9741932729182028</c:v>
                </c:pt>
                <c:pt idx="6762">
                  <c:v>-1.8210081277761361</c:v>
                </c:pt>
                <c:pt idx="6763">
                  <c:v>-1.4024547498625917</c:v>
                </c:pt>
                <c:pt idx="6764">
                  <c:v>-1.3545845841503916</c:v>
                </c:pt>
                <c:pt idx="6765">
                  <c:v>-1.6654573742933445</c:v>
                </c:pt>
                <c:pt idx="6766">
                  <c:v>-1.5965046499728806</c:v>
                </c:pt>
                <c:pt idx="6767">
                  <c:v>-1.5720399600253139</c:v>
                </c:pt>
                <c:pt idx="6768">
                  <c:v>-1.5311813464589139</c:v>
                </c:pt>
                <c:pt idx="6769">
                  <c:v>-1.0029484895550418</c:v>
                </c:pt>
                <c:pt idx="6770">
                  <c:v>-0.8784356414816028</c:v>
                </c:pt>
                <c:pt idx="6771">
                  <c:v>-0.86745370639968344</c:v>
                </c:pt>
                <c:pt idx="6772">
                  <c:v>-0.77861278665824996</c:v>
                </c:pt>
                <c:pt idx="6773">
                  <c:v>-0.77854054892897229</c:v>
                </c:pt>
                <c:pt idx="6774">
                  <c:v>-0.69359343127628059</c:v>
                </c:pt>
                <c:pt idx="6775">
                  <c:v>-0.69291057984512783</c:v>
                </c:pt>
                <c:pt idx="6776">
                  <c:v>-0.61919185229330831</c:v>
                </c:pt>
                <c:pt idx="6777">
                  <c:v>-0.66529930750532773</c:v>
                </c:pt>
                <c:pt idx="6778">
                  <c:v>-1.3926992242326055</c:v>
                </c:pt>
                <c:pt idx="6779">
                  <c:v>-1.1621414924481916</c:v>
                </c:pt>
                <c:pt idx="6780">
                  <c:v>-1.2005611918439001</c:v>
                </c:pt>
                <c:pt idx="6781">
                  <c:v>-1.0421525401829472</c:v>
                </c:pt>
                <c:pt idx="6782">
                  <c:v>-1.2974004572199584</c:v>
                </c:pt>
                <c:pt idx="6783">
                  <c:v>-1.8735222784055887</c:v>
                </c:pt>
                <c:pt idx="6784">
                  <c:v>-1.9670177744831916</c:v>
                </c:pt>
                <c:pt idx="6785">
                  <c:v>-3.1863319711742779</c:v>
                </c:pt>
                <c:pt idx="6786">
                  <c:v>-3.2914377607089444</c:v>
                </c:pt>
                <c:pt idx="6787">
                  <c:v>-3.3210827355668333</c:v>
                </c:pt>
                <c:pt idx="6788">
                  <c:v>-3.3672682701755559</c:v>
                </c:pt>
                <c:pt idx="6789">
                  <c:v>-3.300206960267611</c:v>
                </c:pt>
                <c:pt idx="6790">
                  <c:v>-3.2738940878205556</c:v>
                </c:pt>
                <c:pt idx="6791">
                  <c:v>-3.2530797124436108</c:v>
                </c:pt>
                <c:pt idx="6792">
                  <c:v>-3.3051271522343333</c:v>
                </c:pt>
                <c:pt idx="6793">
                  <c:v>-3.3051367940187499</c:v>
                </c:pt>
                <c:pt idx="6794">
                  <c:v>-3.3776658011634444</c:v>
                </c:pt>
                <c:pt idx="6795">
                  <c:v>-3.4333343643058054</c:v>
                </c:pt>
                <c:pt idx="6796">
                  <c:v>-3.5690253916533887</c:v>
                </c:pt>
                <c:pt idx="6797">
                  <c:v>-4.0098468677839447</c:v>
                </c:pt>
                <c:pt idx="6798">
                  <c:v>-3.9916887602354718</c:v>
                </c:pt>
                <c:pt idx="6799">
                  <c:v>-3.4912319064300559</c:v>
                </c:pt>
                <c:pt idx="6800">
                  <c:v>-3.5059620563698055</c:v>
                </c:pt>
                <c:pt idx="6801">
                  <c:v>-3.389537738768722</c:v>
                </c:pt>
                <c:pt idx="6802">
                  <c:v>-3.1852572175313614</c:v>
                </c:pt>
                <c:pt idx="6803">
                  <c:v>-3.4581467536861665</c:v>
                </c:pt>
                <c:pt idx="6804">
                  <c:v>-3.417309480462583</c:v>
                </c:pt>
                <c:pt idx="6805">
                  <c:v>-1.7110359431871804</c:v>
                </c:pt>
                <c:pt idx="6806">
                  <c:v>-1.5030210789930278</c:v>
                </c:pt>
                <c:pt idx="6807">
                  <c:v>-1.4808454150940722</c:v>
                </c:pt>
                <c:pt idx="6808">
                  <c:v>-1.4508985629425029</c:v>
                </c:pt>
                <c:pt idx="6809">
                  <c:v>-1.7279062522505195</c:v>
                </c:pt>
                <c:pt idx="6810">
                  <c:v>-1.5907137583953666</c:v>
                </c:pt>
                <c:pt idx="6811">
                  <c:v>-1.1841084022083972</c:v>
                </c:pt>
                <c:pt idx="6812">
                  <c:v>-1.1199641661099526</c:v>
                </c:pt>
                <c:pt idx="6813">
                  <c:v>-1.4415335130885722</c:v>
                </c:pt>
                <c:pt idx="6814">
                  <c:v>-1.3872380244858111</c:v>
                </c:pt>
                <c:pt idx="6815">
                  <c:v>-1.3725637212886499</c:v>
                </c:pt>
                <c:pt idx="6816">
                  <c:v>-1.3056127982731749</c:v>
                </c:pt>
                <c:pt idx="6817">
                  <c:v>-0.81359912521734445</c:v>
                </c:pt>
                <c:pt idx="6818">
                  <c:v>-0.65979594466665281</c:v>
                </c:pt>
                <c:pt idx="6819">
                  <c:v>-0.62447793723732226</c:v>
                </c:pt>
                <c:pt idx="6820">
                  <c:v>-0.58132343591862223</c:v>
                </c:pt>
                <c:pt idx="6821">
                  <c:v>-0.55260968362113339</c:v>
                </c:pt>
                <c:pt idx="6822">
                  <c:v>-0.44841053563706668</c:v>
                </c:pt>
                <c:pt idx="6823">
                  <c:v>-0.43491767552711108</c:v>
                </c:pt>
                <c:pt idx="6824">
                  <c:v>-0.41231083053647777</c:v>
                </c:pt>
                <c:pt idx="6825">
                  <c:v>-0.42523314600635281</c:v>
                </c:pt>
                <c:pt idx="6826">
                  <c:v>-0.68451121606642218</c:v>
                </c:pt>
                <c:pt idx="6827">
                  <c:v>-0.59226039376392781</c:v>
                </c:pt>
                <c:pt idx="6828">
                  <c:v>-0.65804416283580836</c:v>
                </c:pt>
                <c:pt idx="6829">
                  <c:v>-0.45191770820960553</c:v>
                </c:pt>
                <c:pt idx="6830">
                  <c:v>-0.70862592524038326</c:v>
                </c:pt>
                <c:pt idx="6831">
                  <c:v>-1.3141297790506998</c:v>
                </c:pt>
                <c:pt idx="6832">
                  <c:v>-1.3567136609462249</c:v>
                </c:pt>
                <c:pt idx="6833">
                  <c:v>-2.5541473306067055</c:v>
                </c:pt>
                <c:pt idx="6834">
                  <c:v>-2.8272371034143609</c:v>
                </c:pt>
                <c:pt idx="6835">
                  <c:v>-2.8950063523688332</c:v>
                </c:pt>
                <c:pt idx="6836">
                  <c:v>-2.8965370328134723</c:v>
                </c:pt>
                <c:pt idx="6837">
                  <c:v>-2.9558857703466668</c:v>
                </c:pt>
                <c:pt idx="6838">
                  <c:v>-3.1410705972036945</c:v>
                </c:pt>
                <c:pt idx="6839">
                  <c:v>-3.1849928447292779</c:v>
                </c:pt>
                <c:pt idx="6840">
                  <c:v>-3.2280016940350835</c:v>
                </c:pt>
                <c:pt idx="6841">
                  <c:v>-3.2072026984830555</c:v>
                </c:pt>
                <c:pt idx="6842">
                  <c:v>-3.2236658545218893</c:v>
                </c:pt>
                <c:pt idx="6843">
                  <c:v>-3.2288086967041387</c:v>
                </c:pt>
                <c:pt idx="6844">
                  <c:v>-3.3506430479864444</c:v>
                </c:pt>
                <c:pt idx="6845">
                  <c:v>-3.7641749901920556</c:v>
                </c:pt>
                <c:pt idx="6846">
                  <c:v>-3.6634238437072777</c:v>
                </c:pt>
                <c:pt idx="6847">
                  <c:v>-3.1599243880901668</c:v>
                </c:pt>
                <c:pt idx="6848">
                  <c:v>-3.1935705123763611</c:v>
                </c:pt>
                <c:pt idx="6849">
                  <c:v>-3.0683145695281944</c:v>
                </c:pt>
                <c:pt idx="6850">
                  <c:v>-2.8748850213430277</c:v>
                </c:pt>
                <c:pt idx="6851">
                  <c:v>-3.1574758708330557</c:v>
                </c:pt>
                <c:pt idx="6852">
                  <c:v>-3.1071905481037776</c:v>
                </c:pt>
                <c:pt idx="6853">
                  <c:v>-1.4073310729437194</c:v>
                </c:pt>
                <c:pt idx="6854">
                  <c:v>-1.2348626875725111</c:v>
                </c:pt>
                <c:pt idx="6855">
                  <c:v>-1.2484633030438026</c:v>
                </c:pt>
                <c:pt idx="6856">
                  <c:v>-1.1930706379992277</c:v>
                </c:pt>
                <c:pt idx="6857">
                  <c:v>-1.4987816605715611</c:v>
                </c:pt>
                <c:pt idx="6858">
                  <c:v>-1.4135469441116362</c:v>
                </c:pt>
                <c:pt idx="6859">
                  <c:v>-1.0463832675452027</c:v>
                </c:pt>
                <c:pt idx="6860">
                  <c:v>-0.99139888057478065</c:v>
                </c:pt>
                <c:pt idx="6861">
                  <c:v>-1.2901786904083195</c:v>
                </c:pt>
                <c:pt idx="6862">
                  <c:v>-1.0910713743000029</c:v>
                </c:pt>
                <c:pt idx="6863">
                  <c:v>-1.0542159015296695</c:v>
                </c:pt>
                <c:pt idx="6864">
                  <c:v>-1.0073954984476639</c:v>
                </c:pt>
                <c:pt idx="6865">
                  <c:v>-0.5498983806561083</c:v>
                </c:pt>
                <c:pt idx="6866">
                  <c:v>-0.49893146346183609</c:v>
                </c:pt>
                <c:pt idx="6867">
                  <c:v>-0.49383569782560277</c:v>
                </c:pt>
                <c:pt idx="6868">
                  <c:v>-0.45518753967428333</c:v>
                </c:pt>
                <c:pt idx="6869">
                  <c:v>-0.44896486102373051</c:v>
                </c:pt>
                <c:pt idx="6870">
                  <c:v>-0.41699746055705278</c:v>
                </c:pt>
                <c:pt idx="6871">
                  <c:v>-0.41139397643001946</c:v>
                </c:pt>
                <c:pt idx="6872">
                  <c:v>-0.39082999099759169</c:v>
                </c:pt>
                <c:pt idx="6873">
                  <c:v>-0.39754730164708335</c:v>
                </c:pt>
                <c:pt idx="6874">
                  <c:v>-0.43225941996976114</c:v>
                </c:pt>
                <c:pt idx="6875">
                  <c:v>-0.41582789461336112</c:v>
                </c:pt>
                <c:pt idx="6876">
                  <c:v>-0.45675863017036111</c:v>
                </c:pt>
                <c:pt idx="6877">
                  <c:v>-0.24251272842657529</c:v>
                </c:pt>
                <c:pt idx="6878">
                  <c:v>-0.40528797973999442</c:v>
                </c:pt>
                <c:pt idx="6879">
                  <c:v>-1.0415402504748832</c:v>
                </c:pt>
                <c:pt idx="6880">
                  <c:v>-1.1042831275049168</c:v>
                </c:pt>
                <c:pt idx="6881">
                  <c:v>-2.2755987428908555</c:v>
                </c:pt>
                <c:pt idx="6882">
                  <c:v>-2.5177938053685249</c:v>
                </c:pt>
                <c:pt idx="6883">
                  <c:v>-2.5730578548439946</c:v>
                </c:pt>
                <c:pt idx="6884">
                  <c:v>-2.6007296077121698</c:v>
                </c:pt>
                <c:pt idx="6885">
                  <c:v>-2.6302435521367942</c:v>
                </c:pt>
                <c:pt idx="6886">
                  <c:v>-2.7431472144717142</c:v>
                </c:pt>
                <c:pt idx="6887">
                  <c:v>-2.7112760340360724</c:v>
                </c:pt>
                <c:pt idx="6888">
                  <c:v>-2.697806669950328</c:v>
                </c:pt>
                <c:pt idx="6889">
                  <c:v>-2.6517486598946114</c:v>
                </c:pt>
                <c:pt idx="6890">
                  <c:v>-2.6240985209753309</c:v>
                </c:pt>
                <c:pt idx="6891">
                  <c:v>-2.6445895853263082</c:v>
                </c:pt>
                <c:pt idx="6892">
                  <c:v>-2.7147328574169109</c:v>
                </c:pt>
                <c:pt idx="6893">
                  <c:v>-3.2475061731069723</c:v>
                </c:pt>
                <c:pt idx="6894">
                  <c:v>-3.3552371364886664</c:v>
                </c:pt>
                <c:pt idx="6895">
                  <c:v>-2.9361109040788058</c:v>
                </c:pt>
                <c:pt idx="6896">
                  <c:v>-2.9306380678713886</c:v>
                </c:pt>
                <c:pt idx="6897">
                  <c:v>-2.7929652759461114</c:v>
                </c:pt>
                <c:pt idx="6898">
                  <c:v>-2.4606483522407889</c:v>
                </c:pt>
                <c:pt idx="6899">
                  <c:v>-2.6984577996166639</c:v>
                </c:pt>
                <c:pt idx="6900">
                  <c:v>-2.6672989983234139</c:v>
                </c:pt>
                <c:pt idx="6901">
                  <c:v>-1.0091646424677305</c:v>
                </c:pt>
                <c:pt idx="6902">
                  <c:v>-0.87251584353666389</c:v>
                </c:pt>
                <c:pt idx="6903">
                  <c:v>-0.88651761848041388</c:v>
                </c:pt>
                <c:pt idx="6904">
                  <c:v>-0.85140360090919442</c:v>
                </c:pt>
                <c:pt idx="6905">
                  <c:v>-1.1079727398560362</c:v>
                </c:pt>
                <c:pt idx="6906">
                  <c:v>-0.99652273363677224</c:v>
                </c:pt>
                <c:pt idx="6907">
                  <c:v>-0.68546058936453325</c:v>
                </c:pt>
                <c:pt idx="6908">
                  <c:v>-0.64151503145014444</c:v>
                </c:pt>
                <c:pt idx="6909">
                  <c:v>-0.93162477698018886</c:v>
                </c:pt>
                <c:pt idx="6910">
                  <c:v>-0.82981703412283891</c:v>
                </c:pt>
                <c:pt idx="6911">
                  <c:v>-0.81983407088133342</c:v>
                </c:pt>
                <c:pt idx="6912">
                  <c:v>-0.79747510215594442</c:v>
                </c:pt>
                <c:pt idx="6913">
                  <c:v>-0.40390013179139445</c:v>
                </c:pt>
                <c:pt idx="6914">
                  <c:v>-0.37222493068859724</c:v>
                </c:pt>
                <c:pt idx="6915">
                  <c:v>-0.36729122930887498</c:v>
                </c:pt>
                <c:pt idx="6916">
                  <c:v>-0.35216545030684449</c:v>
                </c:pt>
                <c:pt idx="6917">
                  <c:v>-0.3504382829536361</c:v>
                </c:pt>
                <c:pt idx="6918">
                  <c:v>-0.33060354257511393</c:v>
                </c:pt>
                <c:pt idx="6919">
                  <c:v>-0.32852496315468055</c:v>
                </c:pt>
                <c:pt idx="6920">
                  <c:v>-0.3108691799755528</c:v>
                </c:pt>
                <c:pt idx="6921">
                  <c:v>-0.31567839044150831</c:v>
                </c:pt>
                <c:pt idx="6922">
                  <c:v>-0.36900017883074171</c:v>
                </c:pt>
                <c:pt idx="6923">
                  <c:v>-0.37572777952117503</c:v>
                </c:pt>
                <c:pt idx="6924">
                  <c:v>-0.36565235778183608</c:v>
                </c:pt>
                <c:pt idx="6925">
                  <c:v>-0.1731959505530889</c:v>
                </c:pt>
                <c:pt idx="6926">
                  <c:v>-0.18635827389273776</c:v>
                </c:pt>
                <c:pt idx="6927">
                  <c:v>-0.71948748708293897</c:v>
                </c:pt>
                <c:pt idx="6928">
                  <c:v>-0.72892926055839713</c:v>
                </c:pt>
                <c:pt idx="6929">
                  <c:v>-1.8152719871221916</c:v>
                </c:pt>
                <c:pt idx="6930">
                  <c:v>-2.077498222561875</c:v>
                </c:pt>
                <c:pt idx="6931">
                  <c:v>-2.1719139484318943</c:v>
                </c:pt>
                <c:pt idx="6932">
                  <c:v>-2.1771103142829276</c:v>
                </c:pt>
                <c:pt idx="6933">
                  <c:v>-2.2350161212200415</c:v>
                </c:pt>
                <c:pt idx="6934">
                  <c:v>-2.4309622253233725</c:v>
                </c:pt>
                <c:pt idx="6935">
                  <c:v>-2.4663324632289307</c:v>
                </c:pt>
                <c:pt idx="6936">
                  <c:v>-2.5033135980840613</c:v>
                </c:pt>
                <c:pt idx="6937">
                  <c:v>-2.4673397038458527</c:v>
                </c:pt>
                <c:pt idx="6938">
                  <c:v>-2.4812580001147029</c:v>
                </c:pt>
                <c:pt idx="6939">
                  <c:v>-2.4807667764717389</c:v>
                </c:pt>
                <c:pt idx="6940">
                  <c:v>-2.5517344673835693</c:v>
                </c:pt>
                <c:pt idx="6941">
                  <c:v>-3.070145202664861</c:v>
                </c:pt>
                <c:pt idx="6942">
                  <c:v>-2.9697793985429723</c:v>
                </c:pt>
                <c:pt idx="6943">
                  <c:v>-2.4972716017024363</c:v>
                </c:pt>
                <c:pt idx="6944">
                  <c:v>-2.5189189571302277</c:v>
                </c:pt>
                <c:pt idx="6945">
                  <c:v>-2.4431192422531058</c:v>
                </c:pt>
                <c:pt idx="6946">
                  <c:v>-2.3247197185534723</c:v>
                </c:pt>
                <c:pt idx="6947">
                  <c:v>-2.6241298360237195</c:v>
                </c:pt>
                <c:pt idx="6948">
                  <c:v>-2.5984950102943554</c:v>
                </c:pt>
                <c:pt idx="6949">
                  <c:v>-0.93970406529906669</c:v>
                </c:pt>
                <c:pt idx="6950">
                  <c:v>-0.76732117705803338</c:v>
                </c:pt>
                <c:pt idx="6951">
                  <c:v>-0.76376645360348894</c:v>
                </c:pt>
                <c:pt idx="6952">
                  <c:v>-0.74172900917980833</c:v>
                </c:pt>
                <c:pt idx="6953">
                  <c:v>-0.97018786279760838</c:v>
                </c:pt>
                <c:pt idx="6954">
                  <c:v>-0.83910281747946669</c:v>
                </c:pt>
                <c:pt idx="6955">
                  <c:v>-0.55812352063976389</c:v>
                </c:pt>
                <c:pt idx="6956">
                  <c:v>-0.53212378010459715</c:v>
                </c:pt>
                <c:pt idx="6957">
                  <c:v>-0.82238607609858339</c:v>
                </c:pt>
                <c:pt idx="6958">
                  <c:v>-0.76034379012889164</c:v>
                </c:pt>
                <c:pt idx="6959">
                  <c:v>-0.75546806594634441</c:v>
                </c:pt>
                <c:pt idx="6960">
                  <c:v>-0.73762873332921663</c:v>
                </c:pt>
                <c:pt idx="6961">
                  <c:v>-0.36637099967004444</c:v>
                </c:pt>
                <c:pt idx="6962">
                  <c:v>-0.34576217740228332</c:v>
                </c:pt>
                <c:pt idx="6963">
                  <c:v>-0.34204756930409719</c:v>
                </c:pt>
                <c:pt idx="6964">
                  <c:v>-0.32973144397040277</c:v>
                </c:pt>
                <c:pt idx="6965">
                  <c:v>-0.32671881599412222</c:v>
                </c:pt>
                <c:pt idx="6966">
                  <c:v>-0.30605359827844447</c:v>
                </c:pt>
                <c:pt idx="6967">
                  <c:v>-0.3047301601548722</c:v>
                </c:pt>
                <c:pt idx="6968">
                  <c:v>-0.28983674665776671</c:v>
                </c:pt>
                <c:pt idx="6969">
                  <c:v>-0.28978006376181115</c:v>
                </c:pt>
                <c:pt idx="6970">
                  <c:v>-0.30024440753532222</c:v>
                </c:pt>
                <c:pt idx="6971">
                  <c:v>-0.342665581449075</c:v>
                </c:pt>
                <c:pt idx="6972">
                  <c:v>-0.3243989679862111</c:v>
                </c:pt>
                <c:pt idx="6973">
                  <c:v>-0.14397674918694972</c:v>
                </c:pt>
                <c:pt idx="6974">
                  <c:v>-0.15781747152091194</c:v>
                </c:pt>
                <c:pt idx="6975">
                  <c:v>-0.59242590980583332</c:v>
                </c:pt>
                <c:pt idx="6976">
                  <c:v>-0.56863853163971667</c:v>
                </c:pt>
                <c:pt idx="6977">
                  <c:v>-0.25476456023046973</c:v>
                </c:pt>
                <c:pt idx="6978">
                  <c:v>-0.51681172680635279</c:v>
                </c:pt>
                <c:pt idx="6979">
                  <c:v>-0.58683025186093885</c:v>
                </c:pt>
                <c:pt idx="6980">
                  <c:v>-0.57487818445743899</c:v>
                </c:pt>
                <c:pt idx="6981">
                  <c:v>-0.53159679902157775</c:v>
                </c:pt>
                <c:pt idx="6982">
                  <c:v>-0.64014753332835828</c:v>
                </c:pt>
                <c:pt idx="6983">
                  <c:v>-0.65535834822504169</c:v>
                </c:pt>
                <c:pt idx="6984">
                  <c:v>-0.6923478479394638</c:v>
                </c:pt>
                <c:pt idx="6985">
                  <c:v>-0.70274174247771937</c:v>
                </c:pt>
                <c:pt idx="6986">
                  <c:v>-0.72717767598938332</c:v>
                </c:pt>
                <c:pt idx="6987">
                  <c:v>-0.66485670264056673</c:v>
                </c:pt>
                <c:pt idx="6988">
                  <c:v>-0.71586620338410267</c:v>
                </c:pt>
                <c:pt idx="6989">
                  <c:v>-1.0858117242500334</c:v>
                </c:pt>
                <c:pt idx="6990">
                  <c:v>-1.0403931857123945</c:v>
                </c:pt>
                <c:pt idx="6991">
                  <c:v>-0.58634815723629441</c:v>
                </c:pt>
                <c:pt idx="6992">
                  <c:v>-0.60766209876637223</c:v>
                </c:pt>
                <c:pt idx="6993">
                  <c:v>-0.54774337386843053</c:v>
                </c:pt>
                <c:pt idx="6994">
                  <c:v>-0.43419040037514439</c:v>
                </c:pt>
                <c:pt idx="6995">
                  <c:v>-0.36956990786447502</c:v>
                </c:pt>
                <c:pt idx="6996">
                  <c:v>-0.34199633892316389</c:v>
                </c:pt>
                <c:pt idx="6997">
                  <c:v>-0.75335048284537787</c:v>
                </c:pt>
                <c:pt idx="6998">
                  <c:v>-0.63745335849435281</c:v>
                </c:pt>
                <c:pt idx="6999">
                  <c:v>-0.64221395748427501</c:v>
                </c:pt>
                <c:pt idx="7000">
                  <c:v>-0.64581827684080839</c:v>
                </c:pt>
                <c:pt idx="7001">
                  <c:v>-0.86919830251801666</c:v>
                </c:pt>
                <c:pt idx="7002">
                  <c:v>-0.75345933694460554</c:v>
                </c:pt>
                <c:pt idx="7003">
                  <c:v>-0.50233550557969997</c:v>
                </c:pt>
                <c:pt idx="7004">
                  <c:v>-0.48851334766101112</c:v>
                </c:pt>
                <c:pt idx="7005">
                  <c:v>-0.7625799087190277</c:v>
                </c:pt>
                <c:pt idx="7006">
                  <c:v>-0.6987979350232667</c:v>
                </c:pt>
                <c:pt idx="7007">
                  <c:v>-0.69093615649458051</c:v>
                </c:pt>
                <c:pt idx="7008">
                  <c:v>-0.68517993473766381</c:v>
                </c:pt>
                <c:pt idx="7009">
                  <c:v>-0.32959252633328057</c:v>
                </c:pt>
                <c:pt idx="7010">
                  <c:v>-0.31243692125713057</c:v>
                </c:pt>
                <c:pt idx="7011">
                  <c:v>-0.30845533032348893</c:v>
                </c:pt>
                <c:pt idx="7012">
                  <c:v>-0.29785750676141948</c:v>
                </c:pt>
                <c:pt idx="7013">
                  <c:v>-0.30127842587920833</c:v>
                </c:pt>
                <c:pt idx="7014">
                  <c:v>-0.29547135169966943</c:v>
                </c:pt>
                <c:pt idx="7015">
                  <c:v>-0.29795436662978331</c:v>
                </c:pt>
                <c:pt idx="7016">
                  <c:v>-0.28505615237417775</c:v>
                </c:pt>
                <c:pt idx="7017">
                  <c:v>-0.28745731504140282</c:v>
                </c:pt>
                <c:pt idx="7018">
                  <c:v>-0.28804247668209726</c:v>
                </c:pt>
                <c:pt idx="7019">
                  <c:v>-0.34675631350531388</c:v>
                </c:pt>
                <c:pt idx="7020">
                  <c:v>-0.32949899482425282</c:v>
                </c:pt>
                <c:pt idx="7021">
                  <c:v>-0.12828404110920083</c:v>
                </c:pt>
                <c:pt idx="7022">
                  <c:v>-0.14847324365039918</c:v>
                </c:pt>
                <c:pt idx="7023">
                  <c:v>-0.6362548167992278</c:v>
                </c:pt>
                <c:pt idx="7024">
                  <c:v>-0.62517854324605548</c:v>
                </c:pt>
                <c:pt idx="7025">
                  <c:v>-0.18350029369140528</c:v>
                </c:pt>
                <c:pt idx="7026">
                  <c:v>-0.39035651291542778</c:v>
                </c:pt>
                <c:pt idx="7027">
                  <c:v>-0.48574105993013611</c:v>
                </c:pt>
                <c:pt idx="7028">
                  <c:v>-0.51830519624335836</c:v>
                </c:pt>
                <c:pt idx="7029">
                  <c:v>-0.5676775349888139</c:v>
                </c:pt>
                <c:pt idx="7030">
                  <c:v>-0.72642595022570555</c:v>
                </c:pt>
                <c:pt idx="7031">
                  <c:v>-0.73180112374360562</c:v>
                </c:pt>
                <c:pt idx="7032">
                  <c:v>-0.76924718691463601</c:v>
                </c:pt>
                <c:pt idx="7033">
                  <c:v>-0.6611365727885139</c:v>
                </c:pt>
                <c:pt idx="7034">
                  <c:v>-0.58160347439764448</c:v>
                </c:pt>
                <c:pt idx="7035">
                  <c:v>-0.48314637476979166</c:v>
                </c:pt>
                <c:pt idx="7036">
                  <c:v>-0.48159735760343886</c:v>
                </c:pt>
                <c:pt idx="7037">
                  <c:v>-0.82036380307958334</c:v>
                </c:pt>
                <c:pt idx="7038">
                  <c:v>-0.72539637360944997</c:v>
                </c:pt>
                <c:pt idx="7039">
                  <c:v>-0.38971670412297499</c:v>
                </c:pt>
                <c:pt idx="7040">
                  <c:v>-0.39538944852667496</c:v>
                </c:pt>
                <c:pt idx="7041">
                  <c:v>-0.31304367699478614</c:v>
                </c:pt>
                <c:pt idx="7042">
                  <c:v>-0.21979514835620279</c:v>
                </c:pt>
                <c:pt idx="7043">
                  <c:v>-0.21140766171960415</c:v>
                </c:pt>
                <c:pt idx="7044">
                  <c:v>-0.20306542807229944</c:v>
                </c:pt>
                <c:pt idx="7045">
                  <c:v>-0.58145298092409725</c:v>
                </c:pt>
                <c:pt idx="7046">
                  <c:v>-0.52987799623580278</c:v>
                </c:pt>
                <c:pt idx="7047">
                  <c:v>-0.55489091673149171</c:v>
                </c:pt>
                <c:pt idx="7048">
                  <c:v>-0.53440940467825837</c:v>
                </c:pt>
                <c:pt idx="7049">
                  <c:v>-0.75436914357189166</c:v>
                </c:pt>
                <c:pt idx="7050">
                  <c:v>-0.67297895249787509</c:v>
                </c:pt>
                <c:pt idx="7051">
                  <c:v>-0.47092445301509717</c:v>
                </c:pt>
                <c:pt idx="7052">
                  <c:v>-0.45671635545944445</c:v>
                </c:pt>
                <c:pt idx="7053">
                  <c:v>-0.72827842247975005</c:v>
                </c:pt>
                <c:pt idx="7054">
                  <c:v>-0.67375794037326386</c:v>
                </c:pt>
                <c:pt idx="7055">
                  <c:v>-0.67090849960608057</c:v>
                </c:pt>
                <c:pt idx="7056">
                  <c:v>-0.66432571430632226</c:v>
                </c:pt>
                <c:pt idx="7057">
                  <c:v>-0.31523514866722224</c:v>
                </c:pt>
                <c:pt idx="7058">
                  <c:v>-0.30840385859244446</c:v>
                </c:pt>
                <c:pt idx="7059">
                  <c:v>-0.30833635668886944</c:v>
                </c:pt>
                <c:pt idx="7060">
                  <c:v>-0.29928404590933055</c:v>
                </c:pt>
                <c:pt idx="7061">
                  <c:v>-0.29925820388290275</c:v>
                </c:pt>
                <c:pt idx="7062">
                  <c:v>-0.28921840010490829</c:v>
                </c:pt>
                <c:pt idx="7063">
                  <c:v>-0.2892199354379833</c:v>
                </c:pt>
                <c:pt idx="7064">
                  <c:v>-0.27843508430640274</c:v>
                </c:pt>
                <c:pt idx="7065">
                  <c:v>-0.28164661756946391</c:v>
                </c:pt>
                <c:pt idx="7066">
                  <c:v>-0.32576185341819724</c:v>
                </c:pt>
                <c:pt idx="7067">
                  <c:v>-0.39811407821103606</c:v>
                </c:pt>
                <c:pt idx="7068">
                  <c:v>-0.38052323289410556</c:v>
                </c:pt>
                <c:pt idx="7069">
                  <c:v>-0.17136813637868223</c:v>
                </c:pt>
                <c:pt idx="7070">
                  <c:v>-0.30699594274313607</c:v>
                </c:pt>
                <c:pt idx="7071">
                  <c:v>-0.85052609149002223</c:v>
                </c:pt>
                <c:pt idx="7072">
                  <c:v>-0.91187295063612495</c:v>
                </c:pt>
                <c:pt idx="7073">
                  <c:v>-2.0165577123522582</c:v>
                </c:pt>
                <c:pt idx="7074">
                  <c:v>-2.135134203994236</c:v>
                </c:pt>
                <c:pt idx="7075">
                  <c:v>-2.1555728334333861</c:v>
                </c:pt>
                <c:pt idx="7076">
                  <c:v>-2.20060803526605</c:v>
                </c:pt>
                <c:pt idx="7077">
                  <c:v>-2.2735970958600666</c:v>
                </c:pt>
                <c:pt idx="7078">
                  <c:v>-2.4628807796822003</c:v>
                </c:pt>
                <c:pt idx="7079">
                  <c:v>-2.4924537556331581</c:v>
                </c:pt>
                <c:pt idx="7080">
                  <c:v>-2.5444634725541948</c:v>
                </c:pt>
                <c:pt idx="7081">
                  <c:v>-2.5309272564655334</c:v>
                </c:pt>
                <c:pt idx="7082">
                  <c:v>-2.5960444387587365</c:v>
                </c:pt>
                <c:pt idx="7083">
                  <c:v>-2.6306644232652752</c:v>
                </c:pt>
                <c:pt idx="7084">
                  <c:v>-2.7607820195462889</c:v>
                </c:pt>
                <c:pt idx="7085">
                  <c:v>-3.2088736374556386</c:v>
                </c:pt>
                <c:pt idx="7086">
                  <c:v>-3.2842136782394724</c:v>
                </c:pt>
                <c:pt idx="7087">
                  <c:v>-2.8290506728311389</c:v>
                </c:pt>
                <c:pt idx="7088">
                  <c:v>-2.901045933556389</c:v>
                </c:pt>
                <c:pt idx="7089">
                  <c:v>-2.7794360195739443</c:v>
                </c:pt>
                <c:pt idx="7090">
                  <c:v>-2.6786212860772141</c:v>
                </c:pt>
                <c:pt idx="7091">
                  <c:v>-2.9682869396463336</c:v>
                </c:pt>
                <c:pt idx="7092">
                  <c:v>-2.9574626629919725</c:v>
                </c:pt>
                <c:pt idx="7093">
                  <c:v>-1.2672359049879693</c:v>
                </c:pt>
                <c:pt idx="7094">
                  <c:v>-1.0617749552596556</c:v>
                </c:pt>
                <c:pt idx="7095">
                  <c:v>-1.0472585973357056</c:v>
                </c:pt>
                <c:pt idx="7096">
                  <c:v>-1.0434808959205972</c:v>
                </c:pt>
                <c:pt idx="7097">
                  <c:v>-1.2979130948520694</c:v>
                </c:pt>
                <c:pt idx="7098">
                  <c:v>-1.1748151559213891</c:v>
                </c:pt>
                <c:pt idx="7099">
                  <c:v>-0.82564466545714998</c:v>
                </c:pt>
                <c:pt idx="7100">
                  <c:v>-0.80832819705031944</c:v>
                </c:pt>
                <c:pt idx="7101">
                  <c:v>-1.0836133855230279</c:v>
                </c:pt>
                <c:pt idx="7102">
                  <c:v>-0.94474249569457491</c:v>
                </c:pt>
                <c:pt idx="7103">
                  <c:v>-0.92652344785558338</c:v>
                </c:pt>
                <c:pt idx="7104">
                  <c:v>-0.8973001754919584</c:v>
                </c:pt>
                <c:pt idx="7105">
                  <c:v>-0.46834103047425829</c:v>
                </c:pt>
                <c:pt idx="7106">
                  <c:v>-0.44595265199744444</c:v>
                </c:pt>
                <c:pt idx="7107">
                  <c:v>-0.44608591418537225</c:v>
                </c:pt>
                <c:pt idx="7108">
                  <c:v>-0.42423340985382779</c:v>
                </c:pt>
                <c:pt idx="7109">
                  <c:v>-0.4216589612203972</c:v>
                </c:pt>
                <c:pt idx="7110">
                  <c:v>-0.38872222955888613</c:v>
                </c:pt>
                <c:pt idx="7111">
                  <c:v>-0.38002923771203057</c:v>
                </c:pt>
                <c:pt idx="7112">
                  <c:v>-0.36643019532459442</c:v>
                </c:pt>
                <c:pt idx="7113">
                  <c:v>-0.37672161885929445</c:v>
                </c:pt>
                <c:pt idx="7114">
                  <c:v>-0.4036976983289472</c:v>
                </c:pt>
                <c:pt idx="7115">
                  <c:v>-0.54595549621042228</c:v>
                </c:pt>
                <c:pt idx="7116">
                  <c:v>-0.52400501500454999</c:v>
                </c:pt>
                <c:pt idx="7117">
                  <c:v>-0.34377035775376946</c:v>
                </c:pt>
                <c:pt idx="7118">
                  <c:v>-0.59672698873206109</c:v>
                </c:pt>
                <c:pt idx="7119">
                  <c:v>-1.1906071658781916</c:v>
                </c:pt>
                <c:pt idx="7120">
                  <c:v>-1.2489196167883307</c:v>
                </c:pt>
                <c:pt idx="7121">
                  <c:v>-2.3833560433427445</c:v>
                </c:pt>
                <c:pt idx="7122">
                  <c:v>-2.5798057760405526</c:v>
                </c:pt>
                <c:pt idx="7123">
                  <c:v>-2.6394116334984696</c:v>
                </c:pt>
                <c:pt idx="7124">
                  <c:v>-2.6911026377052223</c:v>
                </c:pt>
                <c:pt idx="7125">
                  <c:v>-2.74065603463495</c:v>
                </c:pt>
                <c:pt idx="7126">
                  <c:v>-2.9398036927484998</c:v>
                </c:pt>
                <c:pt idx="7127">
                  <c:v>-2.9589509230986666</c:v>
                </c:pt>
                <c:pt idx="7128">
                  <c:v>-3.000843941681139</c:v>
                </c:pt>
                <c:pt idx="7129">
                  <c:v>-3.0023576184864167</c:v>
                </c:pt>
                <c:pt idx="7130">
                  <c:v>-3.0671814365695003</c:v>
                </c:pt>
                <c:pt idx="7131">
                  <c:v>-3.0859766887852218</c:v>
                </c:pt>
                <c:pt idx="7132">
                  <c:v>-3.1711659919538056</c:v>
                </c:pt>
                <c:pt idx="7133">
                  <c:v>-3.6469419242479164</c:v>
                </c:pt>
                <c:pt idx="7134">
                  <c:v>-3.5993455443956388</c:v>
                </c:pt>
                <c:pt idx="7135">
                  <c:v>-3.0398552041051667</c:v>
                </c:pt>
                <c:pt idx="7136">
                  <c:v>-3.0905226491817501</c:v>
                </c:pt>
                <c:pt idx="7137">
                  <c:v>-3.000058058404778</c:v>
                </c:pt>
                <c:pt idx="7138">
                  <c:v>-2.7816370036029996</c:v>
                </c:pt>
                <c:pt idx="7139">
                  <c:v>-3.0424004923406942</c:v>
                </c:pt>
                <c:pt idx="7140">
                  <c:v>-3.0348825698669444</c:v>
                </c:pt>
                <c:pt idx="7141">
                  <c:v>-1.333268112064639</c:v>
                </c:pt>
                <c:pt idx="7142">
                  <c:v>-1.1876487769417083</c:v>
                </c:pt>
                <c:pt idx="7143">
                  <c:v>-1.1964409540425915</c:v>
                </c:pt>
                <c:pt idx="7144">
                  <c:v>-1.1681855072278695</c:v>
                </c:pt>
                <c:pt idx="7145">
                  <c:v>-1.4589611316077278</c:v>
                </c:pt>
                <c:pt idx="7146">
                  <c:v>-1.3707655555222999</c:v>
                </c:pt>
                <c:pt idx="7147">
                  <c:v>-1.0014538362540084</c:v>
                </c:pt>
                <c:pt idx="7148">
                  <c:v>-0.9651403193505611</c:v>
                </c:pt>
                <c:pt idx="7149">
                  <c:v>-1.2644877200749862</c:v>
                </c:pt>
                <c:pt idx="7150">
                  <c:v>-1.1151257337186389</c:v>
                </c:pt>
                <c:pt idx="7151">
                  <c:v>-1.0818587058098055</c:v>
                </c:pt>
                <c:pt idx="7152">
                  <c:v>-1.0563612703367473</c:v>
                </c:pt>
                <c:pt idx="7153">
                  <c:v>-0.55241639736421944</c:v>
                </c:pt>
                <c:pt idx="7154">
                  <c:v>-0.50067701672320275</c:v>
                </c:pt>
                <c:pt idx="7155">
                  <c:v>-0.49285740176136944</c:v>
                </c:pt>
                <c:pt idx="7156">
                  <c:v>-0.46412654393263608</c:v>
                </c:pt>
                <c:pt idx="7157">
                  <c:v>-0.46974790857063331</c:v>
                </c:pt>
                <c:pt idx="7158">
                  <c:v>-0.44997943469553886</c:v>
                </c:pt>
                <c:pt idx="7159">
                  <c:v>-0.45526119928710279</c:v>
                </c:pt>
                <c:pt idx="7160">
                  <c:v>-0.42604564372929443</c:v>
                </c:pt>
                <c:pt idx="7161">
                  <c:v>-0.43844404781410556</c:v>
                </c:pt>
                <c:pt idx="7162">
                  <c:v>-0.60736951454596666</c:v>
                </c:pt>
                <c:pt idx="7163">
                  <c:v>-0.61851453068755557</c:v>
                </c:pt>
                <c:pt idx="7164">
                  <c:v>-0.70881284889462226</c:v>
                </c:pt>
                <c:pt idx="7165">
                  <c:v>-0.51416925503476107</c:v>
                </c:pt>
                <c:pt idx="7166">
                  <c:v>-0.79377915974131386</c:v>
                </c:pt>
                <c:pt idx="7167">
                  <c:v>-1.4088085095483249</c:v>
                </c:pt>
                <c:pt idx="7168">
                  <c:v>-1.4603834580990389</c:v>
                </c:pt>
                <c:pt idx="7169">
                  <c:v>-2.6830689450380083</c:v>
                </c:pt>
                <c:pt idx="7170">
                  <c:v>-2.9473113696323332</c:v>
                </c:pt>
                <c:pt idx="7171">
                  <c:v>-2.9999861230994722</c:v>
                </c:pt>
                <c:pt idx="7172">
                  <c:v>-3.0304679039906666</c:v>
                </c:pt>
                <c:pt idx="7173">
                  <c:v>-3.0868145249205834</c:v>
                </c:pt>
                <c:pt idx="7174">
                  <c:v>-3.2385058687039168</c:v>
                </c:pt>
                <c:pt idx="7175">
                  <c:v>-3.2468214222898335</c:v>
                </c:pt>
                <c:pt idx="7176">
                  <c:v>-3.3052009233243336</c:v>
                </c:pt>
                <c:pt idx="7177">
                  <c:v>-3.3497776218480002</c:v>
                </c:pt>
                <c:pt idx="7178">
                  <c:v>-3.4717093931533056</c:v>
                </c:pt>
                <c:pt idx="7179">
                  <c:v>-3.5304268256094442</c:v>
                </c:pt>
                <c:pt idx="7180">
                  <c:v>-3.6454119945203058</c:v>
                </c:pt>
                <c:pt idx="7181">
                  <c:v>-4.0650186016975836</c:v>
                </c:pt>
                <c:pt idx="7182">
                  <c:v>-4.0098286918170833</c:v>
                </c:pt>
                <c:pt idx="7183">
                  <c:v>-3.4509705045469445</c:v>
                </c:pt>
                <c:pt idx="7184">
                  <c:v>-3.4642490468556946</c:v>
                </c:pt>
                <c:pt idx="7185">
                  <c:v>-3.7124630683939444</c:v>
                </c:pt>
                <c:pt idx="7186">
                  <c:v>-3.4278076051424722</c:v>
                </c:pt>
                <c:pt idx="7187">
                  <c:v>-3.3029828735849445</c:v>
                </c:pt>
                <c:pt idx="7188">
                  <c:v>-3.3019198381319441</c:v>
                </c:pt>
                <c:pt idx="7189">
                  <c:v>-1.6150213096948112</c:v>
                </c:pt>
                <c:pt idx="7190">
                  <c:v>-1.4523844522597777</c:v>
                </c:pt>
                <c:pt idx="7191">
                  <c:v>-1.4470505987035249</c:v>
                </c:pt>
                <c:pt idx="7192">
                  <c:v>-1.4261956845581805</c:v>
                </c:pt>
                <c:pt idx="7193">
                  <c:v>-1.7216676277696554</c:v>
                </c:pt>
                <c:pt idx="7194">
                  <c:v>-1.6346865475731944</c:v>
                </c:pt>
                <c:pt idx="7195">
                  <c:v>-1.2288125264017891</c:v>
                </c:pt>
                <c:pt idx="7196">
                  <c:v>-1.190349378693611</c:v>
                </c:pt>
                <c:pt idx="7197">
                  <c:v>-1.492405961200989</c:v>
                </c:pt>
                <c:pt idx="7198">
                  <c:v>-1.4011409278817613</c:v>
                </c:pt>
                <c:pt idx="7199">
                  <c:v>-1.3738371387524444</c:v>
                </c:pt>
                <c:pt idx="7200">
                  <c:v>-1.3384495935470417</c:v>
                </c:pt>
                <c:pt idx="7201">
                  <c:v>-0.84187585310207225</c:v>
                </c:pt>
                <c:pt idx="7202">
                  <c:v>-0.75136057323163896</c:v>
                </c:pt>
                <c:pt idx="7203">
                  <c:v>-0.74188525194443333</c:v>
                </c:pt>
                <c:pt idx="7204">
                  <c:v>-0.6646443474178555</c:v>
                </c:pt>
                <c:pt idx="7205">
                  <c:v>-0.65523353334514445</c:v>
                </c:pt>
                <c:pt idx="7206">
                  <c:v>-0.57909048059306945</c:v>
                </c:pt>
                <c:pt idx="7207">
                  <c:v>-0.57181323475450552</c:v>
                </c:pt>
                <c:pt idx="7208">
                  <c:v>-0.53320827924692782</c:v>
                </c:pt>
                <c:pt idx="7209">
                  <c:v>-0.54098442405331382</c:v>
                </c:pt>
                <c:pt idx="7210">
                  <c:v>-0.58814336094816111</c:v>
                </c:pt>
                <c:pt idx="7211">
                  <c:v>-0.59972626881726665</c:v>
                </c:pt>
                <c:pt idx="7212">
                  <c:v>-0.57748451996897787</c:v>
                </c:pt>
                <c:pt idx="7213">
                  <c:v>-0.3507170168075861</c:v>
                </c:pt>
                <c:pt idx="7214">
                  <c:v>-0.58117290629193896</c:v>
                </c:pt>
                <c:pt idx="7215">
                  <c:v>-1.3046927567568609</c:v>
                </c:pt>
                <c:pt idx="7216">
                  <c:v>-1.3419916491657777</c:v>
                </c:pt>
                <c:pt idx="7217">
                  <c:v>-2.6319727302120053</c:v>
                </c:pt>
                <c:pt idx="7218">
                  <c:v>-3.0495350771956664</c:v>
                </c:pt>
                <c:pt idx="7219">
                  <c:v>-3.1463138835647779</c:v>
                </c:pt>
                <c:pt idx="7220">
                  <c:v>-3.1390881179842776</c:v>
                </c:pt>
                <c:pt idx="7221">
                  <c:v>-3.1166979834494724</c:v>
                </c:pt>
                <c:pt idx="7222">
                  <c:v>-3.2968952304759997</c:v>
                </c:pt>
                <c:pt idx="7223">
                  <c:v>-3.428614777734972</c:v>
                </c:pt>
                <c:pt idx="7224">
                  <c:v>-3.4849649861057777</c:v>
                </c:pt>
                <c:pt idx="7225">
                  <c:v>-3.4589782863291947</c:v>
                </c:pt>
                <c:pt idx="7226">
                  <c:v>-3.5140832201614725</c:v>
                </c:pt>
                <c:pt idx="7227">
                  <c:v>-3.5533254535982781</c:v>
                </c:pt>
                <c:pt idx="7228">
                  <c:v>-3.6561643670009167</c:v>
                </c:pt>
                <c:pt idx="7229">
                  <c:v>-4.0915139578784165</c:v>
                </c:pt>
                <c:pt idx="7230">
                  <c:v>-4.085425002054639</c:v>
                </c:pt>
                <c:pt idx="7231">
                  <c:v>-3.5474625505157222</c:v>
                </c:pt>
                <c:pt idx="7232">
                  <c:v>-3.5535647116782503</c:v>
                </c:pt>
                <c:pt idx="7233">
                  <c:v>-3.4327716043396945</c:v>
                </c:pt>
                <c:pt idx="7234">
                  <c:v>-3.102146348766222</c:v>
                </c:pt>
                <c:pt idx="7235">
                  <c:v>-3.3396797446104443</c:v>
                </c:pt>
                <c:pt idx="7236">
                  <c:v>-3.3410610580578055</c:v>
                </c:pt>
                <c:pt idx="7237">
                  <c:v>-1.6623241896322223</c:v>
                </c:pt>
                <c:pt idx="7238">
                  <c:v>-1.5344451057760113</c:v>
                </c:pt>
                <c:pt idx="7239">
                  <c:v>-1.543521682193836</c:v>
                </c:pt>
                <c:pt idx="7240">
                  <c:v>-1.5234617830164305</c:v>
                </c:pt>
                <c:pt idx="7241">
                  <c:v>-1.8328958720988806</c:v>
                </c:pt>
                <c:pt idx="7242">
                  <c:v>-1.7784840237632695</c:v>
                </c:pt>
                <c:pt idx="7243">
                  <c:v>-1.3840597226560474</c:v>
                </c:pt>
                <c:pt idx="7244">
                  <c:v>-1.346095898552625</c:v>
                </c:pt>
                <c:pt idx="7245">
                  <c:v>-1.6750177216180582</c:v>
                </c:pt>
                <c:pt idx="7246">
                  <c:v>-1.635231442459111</c:v>
                </c:pt>
                <c:pt idx="7247">
                  <c:v>-1.523749514175061</c:v>
                </c:pt>
                <c:pt idx="7248">
                  <c:v>-1.3349563174140806</c:v>
                </c:pt>
                <c:pt idx="7249">
                  <c:v>-0.71989386936498334</c:v>
                </c:pt>
                <c:pt idx="7250">
                  <c:v>-0.5564095788289638</c:v>
                </c:pt>
                <c:pt idx="7251">
                  <c:v>-0.50373601106076671</c:v>
                </c:pt>
                <c:pt idx="7252">
                  <c:v>-0.43016700333492502</c:v>
                </c:pt>
                <c:pt idx="7253">
                  <c:v>-0.41870081249778057</c:v>
                </c:pt>
                <c:pt idx="7254">
                  <c:v>-0.39759305650783611</c:v>
                </c:pt>
                <c:pt idx="7255">
                  <c:v>-0.39322234388235555</c:v>
                </c:pt>
                <c:pt idx="7256">
                  <c:v>-0.37046071874753611</c:v>
                </c:pt>
                <c:pt idx="7257">
                  <c:v>-0.36828019609892781</c:v>
                </c:pt>
                <c:pt idx="7258">
                  <c:v>-0.42073602818829442</c:v>
                </c:pt>
                <c:pt idx="7259">
                  <c:v>-0.43184484644321108</c:v>
                </c:pt>
                <c:pt idx="7260">
                  <c:v>-0.48800971704771945</c:v>
                </c:pt>
                <c:pt idx="7261">
                  <c:v>-0.24041613571742831</c:v>
                </c:pt>
                <c:pt idx="7262">
                  <c:v>-0.31320680291058056</c:v>
                </c:pt>
                <c:pt idx="7263">
                  <c:v>-0.92004799854889718</c:v>
                </c:pt>
                <c:pt idx="7264">
                  <c:v>-1.0096024329988722</c:v>
                </c:pt>
                <c:pt idx="7265">
                  <c:v>-2.1298491626714862</c:v>
                </c:pt>
                <c:pt idx="7266">
                  <c:v>-2.2658374952288196</c:v>
                </c:pt>
                <c:pt idx="7267">
                  <c:v>-2.3368639000170668</c:v>
                </c:pt>
                <c:pt idx="7268">
                  <c:v>-2.4767214147746004</c:v>
                </c:pt>
                <c:pt idx="7269">
                  <c:v>-2.5461172459065526</c:v>
                </c:pt>
                <c:pt idx="7270">
                  <c:v>-2.6460800504108279</c:v>
                </c:pt>
                <c:pt idx="7271">
                  <c:v>-2.6658145698268974</c:v>
                </c:pt>
                <c:pt idx="7272">
                  <c:v>-2.7359075980340251</c:v>
                </c:pt>
                <c:pt idx="7273">
                  <c:v>-2.8160514359096949</c:v>
                </c:pt>
                <c:pt idx="7274">
                  <c:v>-2.9696376678033052</c:v>
                </c:pt>
                <c:pt idx="7275">
                  <c:v>-3.0701951907124445</c:v>
                </c:pt>
                <c:pt idx="7276">
                  <c:v>-3.1864785629588055</c:v>
                </c:pt>
                <c:pt idx="7277">
                  <c:v>-3.6250157040280557</c:v>
                </c:pt>
                <c:pt idx="7278">
                  <c:v>-3.6699642682051112</c:v>
                </c:pt>
                <c:pt idx="7279">
                  <c:v>-3.1620338890188058</c:v>
                </c:pt>
                <c:pt idx="7280">
                  <c:v>-3.0929397615881666</c:v>
                </c:pt>
                <c:pt idx="7281">
                  <c:v>-2.971141886301722</c:v>
                </c:pt>
                <c:pt idx="7282">
                  <c:v>-2.9188230075475832</c:v>
                </c:pt>
                <c:pt idx="7283">
                  <c:v>-3.1893161030951664</c:v>
                </c:pt>
                <c:pt idx="7284">
                  <c:v>-3.0351803326429443</c:v>
                </c:pt>
                <c:pt idx="7285">
                  <c:v>-1.2974575267459221</c:v>
                </c:pt>
                <c:pt idx="7286">
                  <c:v>-1.1562909467795111</c:v>
                </c:pt>
                <c:pt idx="7287">
                  <c:v>-1.1438262525158889</c:v>
                </c:pt>
                <c:pt idx="7288">
                  <c:v>-1.0692258560785917</c:v>
                </c:pt>
                <c:pt idx="7289">
                  <c:v>-1.3705514988516749</c:v>
                </c:pt>
                <c:pt idx="7290">
                  <c:v>-1.3030651301321639</c:v>
                </c:pt>
                <c:pt idx="7291">
                  <c:v>-0.94052601889878895</c:v>
                </c:pt>
                <c:pt idx="7292">
                  <c:v>-0.86655812368361673</c:v>
                </c:pt>
                <c:pt idx="7293">
                  <c:v>-1.1548392182682667</c:v>
                </c:pt>
                <c:pt idx="7294">
                  <c:v>-0.97765454870360824</c:v>
                </c:pt>
                <c:pt idx="7295">
                  <c:v>-0.95932846531880833</c:v>
                </c:pt>
                <c:pt idx="7296">
                  <c:v>-0.93969324572207769</c:v>
                </c:pt>
                <c:pt idx="7297">
                  <c:v>-0.52917555973403607</c:v>
                </c:pt>
                <c:pt idx="7298">
                  <c:v>-0.49381083405207221</c:v>
                </c:pt>
                <c:pt idx="7299">
                  <c:v>-0.49160035870316116</c:v>
                </c:pt>
                <c:pt idx="7300">
                  <c:v>-0.44918895146348059</c:v>
                </c:pt>
                <c:pt idx="7301">
                  <c:v>-0.44827648050688057</c:v>
                </c:pt>
                <c:pt idx="7302">
                  <c:v>-0.42215353843520831</c:v>
                </c:pt>
                <c:pt idx="7303">
                  <c:v>-0.41511598788775278</c:v>
                </c:pt>
                <c:pt idx="7304">
                  <c:v>-0.38194289791631947</c:v>
                </c:pt>
                <c:pt idx="7305">
                  <c:v>-0.37077455143972776</c:v>
                </c:pt>
                <c:pt idx="7306">
                  <c:v>-0.4409073718453389</c:v>
                </c:pt>
                <c:pt idx="7307">
                  <c:v>-0.4866484082979472</c:v>
                </c:pt>
                <c:pt idx="7308">
                  <c:v>-0.49394896648086667</c:v>
                </c:pt>
                <c:pt idx="7309">
                  <c:v>-0.27496234003602804</c:v>
                </c:pt>
                <c:pt idx="7310">
                  <c:v>-0.3418035955820139</c:v>
                </c:pt>
                <c:pt idx="7311">
                  <c:v>-0.91901844561545831</c:v>
                </c:pt>
                <c:pt idx="7312">
                  <c:v>-1.0213480683818694</c:v>
                </c:pt>
                <c:pt idx="7313">
                  <c:v>-0.58824299255044998</c:v>
                </c:pt>
                <c:pt idx="7314">
                  <c:v>-0.7716192058094028</c:v>
                </c:pt>
                <c:pt idx="7315">
                  <c:v>-0.85678640569791675</c:v>
                </c:pt>
                <c:pt idx="7316">
                  <c:v>-1.0014608435201833</c:v>
                </c:pt>
                <c:pt idx="7317">
                  <c:v>-1.018848209400889</c:v>
                </c:pt>
                <c:pt idx="7318">
                  <c:v>-1.1151905153964778</c:v>
                </c:pt>
                <c:pt idx="7319">
                  <c:v>-1.1412347660469917</c:v>
                </c:pt>
                <c:pt idx="7320">
                  <c:v>-1.2382829190896307</c:v>
                </c:pt>
                <c:pt idx="7321">
                  <c:v>-1.3157050602159082</c:v>
                </c:pt>
                <c:pt idx="7322">
                  <c:v>-1.4478030490357694</c:v>
                </c:pt>
                <c:pt idx="7323">
                  <c:v>-1.4831104298894167</c:v>
                </c:pt>
                <c:pt idx="7324">
                  <c:v>-1.5250902253880974</c:v>
                </c:pt>
                <c:pt idx="7325">
                  <c:v>-1.9989463743904778</c:v>
                </c:pt>
                <c:pt idx="7326">
                  <c:v>-2.103399516085986</c:v>
                </c:pt>
                <c:pt idx="7327">
                  <c:v>-1.6092042253836278</c:v>
                </c:pt>
                <c:pt idx="7328">
                  <c:v>-1.5950946624198139</c:v>
                </c:pt>
                <c:pt idx="7329">
                  <c:v>-1.4670962958047193</c:v>
                </c:pt>
                <c:pt idx="7330">
                  <c:v>-1.3295817488303834</c:v>
                </c:pt>
                <c:pt idx="7331">
                  <c:v>-1.1916827794908167</c:v>
                </c:pt>
                <c:pt idx="7332">
                  <c:v>-1.0165266102319694</c:v>
                </c:pt>
                <c:pt idx="7333">
                  <c:v>-1.3591250428770918</c:v>
                </c:pt>
                <c:pt idx="7334">
                  <c:v>-1.2276977854563473</c:v>
                </c:pt>
                <c:pt idx="7335">
                  <c:v>-1.2131175902055304</c:v>
                </c:pt>
                <c:pt idx="7336">
                  <c:v>-1.1429929641387027</c:v>
                </c:pt>
                <c:pt idx="7337">
                  <c:v>-1.41654245113365</c:v>
                </c:pt>
                <c:pt idx="7338">
                  <c:v>-1.3349142668430334</c:v>
                </c:pt>
                <c:pt idx="7339">
                  <c:v>-0.95425322163487492</c:v>
                </c:pt>
                <c:pt idx="7340">
                  <c:v>-0.88426982764273887</c:v>
                </c:pt>
                <c:pt idx="7341">
                  <c:v>-1.1811955684279498</c:v>
                </c:pt>
                <c:pt idx="7342">
                  <c:v>-1.07715061765735</c:v>
                </c:pt>
                <c:pt idx="7343">
                  <c:v>-1.0442195067958111</c:v>
                </c:pt>
                <c:pt idx="7344">
                  <c:v>-0.97872383295026111</c:v>
                </c:pt>
                <c:pt idx="7345">
                  <c:v>-0.53758873118761386</c:v>
                </c:pt>
                <c:pt idx="7346">
                  <c:v>-0.4924910244602333</c:v>
                </c:pt>
                <c:pt idx="7347">
                  <c:v>-0.47215246807057776</c:v>
                </c:pt>
                <c:pt idx="7348">
                  <c:v>-0.4270339070500333</c:v>
                </c:pt>
                <c:pt idx="7349">
                  <c:v>-0.42325722207227778</c:v>
                </c:pt>
                <c:pt idx="7350">
                  <c:v>-0.40458408374688337</c:v>
                </c:pt>
                <c:pt idx="7351">
                  <c:v>-0.40326377316284162</c:v>
                </c:pt>
                <c:pt idx="7352">
                  <c:v>-0.38433993243875275</c:v>
                </c:pt>
                <c:pt idx="7353">
                  <c:v>-0.383596712332475</c:v>
                </c:pt>
                <c:pt idx="7354">
                  <c:v>-0.50119328078039993</c:v>
                </c:pt>
                <c:pt idx="7355">
                  <c:v>-0.44600280164689443</c:v>
                </c:pt>
                <c:pt idx="7356">
                  <c:v>-0.56864777110232501</c:v>
                </c:pt>
                <c:pt idx="7357">
                  <c:v>-0.36134655786821113</c:v>
                </c:pt>
                <c:pt idx="7358">
                  <c:v>-0.62011170088615009</c:v>
                </c:pt>
                <c:pt idx="7359">
                  <c:v>-1.2614140778270777</c:v>
                </c:pt>
                <c:pt idx="7360">
                  <c:v>-1.3206918310985249</c:v>
                </c:pt>
                <c:pt idx="7361">
                  <c:v>-0.85300481948460827</c:v>
                </c:pt>
                <c:pt idx="7362">
                  <c:v>-1.0361452697327307</c:v>
                </c:pt>
                <c:pt idx="7363">
                  <c:v>-1.1466488613213388</c:v>
                </c:pt>
                <c:pt idx="7364">
                  <c:v>-1.2858630550405832</c:v>
                </c:pt>
                <c:pt idx="7365">
                  <c:v>-1.3285705574448861</c:v>
                </c:pt>
                <c:pt idx="7366">
                  <c:v>-1.4092395786508585</c:v>
                </c:pt>
                <c:pt idx="7367">
                  <c:v>-1.4485161208016277</c:v>
                </c:pt>
                <c:pt idx="7368">
                  <c:v>-1.5499747553625249</c:v>
                </c:pt>
                <c:pt idx="7369">
                  <c:v>-1.5985048798697554</c:v>
                </c:pt>
                <c:pt idx="7370">
                  <c:v>-1.5806443462130362</c:v>
                </c:pt>
                <c:pt idx="7371">
                  <c:v>-1.6492555938638778</c:v>
                </c:pt>
                <c:pt idx="7372">
                  <c:v>-1.8091678163597389</c:v>
                </c:pt>
                <c:pt idx="7373">
                  <c:v>-2.2703513061104919</c:v>
                </c:pt>
                <c:pt idx="7374">
                  <c:v>-2.3364898361691306</c:v>
                </c:pt>
                <c:pt idx="7375">
                  <c:v>-1.8423384292054306</c:v>
                </c:pt>
                <c:pt idx="7376">
                  <c:v>-1.8448373335674417</c:v>
                </c:pt>
                <c:pt idx="7377">
                  <c:v>-1.7291598512298334</c:v>
                </c:pt>
                <c:pt idx="7378">
                  <c:v>-1.6187990056513195</c:v>
                </c:pt>
                <c:pt idx="7379">
                  <c:v>-1.4749690799975361</c:v>
                </c:pt>
                <c:pt idx="7380">
                  <c:v>-1.270063813118786</c:v>
                </c:pt>
                <c:pt idx="7381">
                  <c:v>-1.6205504370432471</c:v>
                </c:pt>
                <c:pt idx="7382">
                  <c:v>-1.518931756836511</c:v>
                </c:pt>
                <c:pt idx="7383">
                  <c:v>-1.4621719860321776</c:v>
                </c:pt>
                <c:pt idx="7384">
                  <c:v>-1.3659641002984777</c:v>
                </c:pt>
                <c:pt idx="7385">
                  <c:v>-1.6292847828898973</c:v>
                </c:pt>
                <c:pt idx="7386">
                  <c:v>-1.5673151933012335</c:v>
                </c:pt>
                <c:pt idx="7387">
                  <c:v>-1.1686042260231668</c:v>
                </c:pt>
                <c:pt idx="7388">
                  <c:v>-1.1263236369009721</c:v>
                </c:pt>
                <c:pt idx="7389">
                  <c:v>-1.4345377721568695</c:v>
                </c:pt>
                <c:pt idx="7390">
                  <c:v>-1.3651956414141306</c:v>
                </c:pt>
                <c:pt idx="7391">
                  <c:v>-1.3230534580724667</c:v>
                </c:pt>
                <c:pt idx="7392">
                  <c:v>-1.2282279821249</c:v>
                </c:pt>
                <c:pt idx="7393">
                  <c:v>-0.71363702908884163</c:v>
                </c:pt>
                <c:pt idx="7394">
                  <c:v>-0.62091717082248621</c:v>
                </c:pt>
                <c:pt idx="7395">
                  <c:v>-0.59913247106887779</c:v>
                </c:pt>
                <c:pt idx="7396">
                  <c:v>-0.55669042047150841</c:v>
                </c:pt>
                <c:pt idx="7397">
                  <c:v>-0.54648040870833892</c:v>
                </c:pt>
                <c:pt idx="7398">
                  <c:v>-0.50149618827663056</c:v>
                </c:pt>
                <c:pt idx="7399">
                  <c:v>-0.48846439157389165</c:v>
                </c:pt>
                <c:pt idx="7400">
                  <c:v>-0.44136745202299166</c:v>
                </c:pt>
                <c:pt idx="7401">
                  <c:v>-0.43336079653738058</c:v>
                </c:pt>
                <c:pt idx="7402">
                  <c:v>-0.56085352083734719</c:v>
                </c:pt>
                <c:pt idx="7403">
                  <c:v>-0.56687281386574162</c:v>
                </c:pt>
                <c:pt idx="7404">
                  <c:v>-0.73757774316129998</c:v>
                </c:pt>
                <c:pt idx="7405">
                  <c:v>-0.57736223188958335</c:v>
                </c:pt>
                <c:pt idx="7406">
                  <c:v>-0.75343634192171394</c:v>
                </c:pt>
                <c:pt idx="7407">
                  <c:v>-1.3805392600283193</c:v>
                </c:pt>
                <c:pt idx="7408">
                  <c:v>-1.4779168468258805</c:v>
                </c:pt>
                <c:pt idx="7409">
                  <c:v>-2.7052727470997642</c:v>
                </c:pt>
                <c:pt idx="7410">
                  <c:v>-2.9053026435647222</c:v>
                </c:pt>
                <c:pt idx="7411">
                  <c:v>-2.9949255427043888</c:v>
                </c:pt>
                <c:pt idx="7412">
                  <c:v>-3.1632752766849443</c:v>
                </c:pt>
                <c:pt idx="7413">
                  <c:v>-3.2353397983754721</c:v>
                </c:pt>
                <c:pt idx="7414">
                  <c:v>-3.2677814525386668</c:v>
                </c:pt>
                <c:pt idx="7415">
                  <c:v>-3.259732133984472</c:v>
                </c:pt>
                <c:pt idx="7416">
                  <c:v>-3.3374532189247779</c:v>
                </c:pt>
                <c:pt idx="7417">
                  <c:v>-3.4031792478904723</c:v>
                </c:pt>
                <c:pt idx="7418">
                  <c:v>-3.5437111611631109</c:v>
                </c:pt>
                <c:pt idx="7419">
                  <c:v>-3.6625832089905832</c:v>
                </c:pt>
                <c:pt idx="7420">
                  <c:v>-3.8646988985649444</c:v>
                </c:pt>
                <c:pt idx="7421">
                  <c:v>-4.3236302500169721</c:v>
                </c:pt>
                <c:pt idx="7422">
                  <c:v>-4.3488118016333335</c:v>
                </c:pt>
                <c:pt idx="7423">
                  <c:v>-3.8756737917045556</c:v>
                </c:pt>
                <c:pt idx="7424">
                  <c:v>-3.9385754489395275</c:v>
                </c:pt>
                <c:pt idx="7425">
                  <c:v>-3.8013430436016113</c:v>
                </c:pt>
                <c:pt idx="7426">
                  <c:v>-3.7032538791937779</c:v>
                </c:pt>
                <c:pt idx="7427">
                  <c:v>-3.9356870009914444</c:v>
                </c:pt>
                <c:pt idx="7428">
                  <c:v>-3.748906114170417</c:v>
                </c:pt>
                <c:pt idx="7429">
                  <c:v>-2.01771551198435</c:v>
                </c:pt>
                <c:pt idx="7430">
                  <c:v>-1.9253741395585304</c:v>
                </c:pt>
                <c:pt idx="7431">
                  <c:v>-1.9191437008747141</c:v>
                </c:pt>
                <c:pt idx="7432">
                  <c:v>-1.8496444567870889</c:v>
                </c:pt>
                <c:pt idx="7433">
                  <c:v>-2.1276474640605612</c:v>
                </c:pt>
                <c:pt idx="7434">
                  <c:v>-2.0417024068417109</c:v>
                </c:pt>
                <c:pt idx="7435">
                  <c:v>-1.6262905965266639</c:v>
                </c:pt>
                <c:pt idx="7436">
                  <c:v>-1.6008674215144028</c:v>
                </c:pt>
                <c:pt idx="7437">
                  <c:v>-1.8977370971037499</c:v>
                </c:pt>
                <c:pt idx="7438">
                  <c:v>-1.7996182382062693</c:v>
                </c:pt>
                <c:pt idx="7439">
                  <c:v>-1.7114761231660722</c:v>
                </c:pt>
                <c:pt idx="7440">
                  <c:v>-1.5726424835825776</c:v>
                </c:pt>
                <c:pt idx="7441">
                  <c:v>-1.0437528046092999</c:v>
                </c:pt>
                <c:pt idx="7442">
                  <c:v>-0.97896139970963048</c:v>
                </c:pt>
                <c:pt idx="7443">
                  <c:v>-0.99006250063806112</c:v>
                </c:pt>
                <c:pt idx="7444">
                  <c:v>-0.90713091468480556</c:v>
                </c:pt>
                <c:pt idx="7445">
                  <c:v>-0.88983378156964721</c:v>
                </c:pt>
                <c:pt idx="7446">
                  <c:v>-0.75579497726070011</c:v>
                </c:pt>
                <c:pt idx="7447">
                  <c:v>-0.75023265242272774</c:v>
                </c:pt>
                <c:pt idx="7448">
                  <c:v>-0.72084690429144438</c:v>
                </c:pt>
                <c:pt idx="7449">
                  <c:v>-0.75397098728954726</c:v>
                </c:pt>
                <c:pt idx="7450">
                  <c:v>-0.77012571621765835</c:v>
                </c:pt>
                <c:pt idx="7451">
                  <c:v>-1.0182546973899471</c:v>
                </c:pt>
                <c:pt idx="7452">
                  <c:v>-1.1117573934112113</c:v>
                </c:pt>
                <c:pt idx="7453">
                  <c:v>-0.92136490854546937</c:v>
                </c:pt>
                <c:pt idx="7454">
                  <c:v>-1.1007583578984723</c:v>
                </c:pt>
                <c:pt idx="7455">
                  <c:v>-1.7112222253893778</c:v>
                </c:pt>
                <c:pt idx="7456">
                  <c:v>-1.6911350606667195</c:v>
                </c:pt>
                <c:pt idx="7457">
                  <c:v>-2.8707070547883333</c:v>
                </c:pt>
                <c:pt idx="7458">
                  <c:v>-3.0657631661149445</c:v>
                </c:pt>
                <c:pt idx="7459">
                  <c:v>-3.2235442083702779</c:v>
                </c:pt>
                <c:pt idx="7460">
                  <c:v>-3.2747398183905831</c:v>
                </c:pt>
                <c:pt idx="7461">
                  <c:v>-3.284652999205</c:v>
                </c:pt>
                <c:pt idx="7462">
                  <c:v>-3.4602952839533332</c:v>
                </c:pt>
                <c:pt idx="7463">
                  <c:v>-3.5481935294085836</c:v>
                </c:pt>
                <c:pt idx="7464">
                  <c:v>-3.5843231155177779</c:v>
                </c:pt>
                <c:pt idx="7465">
                  <c:v>-3.5609995304884721</c:v>
                </c:pt>
                <c:pt idx="7466">
                  <c:v>-3.5771591235682223</c:v>
                </c:pt>
                <c:pt idx="7467">
                  <c:v>-3.652139892873389</c:v>
                </c:pt>
                <c:pt idx="7468">
                  <c:v>-3.895760981828861</c:v>
                </c:pt>
                <c:pt idx="7469">
                  <c:v>-4.3176692497911944</c:v>
                </c:pt>
                <c:pt idx="7470">
                  <c:v>-4.2483542167750832</c:v>
                </c:pt>
                <c:pt idx="7471">
                  <c:v>-3.6982997217882501</c:v>
                </c:pt>
                <c:pt idx="7472">
                  <c:v>-3.6388241988907222</c:v>
                </c:pt>
                <c:pt idx="7473">
                  <c:v>-3.8738823465824721</c:v>
                </c:pt>
                <c:pt idx="7474">
                  <c:v>-3.7882335602889996</c:v>
                </c:pt>
                <c:pt idx="7475">
                  <c:v>-3.7431003889488892</c:v>
                </c:pt>
                <c:pt idx="7476">
                  <c:v>-3.6981996795431389</c:v>
                </c:pt>
                <c:pt idx="7477">
                  <c:v>-2.0304656030852084</c:v>
                </c:pt>
                <c:pt idx="7478">
                  <c:v>-1.9401393853678637</c:v>
                </c:pt>
                <c:pt idx="7479">
                  <c:v>-1.9245459663956972</c:v>
                </c:pt>
                <c:pt idx="7480">
                  <c:v>-1.8467370447389695</c:v>
                </c:pt>
                <c:pt idx="7481">
                  <c:v>-2.1331418293535167</c:v>
                </c:pt>
                <c:pt idx="7482">
                  <c:v>-2.0787688890578888</c:v>
                </c:pt>
                <c:pt idx="7483">
                  <c:v>-1.6520559741331637</c:v>
                </c:pt>
                <c:pt idx="7484">
                  <c:v>-1.5550984358515054</c:v>
                </c:pt>
                <c:pt idx="7485">
                  <c:v>-1.8330192207042528</c:v>
                </c:pt>
                <c:pt idx="7486">
                  <c:v>-1.7523927446319554</c:v>
                </c:pt>
                <c:pt idx="7487">
                  <c:v>-1.697204651116311</c:v>
                </c:pt>
                <c:pt idx="7488">
                  <c:v>-1.6170431917715389</c:v>
                </c:pt>
                <c:pt idx="7489">
                  <c:v>-1.0736629587315167</c:v>
                </c:pt>
                <c:pt idx="7490">
                  <c:v>-0.93564779913704166</c:v>
                </c:pt>
                <c:pt idx="7491">
                  <c:v>-0.91830617697679728</c:v>
                </c:pt>
                <c:pt idx="7492">
                  <c:v>-0.99197722831351942</c:v>
                </c:pt>
                <c:pt idx="7493">
                  <c:v>-0.9856534797107388</c:v>
                </c:pt>
                <c:pt idx="7494">
                  <c:v>-0.84788844747168046</c:v>
                </c:pt>
                <c:pt idx="7495">
                  <c:v>-0.82842971498689444</c:v>
                </c:pt>
                <c:pt idx="7496">
                  <c:v>-0.75443129612996107</c:v>
                </c:pt>
                <c:pt idx="7497">
                  <c:v>-0.73566926062775273</c:v>
                </c:pt>
                <c:pt idx="7498">
                  <c:v>-0.73631386996511383</c:v>
                </c:pt>
                <c:pt idx="7499">
                  <c:v>-0.83494206556674722</c:v>
                </c:pt>
                <c:pt idx="7500">
                  <c:v>-0.89125477526184715</c:v>
                </c:pt>
                <c:pt idx="7501">
                  <c:v>-0.67424894632683885</c:v>
                </c:pt>
                <c:pt idx="7502">
                  <c:v>-0.83201037348056106</c:v>
                </c:pt>
                <c:pt idx="7503">
                  <c:v>-1.5094582645569887</c:v>
                </c:pt>
                <c:pt idx="7504">
                  <c:v>-1.6282355240215445</c:v>
                </c:pt>
                <c:pt idx="7505">
                  <c:v>-2.898924161744</c:v>
                </c:pt>
                <c:pt idx="7506">
                  <c:v>-3.0807631351968889</c:v>
                </c:pt>
                <c:pt idx="7507">
                  <c:v>-3.1671307246566944</c:v>
                </c:pt>
                <c:pt idx="7508">
                  <c:v>-3.2381352735898608</c:v>
                </c:pt>
                <c:pt idx="7509">
                  <c:v>-3.2535775998538887</c:v>
                </c:pt>
                <c:pt idx="7510">
                  <c:v>-3.3038470672091389</c:v>
                </c:pt>
                <c:pt idx="7511">
                  <c:v>-3.3147387089342222</c:v>
                </c:pt>
                <c:pt idx="7512">
                  <c:v>-3.4093713132989163</c:v>
                </c:pt>
                <c:pt idx="7513">
                  <c:v>-3.4732769901690559</c:v>
                </c:pt>
                <c:pt idx="7514">
                  <c:v>-3.5564254090757501</c:v>
                </c:pt>
                <c:pt idx="7515">
                  <c:v>-3.6403606407562776</c:v>
                </c:pt>
                <c:pt idx="7516">
                  <c:v>-3.8116354346568335</c:v>
                </c:pt>
                <c:pt idx="7517">
                  <c:v>-4.269654944759111</c:v>
                </c:pt>
                <c:pt idx="7518">
                  <c:v>-4.3462591094716387</c:v>
                </c:pt>
                <c:pt idx="7519">
                  <c:v>-3.9597814238176108</c:v>
                </c:pt>
                <c:pt idx="7520">
                  <c:v>-3.847220653335889</c:v>
                </c:pt>
                <c:pt idx="7521">
                  <c:v>-3.686627343977583</c:v>
                </c:pt>
                <c:pt idx="7522">
                  <c:v>-3.5388871286330001</c:v>
                </c:pt>
                <c:pt idx="7523">
                  <c:v>-3.7966000448840003</c:v>
                </c:pt>
                <c:pt idx="7524">
                  <c:v>-3.6670070944257502</c:v>
                </c:pt>
                <c:pt idx="7525">
                  <c:v>-1.9337400681629862</c:v>
                </c:pt>
                <c:pt idx="7526">
                  <c:v>-1.7530073943059168</c:v>
                </c:pt>
                <c:pt idx="7527">
                  <c:v>-1.6781788491202194</c:v>
                </c:pt>
                <c:pt idx="7528">
                  <c:v>-1.577021334323325</c:v>
                </c:pt>
                <c:pt idx="7529">
                  <c:v>-1.8675722502559029</c:v>
                </c:pt>
                <c:pt idx="7530">
                  <c:v>-1.8220044460339833</c:v>
                </c:pt>
                <c:pt idx="7531">
                  <c:v>-1.454256608588786</c:v>
                </c:pt>
                <c:pt idx="7532">
                  <c:v>-1.4506797312534612</c:v>
                </c:pt>
                <c:pt idx="7533">
                  <c:v>-1.7633806177740667</c:v>
                </c:pt>
                <c:pt idx="7534">
                  <c:v>-1.6925312243914694</c:v>
                </c:pt>
                <c:pt idx="7535">
                  <c:v>-1.6444585991657554</c:v>
                </c:pt>
                <c:pt idx="7536">
                  <c:v>-1.5636764784849584</c:v>
                </c:pt>
                <c:pt idx="7537">
                  <c:v>-1.0214613815513112</c:v>
                </c:pt>
                <c:pt idx="7538">
                  <c:v>-0.88379669620118328</c:v>
                </c:pt>
                <c:pt idx="7539">
                  <c:v>-0.83917633113992229</c:v>
                </c:pt>
                <c:pt idx="7540">
                  <c:v>-0.73704251280848621</c:v>
                </c:pt>
                <c:pt idx="7541">
                  <c:v>-0.70836664994839438</c:v>
                </c:pt>
                <c:pt idx="7542">
                  <c:v>-0.59913139703096108</c:v>
                </c:pt>
                <c:pt idx="7543">
                  <c:v>-0.58267971129738338</c:v>
                </c:pt>
                <c:pt idx="7544">
                  <c:v>-0.53229023373024165</c:v>
                </c:pt>
                <c:pt idx="7545">
                  <c:v>-0.52768973091890004</c:v>
                </c:pt>
                <c:pt idx="7546">
                  <c:v>-0.57700085390457501</c:v>
                </c:pt>
                <c:pt idx="7547">
                  <c:v>-0.67108748302495835</c:v>
                </c:pt>
                <c:pt idx="7548">
                  <c:v>-0.71931267889892225</c:v>
                </c:pt>
                <c:pt idx="7549">
                  <c:v>-0.50676818406549162</c:v>
                </c:pt>
                <c:pt idx="7550">
                  <c:v>-0.65158617273168895</c:v>
                </c:pt>
                <c:pt idx="7551">
                  <c:v>-1.3213303182097611</c:v>
                </c:pt>
                <c:pt idx="7552">
                  <c:v>-1.4167119251141918</c:v>
                </c:pt>
                <c:pt idx="7553">
                  <c:v>-2.7048687584755697</c:v>
                </c:pt>
                <c:pt idx="7554">
                  <c:v>-2.982874840124389</c:v>
                </c:pt>
                <c:pt idx="7555">
                  <c:v>-3.1297774991397778</c:v>
                </c:pt>
                <c:pt idx="7556">
                  <c:v>-3.2585406729927224</c:v>
                </c:pt>
                <c:pt idx="7557">
                  <c:v>-3.3377757603733058</c:v>
                </c:pt>
                <c:pt idx="7558">
                  <c:v>-3.4546328208740276</c:v>
                </c:pt>
                <c:pt idx="7559">
                  <c:v>-3.5039584789550831</c:v>
                </c:pt>
                <c:pt idx="7560">
                  <c:v>-3.5689864068051387</c:v>
                </c:pt>
                <c:pt idx="7561">
                  <c:v>-3.6555328522142219</c:v>
                </c:pt>
                <c:pt idx="7562">
                  <c:v>-3.8352674721762221</c:v>
                </c:pt>
                <c:pt idx="7563">
                  <c:v>-3.9456272755834725</c:v>
                </c:pt>
                <c:pt idx="7564">
                  <c:v>-4.0825850572486386</c:v>
                </c:pt>
                <c:pt idx="7565">
                  <c:v>-4.501126101243722</c:v>
                </c:pt>
                <c:pt idx="7566">
                  <c:v>-4.5519576242948885</c:v>
                </c:pt>
                <c:pt idx="7567">
                  <c:v>-4.161468845406695</c:v>
                </c:pt>
                <c:pt idx="7568">
                  <c:v>-4.0677180407746389</c:v>
                </c:pt>
                <c:pt idx="7569">
                  <c:v>-3.9676419957879165</c:v>
                </c:pt>
                <c:pt idx="7570">
                  <c:v>-3.9317393597969166</c:v>
                </c:pt>
                <c:pt idx="7571">
                  <c:v>-4.1995393045353895</c:v>
                </c:pt>
                <c:pt idx="7572">
                  <c:v>-3.9671480246615558</c:v>
                </c:pt>
                <c:pt idx="7573">
                  <c:v>-2.1813062562972276</c:v>
                </c:pt>
                <c:pt idx="7574">
                  <c:v>-2.0325524469912497</c:v>
                </c:pt>
                <c:pt idx="7575">
                  <c:v>-1.9971453712632057</c:v>
                </c:pt>
                <c:pt idx="7576">
                  <c:v>-1.9319991368655305</c:v>
                </c:pt>
                <c:pt idx="7577">
                  <c:v>-2.1952202071489499</c:v>
                </c:pt>
                <c:pt idx="7578">
                  <c:v>-2.0786775385709251</c:v>
                </c:pt>
                <c:pt idx="7579">
                  <c:v>-1.6632400960262919</c:v>
                </c:pt>
                <c:pt idx="7580">
                  <c:v>-1.6293616087146334</c:v>
                </c:pt>
                <c:pt idx="7581">
                  <c:v>-1.9529723108760333</c:v>
                </c:pt>
                <c:pt idx="7582">
                  <c:v>-1.9061217089427054</c:v>
                </c:pt>
                <c:pt idx="7583">
                  <c:v>-1.868769080885639</c:v>
                </c:pt>
                <c:pt idx="7584">
                  <c:v>-1.7849051447158861</c:v>
                </c:pt>
                <c:pt idx="7585">
                  <c:v>-1.2291984493636194</c:v>
                </c:pt>
                <c:pt idx="7586">
                  <c:v>-1.0706754703855723</c:v>
                </c:pt>
                <c:pt idx="7587">
                  <c:v>-1.0169349277234279</c:v>
                </c:pt>
                <c:pt idx="7588">
                  <c:v>-0.95443785130014169</c:v>
                </c:pt>
                <c:pt idx="7589">
                  <c:v>-0.8938423540356889</c:v>
                </c:pt>
                <c:pt idx="7590">
                  <c:v>-0.74982051049711118</c:v>
                </c:pt>
                <c:pt idx="7591">
                  <c:v>-0.70497029864750271</c:v>
                </c:pt>
                <c:pt idx="7592">
                  <c:v>-0.60978883853792787</c:v>
                </c:pt>
                <c:pt idx="7593">
                  <c:v>-0.59265674711020833</c:v>
                </c:pt>
                <c:pt idx="7594">
                  <c:v>-0.59396917763994994</c:v>
                </c:pt>
                <c:pt idx="7595">
                  <c:v>-0.66701306231000002</c:v>
                </c:pt>
                <c:pt idx="7596">
                  <c:v>-0.79884629744200553</c:v>
                </c:pt>
                <c:pt idx="7597">
                  <c:v>-0.61732022614563331</c:v>
                </c:pt>
                <c:pt idx="7598">
                  <c:v>-0.74492203028930826</c:v>
                </c:pt>
                <c:pt idx="7599">
                  <c:v>-1.4338974960314443</c:v>
                </c:pt>
                <c:pt idx="7600">
                  <c:v>-1.5754424154943416</c:v>
                </c:pt>
                <c:pt idx="7601">
                  <c:v>-2.8454276026763332</c:v>
                </c:pt>
                <c:pt idx="7602">
                  <c:v>-3.0526556897664996</c:v>
                </c:pt>
                <c:pt idx="7603">
                  <c:v>-3.1874891042365556</c:v>
                </c:pt>
                <c:pt idx="7604">
                  <c:v>-3.3272516420718059</c:v>
                </c:pt>
                <c:pt idx="7605">
                  <c:v>-3.3485988333778609</c:v>
                </c:pt>
                <c:pt idx="7606">
                  <c:v>-3.4604052255488056</c:v>
                </c:pt>
                <c:pt idx="7607">
                  <c:v>-3.5907773390064723</c:v>
                </c:pt>
                <c:pt idx="7608">
                  <c:v>-3.7248668423493054</c:v>
                </c:pt>
                <c:pt idx="7609">
                  <c:v>-3.7997310324079443</c:v>
                </c:pt>
                <c:pt idx="7610">
                  <c:v>-3.9336249499869442</c:v>
                </c:pt>
                <c:pt idx="7611">
                  <c:v>-4.0275228464169164</c:v>
                </c:pt>
                <c:pt idx="7612">
                  <c:v>-4.2298976007759164</c:v>
                </c:pt>
                <c:pt idx="7613">
                  <c:v>-4.685441777286</c:v>
                </c:pt>
                <c:pt idx="7614">
                  <c:v>-4.7257521298721663</c:v>
                </c:pt>
                <c:pt idx="7615">
                  <c:v>-4.2342138588273892</c:v>
                </c:pt>
                <c:pt idx="7616">
                  <c:v>-4.2651370558957495</c:v>
                </c:pt>
                <c:pt idx="7617">
                  <c:v>-4.1453576233731111</c:v>
                </c:pt>
                <c:pt idx="7618">
                  <c:v>-4.0232092792976113</c:v>
                </c:pt>
                <c:pt idx="7619">
                  <c:v>-4.2535317356667779</c:v>
                </c:pt>
                <c:pt idx="7620">
                  <c:v>-4.0885204598441671</c:v>
                </c:pt>
                <c:pt idx="7621">
                  <c:v>-2.357148670893614</c:v>
                </c:pt>
                <c:pt idx="7622">
                  <c:v>-2.238460306426</c:v>
                </c:pt>
                <c:pt idx="7623">
                  <c:v>-2.1826166117707166</c:v>
                </c:pt>
                <c:pt idx="7624">
                  <c:v>-2.0585492838763502</c:v>
                </c:pt>
                <c:pt idx="7625">
                  <c:v>-2.3283860234421057</c:v>
                </c:pt>
                <c:pt idx="7626">
                  <c:v>-2.2484861010900636</c:v>
                </c:pt>
                <c:pt idx="7627">
                  <c:v>-1.8168951603374082</c:v>
                </c:pt>
                <c:pt idx="7628">
                  <c:v>-1.7212719974322304</c:v>
                </c:pt>
                <c:pt idx="7629">
                  <c:v>-2.0076638510162303</c:v>
                </c:pt>
                <c:pt idx="7630">
                  <c:v>-1.9537946264944361</c:v>
                </c:pt>
                <c:pt idx="7631">
                  <c:v>-1.9060125349069805</c:v>
                </c:pt>
                <c:pt idx="7632">
                  <c:v>-1.8099137577793443</c:v>
                </c:pt>
                <c:pt idx="7633">
                  <c:v>-1.2469069068329943</c:v>
                </c:pt>
                <c:pt idx="7634">
                  <c:v>-1.0858386499316111</c:v>
                </c:pt>
                <c:pt idx="7635">
                  <c:v>-1.0236983925286471</c:v>
                </c:pt>
                <c:pt idx="7636">
                  <c:v>-0.93171729803697778</c:v>
                </c:pt>
                <c:pt idx="7637">
                  <c:v>-0.87589172522638337</c:v>
                </c:pt>
                <c:pt idx="7638">
                  <c:v>-0.74215600860841391</c:v>
                </c:pt>
                <c:pt idx="7639">
                  <c:v>-0.69979900019802499</c:v>
                </c:pt>
                <c:pt idx="7640">
                  <c:v>-0.61365232028350836</c:v>
                </c:pt>
                <c:pt idx="7641">
                  <c:v>-0.59771679305225267</c:v>
                </c:pt>
                <c:pt idx="7642">
                  <c:v>-0.98038152476418328</c:v>
                </c:pt>
                <c:pt idx="7643">
                  <c:v>-0.77814587492444443</c:v>
                </c:pt>
                <c:pt idx="7644">
                  <c:v>-0.95429798097455831</c:v>
                </c:pt>
                <c:pt idx="7645">
                  <c:v>-0.80037720900607778</c:v>
                </c:pt>
                <c:pt idx="7646">
                  <c:v>-1.0371251451057082</c:v>
                </c:pt>
                <c:pt idx="7647">
                  <c:v>-1.7187376905344418</c:v>
                </c:pt>
                <c:pt idx="7648">
                  <c:v>-1.780566299325725</c:v>
                </c:pt>
                <c:pt idx="7649">
                  <c:v>-1.3817967891657974</c:v>
                </c:pt>
                <c:pt idx="7650">
                  <c:v>-1.6534315573438445</c:v>
                </c:pt>
                <c:pt idx="7651">
                  <c:v>-1.7972613439198137</c:v>
                </c:pt>
                <c:pt idx="7652">
                  <c:v>-1.9110530920982947</c:v>
                </c:pt>
                <c:pt idx="7653">
                  <c:v>-1.9622529143742917</c:v>
                </c:pt>
                <c:pt idx="7654">
                  <c:v>-2.0403224279211973</c:v>
                </c:pt>
                <c:pt idx="7655">
                  <c:v>-2.0490364059543946</c:v>
                </c:pt>
                <c:pt idx="7656">
                  <c:v>-2.1075223669799223</c:v>
                </c:pt>
                <c:pt idx="7657">
                  <c:v>-2.1554023976729697</c:v>
                </c:pt>
                <c:pt idx="7658">
                  <c:v>-2.2771517321474528</c:v>
                </c:pt>
                <c:pt idx="7659">
                  <c:v>-2.3798484083323359</c:v>
                </c:pt>
                <c:pt idx="7660">
                  <c:v>-2.5583423164014611</c:v>
                </c:pt>
                <c:pt idx="7661">
                  <c:v>-3.0529260826453615</c:v>
                </c:pt>
                <c:pt idx="7662">
                  <c:v>-3.1130297310313892</c:v>
                </c:pt>
                <c:pt idx="7663">
                  <c:v>-2.5551053531501524</c:v>
                </c:pt>
                <c:pt idx="7664">
                  <c:v>-2.3602271489671471</c:v>
                </c:pt>
                <c:pt idx="7665">
                  <c:v>-2.2016824527473027</c:v>
                </c:pt>
                <c:pt idx="7666">
                  <c:v>-2.1242218374256416</c:v>
                </c:pt>
                <c:pt idx="7667">
                  <c:v>-2.0013441722349556</c:v>
                </c:pt>
                <c:pt idx="7668">
                  <c:v>-1.8847452818110637</c:v>
                </c:pt>
                <c:pt idx="7669">
                  <c:v>-2.2958219595365223</c:v>
                </c:pt>
                <c:pt idx="7670">
                  <c:v>-2.2161873870813196</c:v>
                </c:pt>
                <c:pt idx="7671">
                  <c:v>-2.1973144821035753</c:v>
                </c:pt>
                <c:pt idx="7672">
                  <c:v>-2.1562394546220083</c:v>
                </c:pt>
                <c:pt idx="7673">
                  <c:v>-2.4230886994136225</c:v>
                </c:pt>
                <c:pt idx="7674">
                  <c:v>-2.2975785800690693</c:v>
                </c:pt>
                <c:pt idx="7675">
                  <c:v>-1.8514299392472529</c:v>
                </c:pt>
                <c:pt idx="7676">
                  <c:v>-1.7651416352936999</c:v>
                </c:pt>
                <c:pt idx="7677">
                  <c:v>-2.0347283639552973</c:v>
                </c:pt>
                <c:pt idx="7678">
                  <c:v>-1.9335161575507804</c:v>
                </c:pt>
                <c:pt idx="7679">
                  <c:v>-1.8604797085797167</c:v>
                </c:pt>
                <c:pt idx="7680">
                  <c:v>-1.7588696104166943</c:v>
                </c:pt>
                <c:pt idx="7681">
                  <c:v>-1.2143818178867805</c:v>
                </c:pt>
                <c:pt idx="7682">
                  <c:v>-1.0910277660384304</c:v>
                </c:pt>
                <c:pt idx="7683">
                  <c:v>-1.0409210621802973</c:v>
                </c:pt>
                <c:pt idx="7684">
                  <c:v>-0.9049226773745499</c:v>
                </c:pt>
                <c:pt idx="7685">
                  <c:v>-0.86692322313179992</c:v>
                </c:pt>
                <c:pt idx="7686">
                  <c:v>-0.71876286748506102</c:v>
                </c:pt>
                <c:pt idx="7687">
                  <c:v>-0.71603533778352502</c:v>
                </c:pt>
                <c:pt idx="7688">
                  <c:v>-0.77445836651981392</c:v>
                </c:pt>
                <c:pt idx="7689">
                  <c:v>-0.79851737328405836</c:v>
                </c:pt>
                <c:pt idx="7690">
                  <c:v>-1.1628479873426834</c:v>
                </c:pt>
                <c:pt idx="7691">
                  <c:v>-0.98767846129832781</c:v>
                </c:pt>
                <c:pt idx="7692">
                  <c:v>-1.2498450168375332</c:v>
                </c:pt>
                <c:pt idx="7693">
                  <c:v>-1.1193468743013832</c:v>
                </c:pt>
                <c:pt idx="7694">
                  <c:v>-1.2797025698216056</c:v>
                </c:pt>
                <c:pt idx="7695">
                  <c:v>-1.8897954534802723</c:v>
                </c:pt>
                <c:pt idx="7696">
                  <c:v>-2.0098247340311972</c:v>
                </c:pt>
                <c:pt idx="7697">
                  <c:v>-1.5502180662554832</c:v>
                </c:pt>
                <c:pt idx="7698">
                  <c:v>-1.6602922315432307</c:v>
                </c:pt>
                <c:pt idx="7699">
                  <c:v>-1.7335425210206779</c:v>
                </c:pt>
                <c:pt idx="7700">
                  <c:v>-1.8151705775675471</c:v>
                </c:pt>
                <c:pt idx="7701">
                  <c:v>-1.8635571856600277</c:v>
                </c:pt>
                <c:pt idx="7702">
                  <c:v>-1.9505949467135832</c:v>
                </c:pt>
                <c:pt idx="7703">
                  <c:v>-1.9560278505970305</c:v>
                </c:pt>
                <c:pt idx="7704">
                  <c:v>-1.9710865955122612</c:v>
                </c:pt>
                <c:pt idx="7705">
                  <c:v>-1.9831335084057029</c:v>
                </c:pt>
                <c:pt idx="7706">
                  <c:v>-2.0873910291409308</c:v>
                </c:pt>
                <c:pt idx="7707">
                  <c:v>-2.1697081448966196</c:v>
                </c:pt>
                <c:pt idx="7708">
                  <c:v>-2.3035327437493582</c:v>
                </c:pt>
                <c:pt idx="7709">
                  <c:v>-2.7718465419393001</c:v>
                </c:pt>
                <c:pt idx="7710">
                  <c:v>-2.8588447329088336</c:v>
                </c:pt>
                <c:pt idx="7711">
                  <c:v>-2.3895560119418224</c:v>
                </c:pt>
                <c:pt idx="7712">
                  <c:v>-2.4128238871902559</c:v>
                </c:pt>
                <c:pt idx="7713">
                  <c:v>-2.2785561436601776</c:v>
                </c:pt>
                <c:pt idx="7714">
                  <c:v>-2.1649186157144444</c:v>
                </c:pt>
                <c:pt idx="7715">
                  <c:v>-2.0263740376841248</c:v>
                </c:pt>
                <c:pt idx="7716">
                  <c:v>-1.8688119507722027</c:v>
                </c:pt>
                <c:pt idx="7717">
                  <c:v>-2.2604742216130695</c:v>
                </c:pt>
                <c:pt idx="7718">
                  <c:v>-2.1847390443013222</c:v>
                </c:pt>
                <c:pt idx="7719">
                  <c:v>-2.1510937854370029</c:v>
                </c:pt>
                <c:pt idx="7720">
                  <c:v>-2.0674421004341279</c:v>
                </c:pt>
                <c:pt idx="7721">
                  <c:v>-2.3224351641245389</c:v>
                </c:pt>
                <c:pt idx="7722">
                  <c:v>-2.2014971943195056</c:v>
                </c:pt>
                <c:pt idx="7723">
                  <c:v>-1.7610765963653638</c:v>
                </c:pt>
                <c:pt idx="7724">
                  <c:v>-1.6984286436282887</c:v>
                </c:pt>
                <c:pt idx="7725">
                  <c:v>-2.0258484899279416</c:v>
                </c:pt>
                <c:pt idx="7726">
                  <c:v>-1.9968425959186777</c:v>
                </c:pt>
                <c:pt idx="7727">
                  <c:v>-1.9768731995259361</c:v>
                </c:pt>
                <c:pt idx="7728">
                  <c:v>-1.9076496792530722</c:v>
                </c:pt>
                <c:pt idx="7729">
                  <c:v>-1.4055636563103528</c:v>
                </c:pt>
                <c:pt idx="7730">
                  <c:v>-1.3241562946396612</c:v>
                </c:pt>
                <c:pt idx="7731">
                  <c:v>-1.3170555974076195</c:v>
                </c:pt>
                <c:pt idx="7732">
                  <c:v>-1.2449425369216167</c:v>
                </c:pt>
                <c:pt idx="7733">
                  <c:v>-1.2275491565672056</c:v>
                </c:pt>
                <c:pt idx="7734">
                  <c:v>-1.1260522250673028</c:v>
                </c:pt>
                <c:pt idx="7735">
                  <c:v>-1.0702080793870083</c:v>
                </c:pt>
                <c:pt idx="7736">
                  <c:v>-0.95680051868471661</c:v>
                </c:pt>
                <c:pt idx="7737">
                  <c:v>-0.90037748343800561</c:v>
                </c:pt>
                <c:pt idx="7738">
                  <c:v>-0.98958181267063616</c:v>
                </c:pt>
                <c:pt idx="7739">
                  <c:v>-1.0223051373983612</c:v>
                </c:pt>
                <c:pt idx="7740">
                  <c:v>-1.2026311466018891</c:v>
                </c:pt>
                <c:pt idx="7741">
                  <c:v>-1.1333977716604027</c:v>
                </c:pt>
                <c:pt idx="7742">
                  <c:v>-1.5023499038207224</c:v>
                </c:pt>
                <c:pt idx="7743">
                  <c:v>-2.1503196467157637</c:v>
                </c:pt>
                <c:pt idx="7744">
                  <c:v>-2.272386269688047</c:v>
                </c:pt>
                <c:pt idx="7745">
                  <c:v>-3.468490465375333</c:v>
                </c:pt>
                <c:pt idx="7746">
                  <c:v>-3.5423042900944441</c:v>
                </c:pt>
                <c:pt idx="7747">
                  <c:v>-3.5755708357345002</c:v>
                </c:pt>
                <c:pt idx="7748">
                  <c:v>-3.6484512874463335</c:v>
                </c:pt>
                <c:pt idx="7749">
                  <c:v>-3.6688992072829998</c:v>
                </c:pt>
                <c:pt idx="7750">
                  <c:v>-3.7339542746369445</c:v>
                </c:pt>
                <c:pt idx="7751">
                  <c:v>-3.7612046093250835</c:v>
                </c:pt>
                <c:pt idx="7752">
                  <c:v>-3.8607022038139442</c:v>
                </c:pt>
                <c:pt idx="7753">
                  <c:v>-3.9171064672704166</c:v>
                </c:pt>
                <c:pt idx="7754">
                  <c:v>-4.0185889488209439</c:v>
                </c:pt>
                <c:pt idx="7755">
                  <c:v>-4.1308982263444722</c:v>
                </c:pt>
                <c:pt idx="7756">
                  <c:v>-4.3339475038929169</c:v>
                </c:pt>
                <c:pt idx="7757">
                  <c:v>-4.8211839556245559</c:v>
                </c:pt>
                <c:pt idx="7758">
                  <c:v>-4.9129437568810559</c:v>
                </c:pt>
                <c:pt idx="7759">
                  <c:v>-4.461526009905306</c:v>
                </c:pt>
                <c:pt idx="7760">
                  <c:v>-4.5478553480127779</c:v>
                </c:pt>
                <c:pt idx="7761">
                  <c:v>-4.4961646735703891</c:v>
                </c:pt>
                <c:pt idx="7762">
                  <c:v>-4.4224486164229999</c:v>
                </c:pt>
                <c:pt idx="7763">
                  <c:v>-4.6389198705149166</c:v>
                </c:pt>
                <c:pt idx="7764">
                  <c:v>-4.4542673435474995</c:v>
                </c:pt>
                <c:pt idx="7765">
                  <c:v>-2.7021847966585972</c:v>
                </c:pt>
                <c:pt idx="7766">
                  <c:v>-2.5633789554337167</c:v>
                </c:pt>
                <c:pt idx="7767">
                  <c:v>-2.5266648436728305</c:v>
                </c:pt>
                <c:pt idx="7768">
                  <c:v>-2.4260939348355359</c:v>
                </c:pt>
                <c:pt idx="7769">
                  <c:v>-2.6808806873971331</c:v>
                </c:pt>
                <c:pt idx="7770">
                  <c:v>-2.5765625328886195</c:v>
                </c:pt>
                <c:pt idx="7771">
                  <c:v>-2.1355290576157389</c:v>
                </c:pt>
                <c:pt idx="7772">
                  <c:v>-2.0892920098860945</c:v>
                </c:pt>
                <c:pt idx="7773">
                  <c:v>-2.4023235669146112</c:v>
                </c:pt>
                <c:pt idx="7774">
                  <c:v>-2.3392735007673835</c:v>
                </c:pt>
                <c:pt idx="7775">
                  <c:v>-2.3076488116680194</c:v>
                </c:pt>
                <c:pt idx="7776">
                  <c:v>-2.2448729678879498</c:v>
                </c:pt>
                <c:pt idx="7777">
                  <c:v>-1.7202492850301196</c:v>
                </c:pt>
                <c:pt idx="7778">
                  <c:v>-1.6091765525139583</c:v>
                </c:pt>
                <c:pt idx="7779">
                  <c:v>-1.5725894709232859</c:v>
                </c:pt>
                <c:pt idx="7780">
                  <c:v>-1.4639492983455362</c:v>
                </c:pt>
                <c:pt idx="7781">
                  <c:v>-1.4326520412729833</c:v>
                </c:pt>
                <c:pt idx="7782">
                  <c:v>-1.3887616553600584</c:v>
                </c:pt>
                <c:pt idx="7783">
                  <c:v>-1.3716468322540554</c:v>
                </c:pt>
                <c:pt idx="7784">
                  <c:v>-1.2630859223716389</c:v>
                </c:pt>
                <c:pt idx="7785">
                  <c:v>-1.2495987881656472</c:v>
                </c:pt>
                <c:pt idx="7786">
                  <c:v>-1.6797301652101444</c:v>
                </c:pt>
                <c:pt idx="7787">
                  <c:v>-1.6304339921849083</c:v>
                </c:pt>
                <c:pt idx="7788">
                  <c:v>-1.7472978316453749</c:v>
                </c:pt>
                <c:pt idx="7789">
                  <c:v>-1.5206866549790083</c:v>
                </c:pt>
                <c:pt idx="7790">
                  <c:v>-1.6807234016105279</c:v>
                </c:pt>
                <c:pt idx="7791">
                  <c:v>-2.3690103646331973</c:v>
                </c:pt>
                <c:pt idx="7792">
                  <c:v>-2.4765850505529166</c:v>
                </c:pt>
                <c:pt idx="7793">
                  <c:v>-3.6907054309684999</c:v>
                </c:pt>
                <c:pt idx="7794">
                  <c:v>-3.8042092660198885</c:v>
                </c:pt>
                <c:pt idx="7795">
                  <c:v>-3.868778991668667</c:v>
                </c:pt>
                <c:pt idx="7796">
                  <c:v>-3.9514272496343885</c:v>
                </c:pt>
                <c:pt idx="7797">
                  <c:v>-3.9810408167335281</c:v>
                </c:pt>
                <c:pt idx="7798">
                  <c:v>-4.0613618345380829</c:v>
                </c:pt>
                <c:pt idx="7799">
                  <c:v>-4.0887529062289447</c:v>
                </c:pt>
                <c:pt idx="7800">
                  <c:v>-4.1554259271415557</c:v>
                </c:pt>
                <c:pt idx="7801">
                  <c:v>-4.1823051403391949</c:v>
                </c:pt>
                <c:pt idx="7802">
                  <c:v>-4.2153994662905836</c:v>
                </c:pt>
                <c:pt idx="7803">
                  <c:v>-4.1147886402745284</c:v>
                </c:pt>
                <c:pt idx="7804">
                  <c:v>-4.037734318259222</c:v>
                </c:pt>
                <c:pt idx="7805">
                  <c:v>-4.4941521037814729</c:v>
                </c:pt>
                <c:pt idx="7806">
                  <c:v>-4.5415334948178891</c:v>
                </c:pt>
                <c:pt idx="7807">
                  <c:v>-4.0778435782380278</c:v>
                </c:pt>
                <c:pt idx="7808">
                  <c:v>-4.025360007802222</c:v>
                </c:pt>
                <c:pt idx="7809">
                  <c:v>-4.3799874853215552</c:v>
                </c:pt>
                <c:pt idx="7810">
                  <c:v>-4.3861259196102225</c:v>
                </c:pt>
                <c:pt idx="7811">
                  <c:v>-4.3163542384282501</c:v>
                </c:pt>
                <c:pt idx="7812">
                  <c:v>-4.2213633428033059</c:v>
                </c:pt>
                <c:pt idx="7813">
                  <c:v>-2.5298993113397414</c:v>
                </c:pt>
                <c:pt idx="7814">
                  <c:v>-2.4458572031579942</c:v>
                </c:pt>
                <c:pt idx="7815">
                  <c:v>-2.411803177559142</c:v>
                </c:pt>
                <c:pt idx="7816">
                  <c:v>-2.253680136718764</c:v>
                </c:pt>
                <c:pt idx="7817">
                  <c:v>-2.5072886044430724</c:v>
                </c:pt>
                <c:pt idx="7818">
                  <c:v>-2.4301460586175447</c:v>
                </c:pt>
                <c:pt idx="7819">
                  <c:v>-2.0139896512578335</c:v>
                </c:pt>
                <c:pt idx="7820">
                  <c:v>-1.9367987683819694</c:v>
                </c:pt>
                <c:pt idx="7821">
                  <c:v>-2.2325103904978278</c:v>
                </c:pt>
                <c:pt idx="7822">
                  <c:v>-2.161282665000122</c:v>
                </c:pt>
                <c:pt idx="7823">
                  <c:v>-2.1240030944247636</c:v>
                </c:pt>
                <c:pt idx="7824">
                  <c:v>-2.0697465995966278</c:v>
                </c:pt>
                <c:pt idx="7825">
                  <c:v>-1.5568977796723555</c:v>
                </c:pt>
                <c:pt idx="7826">
                  <c:v>-1.4631435908030193</c:v>
                </c:pt>
                <c:pt idx="7827">
                  <c:v>-1.4528455334328139</c:v>
                </c:pt>
                <c:pt idx="7828">
                  <c:v>-1.3988063380618918</c:v>
                </c:pt>
                <c:pt idx="7829">
                  <c:v>-1.3785629123249554</c:v>
                </c:pt>
                <c:pt idx="7830">
                  <c:v>-1.2954799424406471</c:v>
                </c:pt>
                <c:pt idx="7831">
                  <c:v>-1.2700495500716418</c:v>
                </c:pt>
                <c:pt idx="7832">
                  <c:v>-1.1973656262406556</c:v>
                </c:pt>
                <c:pt idx="7833">
                  <c:v>-1.1757152729100193</c:v>
                </c:pt>
                <c:pt idx="7834">
                  <c:v>-1.5547811827027416</c:v>
                </c:pt>
                <c:pt idx="7835">
                  <c:v>-1.4642732003986696</c:v>
                </c:pt>
                <c:pt idx="7836">
                  <c:v>-1.6024561595065638</c:v>
                </c:pt>
                <c:pt idx="7837">
                  <c:v>-1.4557510719207583</c:v>
                </c:pt>
                <c:pt idx="7838">
                  <c:v>-1.6747115187708332</c:v>
                </c:pt>
                <c:pt idx="7839">
                  <c:v>-2.3117718662183191</c:v>
                </c:pt>
                <c:pt idx="7840">
                  <c:v>-2.426243406807203</c:v>
                </c:pt>
                <c:pt idx="7841">
                  <c:v>-3.6522978546608056</c:v>
                </c:pt>
                <c:pt idx="7842">
                  <c:v>-3.7965583280171389</c:v>
                </c:pt>
                <c:pt idx="7843">
                  <c:v>-3.8589717527006391</c:v>
                </c:pt>
                <c:pt idx="7844">
                  <c:v>-3.9566501003342225</c:v>
                </c:pt>
                <c:pt idx="7845">
                  <c:v>-3.9996439386555278</c:v>
                </c:pt>
                <c:pt idx="7846">
                  <c:v>-4.1151165912112777</c:v>
                </c:pt>
                <c:pt idx="7847">
                  <c:v>-4.1559708677327496</c:v>
                </c:pt>
                <c:pt idx="7848">
                  <c:v>-4.2548244997421669</c:v>
                </c:pt>
                <c:pt idx="7849">
                  <c:v>-4.3109337201092783</c:v>
                </c:pt>
                <c:pt idx="7850">
                  <c:v>-4.4527225999859166</c:v>
                </c:pt>
                <c:pt idx="7851">
                  <c:v>-4.5563331551882778</c:v>
                </c:pt>
                <c:pt idx="7852">
                  <c:v>-4.7167539942547219</c:v>
                </c:pt>
                <c:pt idx="7853">
                  <c:v>-5.1812655650200004</c:v>
                </c:pt>
                <c:pt idx="7854">
                  <c:v>-5.2239558590333326</c:v>
                </c:pt>
                <c:pt idx="7855">
                  <c:v>-4.72459966924675</c:v>
                </c:pt>
                <c:pt idx="7856">
                  <c:v>-4.8184815877273897</c:v>
                </c:pt>
                <c:pt idx="7857">
                  <c:v>-4.7866775591611663</c:v>
                </c:pt>
                <c:pt idx="7858">
                  <c:v>-4.6986819033190832</c:v>
                </c:pt>
                <c:pt idx="7859">
                  <c:v>-4.8878348373426945</c:v>
                </c:pt>
                <c:pt idx="7860">
                  <c:v>-4.6738123845747221</c:v>
                </c:pt>
                <c:pt idx="7861">
                  <c:v>-2.9017233345517499</c:v>
                </c:pt>
                <c:pt idx="7862">
                  <c:v>-2.7561463948989915</c:v>
                </c:pt>
                <c:pt idx="7863">
                  <c:v>-2.7373031608681555</c:v>
                </c:pt>
                <c:pt idx="7864">
                  <c:v>-2.6729035186787944</c:v>
                </c:pt>
                <c:pt idx="7865">
                  <c:v>-2.95390723853725</c:v>
                </c:pt>
                <c:pt idx="7866">
                  <c:v>-2.8727509151863333</c:v>
                </c:pt>
                <c:pt idx="7867">
                  <c:v>-2.4377011837742804</c:v>
                </c:pt>
                <c:pt idx="7868">
                  <c:v>-2.3358548853293306</c:v>
                </c:pt>
                <c:pt idx="7869">
                  <c:v>-2.6189484792052942</c:v>
                </c:pt>
                <c:pt idx="7870">
                  <c:v>-2.5552817018722584</c:v>
                </c:pt>
                <c:pt idx="7871">
                  <c:v>-2.526833106733203</c:v>
                </c:pt>
                <c:pt idx="7872">
                  <c:v>-2.4820188319764749</c:v>
                </c:pt>
                <c:pt idx="7873">
                  <c:v>-1.9984573698183112</c:v>
                </c:pt>
                <c:pt idx="7874">
                  <c:v>-1.9668739997754974</c:v>
                </c:pt>
                <c:pt idx="7875">
                  <c:v>-1.9744470411439612</c:v>
                </c:pt>
                <c:pt idx="7876">
                  <c:v>-1.8873885398504417</c:v>
                </c:pt>
                <c:pt idx="7877">
                  <c:v>-1.8363495471435722</c:v>
                </c:pt>
                <c:pt idx="7878">
                  <c:v>-1.7202786960855276</c:v>
                </c:pt>
                <c:pt idx="7879">
                  <c:v>-1.6704196132827556</c:v>
                </c:pt>
                <c:pt idx="7880">
                  <c:v>-1.5752120334870472</c:v>
                </c:pt>
                <c:pt idx="7881">
                  <c:v>-1.5215429004552334</c:v>
                </c:pt>
                <c:pt idx="7882">
                  <c:v>-1.8929934162658695</c:v>
                </c:pt>
                <c:pt idx="7883">
                  <c:v>-1.7515432947504999</c:v>
                </c:pt>
                <c:pt idx="7884">
                  <c:v>-1.9423926946439443</c:v>
                </c:pt>
                <c:pt idx="7885">
                  <c:v>-1.7743581491250915</c:v>
                </c:pt>
                <c:pt idx="7886">
                  <c:v>-1.8800605165864999</c:v>
                </c:pt>
                <c:pt idx="7887">
                  <c:v>-2.4701068789499723</c:v>
                </c:pt>
                <c:pt idx="7888">
                  <c:v>-2.5700694828606832</c:v>
                </c:pt>
                <c:pt idx="7889">
                  <c:v>-3.7955459369652775</c:v>
                </c:pt>
                <c:pt idx="7890">
                  <c:v>-3.9290322776068609</c:v>
                </c:pt>
                <c:pt idx="7891">
                  <c:v>-4.0223613601253332</c:v>
                </c:pt>
                <c:pt idx="7892">
                  <c:v>-4.1589559856961111</c:v>
                </c:pt>
                <c:pt idx="7893">
                  <c:v>-4.2578616344157219</c:v>
                </c:pt>
                <c:pt idx="7894">
                  <c:v>-4.424248720774278</c:v>
                </c:pt>
                <c:pt idx="7895">
                  <c:v>-4.4407190465741948</c:v>
                </c:pt>
                <c:pt idx="7896">
                  <c:v>-4.5059497509335005</c:v>
                </c:pt>
                <c:pt idx="7897">
                  <c:v>-4.5588666843594723</c:v>
                </c:pt>
                <c:pt idx="7898">
                  <c:v>-4.6359563850554446</c:v>
                </c:pt>
                <c:pt idx="7899">
                  <c:v>-4.5512449635985561</c:v>
                </c:pt>
                <c:pt idx="7900">
                  <c:v>-4.4193126378320002</c:v>
                </c:pt>
                <c:pt idx="7901">
                  <c:v>-5.1431615833819171</c:v>
                </c:pt>
                <c:pt idx="7902">
                  <c:v>-5.0944843221655001</c:v>
                </c:pt>
                <c:pt idx="7903">
                  <c:v>-4.2481832692433885</c:v>
                </c:pt>
                <c:pt idx="7904">
                  <c:v>-4.265048901537333</c:v>
                </c:pt>
                <c:pt idx="7905">
                  <c:v>-4.2651746005404165</c:v>
                </c:pt>
                <c:pt idx="7906">
                  <c:v>-4.3007361489123612</c:v>
                </c:pt>
                <c:pt idx="7907">
                  <c:v>-4.6556831522004725</c:v>
                </c:pt>
                <c:pt idx="7908">
                  <c:v>-4.5605356371655557</c:v>
                </c:pt>
                <c:pt idx="7909">
                  <c:v>-2.8166644881786942</c:v>
                </c:pt>
                <c:pt idx="7910">
                  <c:v>-2.6228948811606445</c:v>
                </c:pt>
                <c:pt idx="7911">
                  <c:v>-2.5588802552885253</c:v>
                </c:pt>
                <c:pt idx="7912">
                  <c:v>-2.452702014740336</c:v>
                </c:pt>
                <c:pt idx="7913">
                  <c:v>-2.7325764426494832</c:v>
                </c:pt>
                <c:pt idx="7914">
                  <c:v>-2.663237587032897</c:v>
                </c:pt>
                <c:pt idx="7915">
                  <c:v>-2.2656739664802501</c:v>
                </c:pt>
                <c:pt idx="7916">
                  <c:v>-2.2264771623709501</c:v>
                </c:pt>
                <c:pt idx="7917">
                  <c:v>-2.5251636457714306</c:v>
                </c:pt>
                <c:pt idx="7918">
                  <c:v>-2.4208265153685806</c:v>
                </c:pt>
                <c:pt idx="7919">
                  <c:v>-2.3612094529862833</c:v>
                </c:pt>
                <c:pt idx="7920">
                  <c:v>-2.2784463197631859</c:v>
                </c:pt>
                <c:pt idx="7921">
                  <c:v>-1.7610150752935028</c:v>
                </c:pt>
                <c:pt idx="7922">
                  <c:v>-1.6616567986174973</c:v>
                </c:pt>
                <c:pt idx="7923">
                  <c:v>-1.6399675780324332</c:v>
                </c:pt>
                <c:pt idx="7924">
                  <c:v>-1.550428254392836</c:v>
                </c:pt>
                <c:pt idx="7925">
                  <c:v>-1.5055873182794917</c:v>
                </c:pt>
                <c:pt idx="7926">
                  <c:v>-1.3440645031968832</c:v>
                </c:pt>
                <c:pt idx="7927">
                  <c:v>-1.3245340694428307</c:v>
                </c:pt>
                <c:pt idx="7928">
                  <c:v>-1.3302210124615639</c:v>
                </c:pt>
                <c:pt idx="7929">
                  <c:v>-1.3462519467899863</c:v>
                </c:pt>
                <c:pt idx="7930">
                  <c:v>-1.3729149433188528</c:v>
                </c:pt>
                <c:pt idx="7931">
                  <c:v>-1.5221617322465528</c:v>
                </c:pt>
                <c:pt idx="7932">
                  <c:v>-1.6483696024913417</c:v>
                </c:pt>
                <c:pt idx="7933">
                  <c:v>-1.4763998345720528</c:v>
                </c:pt>
                <c:pt idx="7934">
                  <c:v>-1.6664952033751168</c:v>
                </c:pt>
                <c:pt idx="7935">
                  <c:v>-2.3649001662830944</c:v>
                </c:pt>
                <c:pt idx="7936">
                  <c:v>-2.5667898818961081</c:v>
                </c:pt>
                <c:pt idx="7937">
                  <c:v>-3.8115829184963332</c:v>
                </c:pt>
                <c:pt idx="7938">
                  <c:v>-3.9337666095002226</c:v>
                </c:pt>
                <c:pt idx="7939">
                  <c:v>-4.0330733336051949</c:v>
                </c:pt>
                <c:pt idx="7940">
                  <c:v>-4.1783366208551662</c:v>
                </c:pt>
                <c:pt idx="7941">
                  <c:v>-4.2318162370044172</c:v>
                </c:pt>
                <c:pt idx="7942">
                  <c:v>-4.2937269750566109</c:v>
                </c:pt>
                <c:pt idx="7943">
                  <c:v>-4.3171270898346945</c:v>
                </c:pt>
                <c:pt idx="7944">
                  <c:v>-4.4013189199540834</c:v>
                </c:pt>
                <c:pt idx="7945">
                  <c:v>-4.4638198718852227</c:v>
                </c:pt>
                <c:pt idx="7946">
                  <c:v>-4.6589390025019446</c:v>
                </c:pt>
                <c:pt idx="7947">
                  <c:v>-4.6908883629991944</c:v>
                </c:pt>
                <c:pt idx="7948">
                  <c:v>-4.606724782262944</c:v>
                </c:pt>
                <c:pt idx="7949">
                  <c:v>-4.8703970264217507</c:v>
                </c:pt>
                <c:pt idx="7950">
                  <c:v>-4.9027852981325273</c:v>
                </c:pt>
                <c:pt idx="7951">
                  <c:v>-4.6098271087173055</c:v>
                </c:pt>
                <c:pt idx="7952">
                  <c:v>-4.6511693866841384</c:v>
                </c:pt>
                <c:pt idx="7953">
                  <c:v>-4.6071128678555002</c:v>
                </c:pt>
                <c:pt idx="7954">
                  <c:v>-4.5823586247819446</c:v>
                </c:pt>
                <c:pt idx="7955">
                  <c:v>-4.8503235944748893</c:v>
                </c:pt>
                <c:pt idx="7956">
                  <c:v>-4.6607632309662508</c:v>
                </c:pt>
                <c:pt idx="7957">
                  <c:v>-2.9021703544314446</c:v>
                </c:pt>
                <c:pt idx="7958">
                  <c:v>-2.7640256893960502</c:v>
                </c:pt>
                <c:pt idx="7959">
                  <c:v>-2.6861230939319558</c:v>
                </c:pt>
                <c:pt idx="7960">
                  <c:v>-2.5377399786201389</c:v>
                </c:pt>
                <c:pt idx="7961">
                  <c:v>-2.7930229352009444</c:v>
                </c:pt>
                <c:pt idx="7962">
                  <c:v>-2.7399740531225469</c:v>
                </c:pt>
                <c:pt idx="7963">
                  <c:v>-2.3274842011013135</c:v>
                </c:pt>
                <c:pt idx="7964">
                  <c:v>-2.2467696399231971</c:v>
                </c:pt>
                <c:pt idx="7965">
                  <c:v>-2.5309165102627889</c:v>
                </c:pt>
                <c:pt idx="7966">
                  <c:v>-2.4219884282851476</c:v>
                </c:pt>
                <c:pt idx="7967">
                  <c:v>-2.3794854515024997</c:v>
                </c:pt>
                <c:pt idx="7968">
                  <c:v>-2.3282710507078748</c:v>
                </c:pt>
                <c:pt idx="7969">
                  <c:v>-1.8196623171213333</c:v>
                </c:pt>
                <c:pt idx="7970">
                  <c:v>-1.7288370380595193</c:v>
                </c:pt>
                <c:pt idx="7971">
                  <c:v>-1.7092191089609221</c:v>
                </c:pt>
                <c:pt idx="7972">
                  <c:v>-1.6101282422004251</c:v>
                </c:pt>
                <c:pt idx="7973">
                  <c:v>-1.5440634117528196</c:v>
                </c:pt>
                <c:pt idx="7974">
                  <c:v>-1.3949665240631222</c:v>
                </c:pt>
                <c:pt idx="7975">
                  <c:v>-1.2947638478484389</c:v>
                </c:pt>
                <c:pt idx="7976">
                  <c:v>-1.1272134971044612</c:v>
                </c:pt>
                <c:pt idx="7977">
                  <c:v>-1.0426775710694167</c:v>
                </c:pt>
                <c:pt idx="7978">
                  <c:v>-1.5141818932686835</c:v>
                </c:pt>
                <c:pt idx="7979">
                  <c:v>-1.4441695461812027</c:v>
                </c:pt>
                <c:pt idx="7980">
                  <c:v>-1.639932543639961</c:v>
                </c:pt>
                <c:pt idx="7981">
                  <c:v>-1.5633657209576388</c:v>
                </c:pt>
                <c:pt idx="7982">
                  <c:v>-1.8277704817068554</c:v>
                </c:pt>
                <c:pt idx="7983">
                  <c:v>-2.4932848791419975</c:v>
                </c:pt>
                <c:pt idx="7984">
                  <c:v>-2.670388413892014</c:v>
                </c:pt>
                <c:pt idx="7985">
                  <c:v>-2.2417497578413639</c:v>
                </c:pt>
                <c:pt idx="7986">
                  <c:v>-2.3865332239334109</c:v>
                </c:pt>
                <c:pt idx="7987">
                  <c:v>-2.4845515906251414</c:v>
                </c:pt>
                <c:pt idx="7988">
                  <c:v>-2.5993822301226364</c:v>
                </c:pt>
                <c:pt idx="7989">
                  <c:v>-2.661465976641503</c:v>
                </c:pt>
                <c:pt idx="7990">
                  <c:v>-2.7552112247823777</c:v>
                </c:pt>
                <c:pt idx="7991">
                  <c:v>-2.7913967622566669</c:v>
                </c:pt>
                <c:pt idx="7992">
                  <c:v>-2.8527838138341943</c:v>
                </c:pt>
                <c:pt idx="7993">
                  <c:v>-2.9186245318889168</c:v>
                </c:pt>
                <c:pt idx="7994">
                  <c:v>-3.0723804561734167</c:v>
                </c:pt>
                <c:pt idx="7995">
                  <c:v>-3.1224235205582223</c:v>
                </c:pt>
                <c:pt idx="7996">
                  <c:v>-3.1933613293889165</c:v>
                </c:pt>
                <c:pt idx="7997">
                  <c:v>-3.6041646793588056</c:v>
                </c:pt>
                <c:pt idx="7998">
                  <c:v>-3.6448147293733055</c:v>
                </c:pt>
                <c:pt idx="7999">
                  <c:v>-3.1450968172233611</c:v>
                </c:pt>
                <c:pt idx="8000">
                  <c:v>-3.0907704716019997</c:v>
                </c:pt>
                <c:pt idx="8001">
                  <c:v>-3.0082325940931667</c:v>
                </c:pt>
                <c:pt idx="8002">
                  <c:v>-2.8911632922043053</c:v>
                </c:pt>
                <c:pt idx="8003">
                  <c:v>-2.7000914898939112</c:v>
                </c:pt>
                <c:pt idx="8004">
                  <c:v>-2.4956321192177753</c:v>
                </c:pt>
                <c:pt idx="8005">
                  <c:v>-2.8770501609619448</c:v>
                </c:pt>
                <c:pt idx="8006">
                  <c:v>-2.7981632529753058</c:v>
                </c:pt>
                <c:pt idx="8007">
                  <c:v>-2.7551802731791835</c:v>
                </c:pt>
                <c:pt idx="8008">
                  <c:v>-2.6643039499758947</c:v>
                </c:pt>
                <c:pt idx="8009">
                  <c:v>-2.9366367450984168</c:v>
                </c:pt>
                <c:pt idx="8010">
                  <c:v>-2.8943032731596112</c:v>
                </c:pt>
                <c:pt idx="8011">
                  <c:v>-2.4656833548279642</c:v>
                </c:pt>
                <c:pt idx="8012">
                  <c:v>-2.3566680459266638</c:v>
                </c:pt>
                <c:pt idx="8013">
                  <c:v>-2.6407302608009888</c:v>
                </c:pt>
                <c:pt idx="8014">
                  <c:v>-2.5752315607983665</c:v>
                </c:pt>
                <c:pt idx="8015">
                  <c:v>-2.5406338064128615</c:v>
                </c:pt>
                <c:pt idx="8016">
                  <c:v>-2.4814205579390221</c:v>
                </c:pt>
                <c:pt idx="8017">
                  <c:v>-1.96290751565135</c:v>
                </c:pt>
                <c:pt idx="8018">
                  <c:v>-1.8690976253596223</c:v>
                </c:pt>
                <c:pt idx="8019">
                  <c:v>-1.8498232427629056</c:v>
                </c:pt>
                <c:pt idx="8020">
                  <c:v>-1.7580472031854666</c:v>
                </c:pt>
                <c:pt idx="8021">
                  <c:v>-1.6741851754683639</c:v>
                </c:pt>
                <c:pt idx="8022">
                  <c:v>-1.523901933842039</c:v>
                </c:pt>
                <c:pt idx="8023">
                  <c:v>-1.4300499388305667</c:v>
                </c:pt>
                <c:pt idx="8024">
                  <c:v>-1.2807616664430694</c:v>
                </c:pt>
                <c:pt idx="8025">
                  <c:v>-1.1962980253119389</c:v>
                </c:pt>
                <c:pt idx="8026">
                  <c:v>-1.4856948849005553</c:v>
                </c:pt>
                <c:pt idx="8027">
                  <c:v>-1.4128271639704835</c:v>
                </c:pt>
                <c:pt idx="8028">
                  <c:v>-1.5419768444355193</c:v>
                </c:pt>
                <c:pt idx="8029">
                  <c:v>-1.3981659532762141</c:v>
                </c:pt>
                <c:pt idx="8030">
                  <c:v>-1.6313240094965555</c:v>
                </c:pt>
                <c:pt idx="8031">
                  <c:v>-2.293884183013192</c:v>
                </c:pt>
                <c:pt idx="8032">
                  <c:v>-2.4826569104526555</c:v>
                </c:pt>
                <c:pt idx="8033">
                  <c:v>-2.0940751864653833</c:v>
                </c:pt>
                <c:pt idx="8034">
                  <c:v>-2.2450656103027944</c:v>
                </c:pt>
                <c:pt idx="8035">
                  <c:v>-2.3911284695861807</c:v>
                </c:pt>
                <c:pt idx="8036">
                  <c:v>-2.5780668155569559</c:v>
                </c:pt>
                <c:pt idx="8037">
                  <c:v>-2.7084176820839585</c:v>
                </c:pt>
                <c:pt idx="8038">
                  <c:v>-2.8424084137502224</c:v>
                </c:pt>
                <c:pt idx="8039">
                  <c:v>-2.8989322996778055</c:v>
                </c:pt>
                <c:pt idx="8040">
                  <c:v>-3.0034103567915831</c:v>
                </c:pt>
                <c:pt idx="8041">
                  <c:v>-3.0812740991476111</c:v>
                </c:pt>
                <c:pt idx="8042">
                  <c:v>-3.2256213829770553</c:v>
                </c:pt>
                <c:pt idx="8043">
                  <c:v>-3.3300251001428887</c:v>
                </c:pt>
                <c:pt idx="8044">
                  <c:v>-3.4662012253941668</c:v>
                </c:pt>
                <c:pt idx="8045">
                  <c:v>-3.8940274397566386</c:v>
                </c:pt>
                <c:pt idx="8046">
                  <c:v>-3.9306791987849721</c:v>
                </c:pt>
                <c:pt idx="8047">
                  <c:v>-3.4223946756328059</c:v>
                </c:pt>
                <c:pt idx="8048">
                  <c:v>-3.3722445686340556</c:v>
                </c:pt>
                <c:pt idx="8049">
                  <c:v>-3.2446539979727498</c:v>
                </c:pt>
                <c:pt idx="8050">
                  <c:v>-3.1505650975993889</c:v>
                </c:pt>
                <c:pt idx="8051">
                  <c:v>-2.9707967975052774</c:v>
                </c:pt>
                <c:pt idx="8052">
                  <c:v>-2.7455718677241223</c:v>
                </c:pt>
                <c:pt idx="8053">
                  <c:v>-3.0878492122669718</c:v>
                </c:pt>
                <c:pt idx="8054">
                  <c:v>-2.9752162556973332</c:v>
                </c:pt>
                <c:pt idx="8055">
                  <c:v>-2.8949487689299445</c:v>
                </c:pt>
                <c:pt idx="8056">
                  <c:v>-2.7638191595583002</c:v>
                </c:pt>
                <c:pt idx="8057">
                  <c:v>-2.9836192909865002</c:v>
                </c:pt>
                <c:pt idx="8058">
                  <c:v>-2.8824658420186391</c:v>
                </c:pt>
                <c:pt idx="8059">
                  <c:v>-2.4626191503808252</c:v>
                </c:pt>
                <c:pt idx="8060">
                  <c:v>-2.3996706226019864</c:v>
                </c:pt>
                <c:pt idx="8061">
                  <c:v>-2.7212303972310194</c:v>
                </c:pt>
                <c:pt idx="8062">
                  <c:v>-2.6851459374370834</c:v>
                </c:pt>
                <c:pt idx="8063">
                  <c:v>-2.6516562789883555</c:v>
                </c:pt>
                <c:pt idx="8064">
                  <c:v>-2.5607499754294638</c:v>
                </c:pt>
                <c:pt idx="8065">
                  <c:v>-2.0190258862427943</c:v>
                </c:pt>
                <c:pt idx="8066">
                  <c:v>-1.9032430666602556</c:v>
                </c:pt>
                <c:pt idx="8067">
                  <c:v>-1.8562626346231139</c:v>
                </c:pt>
                <c:pt idx="8068">
                  <c:v>-1.723665862258025</c:v>
                </c:pt>
                <c:pt idx="8069">
                  <c:v>-1.6767948542807583</c:v>
                </c:pt>
                <c:pt idx="8070">
                  <c:v>-1.6195656752632861</c:v>
                </c:pt>
                <c:pt idx="8071">
                  <c:v>-1.5587214067183721</c:v>
                </c:pt>
                <c:pt idx="8072">
                  <c:v>-1.3515802201612446</c:v>
                </c:pt>
                <c:pt idx="8073">
                  <c:v>-1.2582701961417277</c:v>
                </c:pt>
                <c:pt idx="8074">
                  <c:v>-1.6447714251529</c:v>
                </c:pt>
                <c:pt idx="8075">
                  <c:v>-1.5704803834330223</c:v>
                </c:pt>
                <c:pt idx="8076">
                  <c:v>-1.6866277995430139</c:v>
                </c:pt>
                <c:pt idx="8077">
                  <c:v>-1.5307567106620195</c:v>
                </c:pt>
                <c:pt idx="8078">
                  <c:v>-1.7586447621080945</c:v>
                </c:pt>
                <c:pt idx="8079">
                  <c:v>-2.4173059198610831</c:v>
                </c:pt>
                <c:pt idx="8080">
                  <c:v>-2.5525651897948802</c:v>
                </c:pt>
                <c:pt idx="8081">
                  <c:v>-3.9015585145116387</c:v>
                </c:pt>
                <c:pt idx="8082">
                  <c:v>-4.1726329338654722</c:v>
                </c:pt>
                <c:pt idx="8083">
                  <c:v>-4.4341971692176942</c:v>
                </c:pt>
                <c:pt idx="8084">
                  <c:v>-4.6425934642861382</c:v>
                </c:pt>
                <c:pt idx="8085">
                  <c:v>-4.720882037084583</c:v>
                </c:pt>
                <c:pt idx="8086">
                  <c:v>-4.8069723951202494</c:v>
                </c:pt>
                <c:pt idx="8087">
                  <c:v>-4.8357636584787222</c:v>
                </c:pt>
                <c:pt idx="8088">
                  <c:v>-4.9142177936942781</c:v>
                </c:pt>
                <c:pt idx="8089">
                  <c:v>-4.9102673077636947</c:v>
                </c:pt>
                <c:pt idx="8090">
                  <c:v>-4.915766952571528</c:v>
                </c:pt>
                <c:pt idx="8091">
                  <c:v>-4.9280687796163889</c:v>
                </c:pt>
                <c:pt idx="8092">
                  <c:v>-5.0266153159402496</c:v>
                </c:pt>
                <c:pt idx="8093">
                  <c:v>-5.4846040824984161</c:v>
                </c:pt>
                <c:pt idx="8094">
                  <c:v>-5.5752355567115837</c:v>
                </c:pt>
                <c:pt idx="8095">
                  <c:v>-5.1166448867258616</c:v>
                </c:pt>
                <c:pt idx="8096">
                  <c:v>-5.1112704150442498</c:v>
                </c:pt>
                <c:pt idx="8097">
                  <c:v>-5.0169626730065273</c:v>
                </c:pt>
                <c:pt idx="8098">
                  <c:v>-4.952524858235555</c:v>
                </c:pt>
                <c:pt idx="8099">
                  <c:v>-5.1803671267202773</c:v>
                </c:pt>
                <c:pt idx="8100">
                  <c:v>-5.0005320744398611</c:v>
                </c:pt>
                <c:pt idx="8101">
                  <c:v>-3.2260854788731943</c:v>
                </c:pt>
                <c:pt idx="8102">
                  <c:v>-3.0461939167558891</c:v>
                </c:pt>
                <c:pt idx="8103">
                  <c:v>-2.9768775849475553</c:v>
                </c:pt>
                <c:pt idx="8104">
                  <c:v>-2.9031633182191667</c:v>
                </c:pt>
                <c:pt idx="8105">
                  <c:v>-3.2117699476540835</c:v>
                </c:pt>
                <c:pt idx="8106">
                  <c:v>-3.1616313283446669</c:v>
                </c:pt>
                <c:pt idx="8107">
                  <c:v>-2.7572109359870556</c:v>
                </c:pt>
                <c:pt idx="8108">
                  <c:v>-2.6862730353312054</c:v>
                </c:pt>
                <c:pt idx="8109">
                  <c:v>-2.98952839853375</c:v>
                </c:pt>
                <c:pt idx="8110">
                  <c:v>-2.9188107842779445</c:v>
                </c:pt>
                <c:pt idx="8111">
                  <c:v>-2.8810954617084166</c:v>
                </c:pt>
                <c:pt idx="8112">
                  <c:v>-2.8110832707057498</c:v>
                </c:pt>
                <c:pt idx="8113">
                  <c:v>-2.2762016184478777</c:v>
                </c:pt>
                <c:pt idx="8114">
                  <c:v>-2.1545885371750888</c:v>
                </c:pt>
                <c:pt idx="8115">
                  <c:v>-2.1106668699207138</c:v>
                </c:pt>
                <c:pt idx="8116">
                  <c:v>-1.9753853036675058</c:v>
                </c:pt>
                <c:pt idx="8117">
                  <c:v>-1.884364096010575</c:v>
                </c:pt>
                <c:pt idx="8118">
                  <c:v>-1.7246432319288445</c:v>
                </c:pt>
                <c:pt idx="8119">
                  <c:v>-1.6304701093858833</c:v>
                </c:pt>
                <c:pt idx="8120">
                  <c:v>-1.4782805984623444</c:v>
                </c:pt>
                <c:pt idx="8121">
                  <c:v>-1.3927325763180833</c:v>
                </c:pt>
                <c:pt idx="8122">
                  <c:v>-1.8124240466402359</c:v>
                </c:pt>
                <c:pt idx="8123">
                  <c:v>-1.6251435132422638</c:v>
                </c:pt>
                <c:pt idx="8124">
                  <c:v>-1.7944690828550278</c:v>
                </c:pt>
                <c:pt idx="8125">
                  <c:v>-1.7262107448332389</c:v>
                </c:pt>
                <c:pt idx="8126">
                  <c:v>-2.0448196187121139</c:v>
                </c:pt>
                <c:pt idx="8127">
                  <c:v>-2.7271476424499226</c:v>
                </c:pt>
                <c:pt idx="8128">
                  <c:v>-2.8831226992648054</c:v>
                </c:pt>
                <c:pt idx="8129">
                  <c:v>-4.0909883631263328</c:v>
                </c:pt>
                <c:pt idx="8130">
                  <c:v>-4.1958795318561668</c:v>
                </c:pt>
                <c:pt idx="8131">
                  <c:v>-4.2827418678412776</c:v>
                </c:pt>
                <c:pt idx="8132">
                  <c:v>-4.4156362770710551</c:v>
                </c:pt>
                <c:pt idx="8133">
                  <c:v>-4.5696243081450003</c:v>
                </c:pt>
                <c:pt idx="8134">
                  <c:v>-4.7149661657368886</c:v>
                </c:pt>
                <c:pt idx="8135">
                  <c:v>-4.8031111465914158</c:v>
                </c:pt>
                <c:pt idx="8136">
                  <c:v>-4.9447011388813333</c:v>
                </c:pt>
                <c:pt idx="8137">
                  <c:v>-5.0182009222615829</c:v>
                </c:pt>
                <c:pt idx="8138">
                  <c:v>-5.0768973319751387</c:v>
                </c:pt>
                <c:pt idx="8139">
                  <c:v>-5.0775863476042495</c:v>
                </c:pt>
                <c:pt idx="8140">
                  <c:v>-5.1400495011158336</c:v>
                </c:pt>
                <c:pt idx="8141">
                  <c:v>-5.5782810305213051</c:v>
                </c:pt>
                <c:pt idx="8142">
                  <c:v>-5.6401834941110831</c:v>
                </c:pt>
                <c:pt idx="8143">
                  <c:v>-5.1443181408341667</c:v>
                </c:pt>
                <c:pt idx="8144">
                  <c:v>-5.0934142101023889</c:v>
                </c:pt>
                <c:pt idx="8145">
                  <c:v>-4.9496412409592496</c:v>
                </c:pt>
                <c:pt idx="8146">
                  <c:v>-5.2143661496308331</c:v>
                </c:pt>
                <c:pt idx="8147">
                  <c:v>-5.0945569293435273</c:v>
                </c:pt>
                <c:pt idx="8148">
                  <c:v>-4.9844772032049169</c:v>
                </c:pt>
                <c:pt idx="8149">
                  <c:v>-3.2507134474979447</c:v>
                </c:pt>
                <c:pt idx="8150">
                  <c:v>-3.073233043218389</c:v>
                </c:pt>
                <c:pt idx="8151">
                  <c:v>-2.9861788359459442</c:v>
                </c:pt>
                <c:pt idx="8152">
                  <c:v>-2.850760411854528</c:v>
                </c:pt>
                <c:pt idx="8153">
                  <c:v>-3.1236173435803054</c:v>
                </c:pt>
                <c:pt idx="8154">
                  <c:v>-3.0492667601997501</c:v>
                </c:pt>
                <c:pt idx="8155">
                  <c:v>-2.6354452878099695</c:v>
                </c:pt>
                <c:pt idx="8156">
                  <c:v>-2.5545439555878136</c:v>
                </c:pt>
                <c:pt idx="8157">
                  <c:v>-2.8600630156792781</c:v>
                </c:pt>
                <c:pt idx="8158">
                  <c:v>-2.7977122289981669</c:v>
                </c:pt>
                <c:pt idx="8159">
                  <c:v>-2.7594001289334917</c:v>
                </c:pt>
                <c:pt idx="8160">
                  <c:v>-2.6670404608625087</c:v>
                </c:pt>
                <c:pt idx="8161">
                  <c:v>-2.1283042362203806</c:v>
                </c:pt>
                <c:pt idx="8162">
                  <c:v>-2.0244237632205557</c:v>
                </c:pt>
                <c:pt idx="8163">
                  <c:v>-1.9788400677450111</c:v>
                </c:pt>
                <c:pt idx="8164">
                  <c:v>-1.8347949750117527</c:v>
                </c:pt>
                <c:pt idx="8165">
                  <c:v>-1.7437062044525222</c:v>
                </c:pt>
                <c:pt idx="8166">
                  <c:v>-1.5714716280955696</c:v>
                </c:pt>
                <c:pt idx="8167">
                  <c:v>-1.490649167175925</c:v>
                </c:pt>
                <c:pt idx="8168">
                  <c:v>-1.3826928158198444</c:v>
                </c:pt>
                <c:pt idx="8169">
                  <c:v>-1.3638427696827415</c:v>
                </c:pt>
                <c:pt idx="8170">
                  <c:v>-1.6194823309191</c:v>
                </c:pt>
                <c:pt idx="8171">
                  <c:v>-1.6242915338610362</c:v>
                </c:pt>
                <c:pt idx="8172">
                  <c:v>-1.763409970463311</c:v>
                </c:pt>
                <c:pt idx="8173">
                  <c:v>-1.554910366953425</c:v>
                </c:pt>
                <c:pt idx="8174">
                  <c:v>-1.6860533411422498</c:v>
                </c:pt>
                <c:pt idx="8175">
                  <c:v>-2.3489027948330889</c:v>
                </c:pt>
                <c:pt idx="8176">
                  <c:v>-2.5493771672790833</c:v>
                </c:pt>
                <c:pt idx="8177">
                  <c:v>-3.8535780654038332</c:v>
                </c:pt>
                <c:pt idx="8178">
                  <c:v>-4.0577118029583055</c:v>
                </c:pt>
                <c:pt idx="8179">
                  <c:v>-4.2102740530356106</c:v>
                </c:pt>
                <c:pt idx="8180">
                  <c:v>-4.3601139928565553</c:v>
                </c:pt>
                <c:pt idx="8181">
                  <c:v>-4.4288121359093333</c:v>
                </c:pt>
                <c:pt idx="8182">
                  <c:v>-4.523585340151139</c:v>
                </c:pt>
                <c:pt idx="8183">
                  <c:v>-4.5869550139961666</c:v>
                </c:pt>
                <c:pt idx="8184">
                  <c:v>-4.7242483686267223</c:v>
                </c:pt>
                <c:pt idx="8185">
                  <c:v>-4.7582367808869721</c:v>
                </c:pt>
                <c:pt idx="8186">
                  <c:v>-4.8561489193969445</c:v>
                </c:pt>
                <c:pt idx="8187">
                  <c:v>-4.9300534030274994</c:v>
                </c:pt>
                <c:pt idx="8188">
                  <c:v>-5.0463779180498056</c:v>
                </c:pt>
                <c:pt idx="8189">
                  <c:v>-5.5354194681141671</c:v>
                </c:pt>
                <c:pt idx="8190">
                  <c:v>-5.611787297417445</c:v>
                </c:pt>
                <c:pt idx="8191">
                  <c:v>-5.162055256629694</c:v>
                </c:pt>
                <c:pt idx="8192">
                  <c:v>-5.1648732742515282</c:v>
                </c:pt>
                <c:pt idx="8193">
                  <c:v>-5.0992470244516115</c:v>
                </c:pt>
                <c:pt idx="8194">
                  <c:v>-4.9830084870139721</c:v>
                </c:pt>
                <c:pt idx="8195">
                  <c:v>-5.2058521099325548</c:v>
                </c:pt>
                <c:pt idx="8196">
                  <c:v>-5.0100571248551118</c:v>
                </c:pt>
                <c:pt idx="8197">
                  <c:v>-3.2815438835300834</c:v>
                </c:pt>
                <c:pt idx="8198">
                  <c:v>-3.1762466587215834</c:v>
                </c:pt>
                <c:pt idx="8199">
                  <c:v>-3.1407647948663611</c:v>
                </c:pt>
                <c:pt idx="8200">
                  <c:v>-3.0388361136284163</c:v>
                </c:pt>
                <c:pt idx="8201">
                  <c:v>-3.3061286788149169</c:v>
                </c:pt>
                <c:pt idx="8202">
                  <c:v>-3.2316887889325279</c:v>
                </c:pt>
                <c:pt idx="8203">
                  <c:v>-2.8159221757135837</c:v>
                </c:pt>
                <c:pt idx="8204">
                  <c:v>-2.7512071036329417</c:v>
                </c:pt>
                <c:pt idx="8205">
                  <c:v>-3.0297963537640831</c:v>
                </c:pt>
                <c:pt idx="8206">
                  <c:v>-2.9254760232464165</c:v>
                </c:pt>
                <c:pt idx="8207">
                  <c:v>-2.84368679142325</c:v>
                </c:pt>
                <c:pt idx="8208">
                  <c:v>-2.7270556169755946</c:v>
                </c:pt>
                <c:pt idx="8209">
                  <c:v>-2.1464172893800386</c:v>
                </c:pt>
                <c:pt idx="8210">
                  <c:v>-1.9891446850308054</c:v>
                </c:pt>
                <c:pt idx="8211">
                  <c:v>-1.9377003884710444</c:v>
                </c:pt>
                <c:pt idx="8212">
                  <c:v>-1.8325214314513667</c:v>
                </c:pt>
                <c:pt idx="8213">
                  <c:v>-1.7865923606974554</c:v>
                </c:pt>
                <c:pt idx="8214">
                  <c:v>-1.6699029878810943</c:v>
                </c:pt>
                <c:pt idx="8215">
                  <c:v>-1.6395947168526026</c:v>
                </c:pt>
                <c:pt idx="8216">
                  <c:v>-1.5720937064929834</c:v>
                </c:pt>
                <c:pt idx="8217">
                  <c:v>-1.5550374040332389</c:v>
                </c:pt>
                <c:pt idx="8218">
                  <c:v>-1.4790367568044889</c:v>
                </c:pt>
                <c:pt idx="8219">
                  <c:v>-1.4889975619287055</c:v>
                </c:pt>
                <c:pt idx="8220">
                  <c:v>-1.5480409543033196</c:v>
                </c:pt>
                <c:pt idx="8221">
                  <c:v>-1.3913084968465417</c:v>
                </c:pt>
                <c:pt idx="8222">
                  <c:v>-1.5435708392537002</c:v>
                </c:pt>
                <c:pt idx="8223">
                  <c:v>-2.1893443224100251</c:v>
                </c:pt>
                <c:pt idx="8224">
                  <c:v>-2.3580810255996529</c:v>
                </c:pt>
                <c:pt idx="8225">
                  <c:v>-3.6490058879233329</c:v>
                </c:pt>
                <c:pt idx="8226">
                  <c:v>-3.8361293874580835</c:v>
                </c:pt>
                <c:pt idx="8227">
                  <c:v>-3.98664085035825</c:v>
                </c:pt>
                <c:pt idx="8228">
                  <c:v>-4.1724144828816661</c:v>
                </c:pt>
                <c:pt idx="8229">
                  <c:v>-4.2644599710821671</c:v>
                </c:pt>
                <c:pt idx="8230">
                  <c:v>-4.3561046265643055</c:v>
                </c:pt>
                <c:pt idx="8231">
                  <c:v>-4.4094359743510836</c:v>
                </c:pt>
                <c:pt idx="8232">
                  <c:v>-4.5691004726135551</c:v>
                </c:pt>
                <c:pt idx="8233">
                  <c:v>-4.6855234412675273</c:v>
                </c:pt>
                <c:pt idx="8234">
                  <c:v>-4.8091076623524724</c:v>
                </c:pt>
                <c:pt idx="8235">
                  <c:v>-4.8595025306815005</c:v>
                </c:pt>
                <c:pt idx="8236">
                  <c:v>-4.9659134704154999</c:v>
                </c:pt>
                <c:pt idx="8237">
                  <c:v>-5.4517276278328888</c:v>
                </c:pt>
                <c:pt idx="8238">
                  <c:v>-5.6270405101297225</c:v>
                </c:pt>
                <c:pt idx="8239">
                  <c:v>-5.1464424540544442</c:v>
                </c:pt>
                <c:pt idx="8240">
                  <c:v>-5.0749137211297501</c:v>
                </c:pt>
                <c:pt idx="8241">
                  <c:v>-4.9151377235732507</c:v>
                </c:pt>
                <c:pt idx="8242">
                  <c:v>-4.7941773896475004</c:v>
                </c:pt>
                <c:pt idx="8243">
                  <c:v>-5.0420528905140563</c:v>
                </c:pt>
                <c:pt idx="8244">
                  <c:v>-4.9796212775646396</c:v>
                </c:pt>
                <c:pt idx="8245">
                  <c:v>-3.2656501077255835</c:v>
                </c:pt>
                <c:pt idx="8246">
                  <c:v>-3.1138080686609722</c:v>
                </c:pt>
                <c:pt idx="8247">
                  <c:v>-3.0345397617392775</c:v>
                </c:pt>
                <c:pt idx="8248">
                  <c:v>-2.8961537954854721</c:v>
                </c:pt>
                <c:pt idx="8249">
                  <c:v>-3.1598798393582781</c:v>
                </c:pt>
                <c:pt idx="8250">
                  <c:v>-3.1056555688846115</c:v>
                </c:pt>
                <c:pt idx="8251">
                  <c:v>-2.6804545302357807</c:v>
                </c:pt>
                <c:pt idx="8252">
                  <c:v>-2.5802459399749162</c:v>
                </c:pt>
                <c:pt idx="8253">
                  <c:v>-2.8721925948</c:v>
                </c:pt>
                <c:pt idx="8254">
                  <c:v>-2.81474286474625</c:v>
                </c:pt>
                <c:pt idx="8255">
                  <c:v>-2.7642563915808385</c:v>
                </c:pt>
                <c:pt idx="8256">
                  <c:v>-2.6608226234668497</c:v>
                </c:pt>
                <c:pt idx="8257">
                  <c:v>-2.1121446357665388</c:v>
                </c:pt>
                <c:pt idx="8258">
                  <c:v>-1.9860026527646806</c:v>
                </c:pt>
                <c:pt idx="8259">
                  <c:v>-1.9435749605918415</c:v>
                </c:pt>
                <c:pt idx="8260">
                  <c:v>-1.8315860380604667</c:v>
                </c:pt>
                <c:pt idx="8261">
                  <c:v>-1.787149805613325</c:v>
                </c:pt>
                <c:pt idx="8262">
                  <c:v>-1.6867083515372332</c:v>
                </c:pt>
                <c:pt idx="8263">
                  <c:v>-1.6389122513783974</c:v>
                </c:pt>
                <c:pt idx="8264">
                  <c:v>-1.5119138097673666</c:v>
                </c:pt>
                <c:pt idx="8265">
                  <c:v>-1.4906918280753387</c:v>
                </c:pt>
                <c:pt idx="8266">
                  <c:v>-1.4837435953896057</c:v>
                </c:pt>
                <c:pt idx="8267">
                  <c:v>-1.5560709392286112</c:v>
                </c:pt>
                <c:pt idx="8268">
                  <c:v>-1.5254754324200945</c:v>
                </c:pt>
                <c:pt idx="8269">
                  <c:v>-1.1979969293485417</c:v>
                </c:pt>
                <c:pt idx="8270">
                  <c:v>-1.2396872317492527</c:v>
                </c:pt>
                <c:pt idx="8271">
                  <c:v>-1.9818660984043057</c:v>
                </c:pt>
                <c:pt idx="8272">
                  <c:v>-2.1440520946919333</c:v>
                </c:pt>
                <c:pt idx="8273">
                  <c:v>-3.4418382882662777</c:v>
                </c:pt>
                <c:pt idx="8274">
                  <c:v>-3.7132083081813336</c:v>
                </c:pt>
                <c:pt idx="8275">
                  <c:v>-3.9187017625806666</c:v>
                </c:pt>
                <c:pt idx="8276">
                  <c:v>-4.1375640561333338</c:v>
                </c:pt>
                <c:pt idx="8277">
                  <c:v>-4.2747596802308889</c:v>
                </c:pt>
                <c:pt idx="8278">
                  <c:v>-4.4438697650300281</c:v>
                </c:pt>
                <c:pt idx="8279">
                  <c:v>-4.5070082319008336</c:v>
                </c:pt>
                <c:pt idx="8280">
                  <c:v>-4.5977487473811394</c:v>
                </c:pt>
                <c:pt idx="8281">
                  <c:v>-4.663173850581777</c:v>
                </c:pt>
                <c:pt idx="8282">
                  <c:v>-4.8247685943797496</c:v>
                </c:pt>
                <c:pt idx="8283">
                  <c:v>-4.9744542197994166</c:v>
                </c:pt>
                <c:pt idx="8284">
                  <c:v>-5.1193194884384727</c:v>
                </c:pt>
                <c:pt idx="8285">
                  <c:v>-5.5803177641333619</c:v>
                </c:pt>
                <c:pt idx="8286">
                  <c:v>-5.6448855941746112</c:v>
                </c:pt>
                <c:pt idx="8287">
                  <c:v>-5.1465042501276113</c:v>
                </c:pt>
                <c:pt idx="8288">
                  <c:v>-5.1088176424488063</c:v>
                </c:pt>
                <c:pt idx="8289">
                  <c:v>-4.9839388132331104</c:v>
                </c:pt>
                <c:pt idx="8290">
                  <c:v>-4.8913652292648333</c:v>
                </c:pt>
                <c:pt idx="8291">
                  <c:v>-5.1369659956883336</c:v>
                </c:pt>
                <c:pt idx="8292">
                  <c:v>-5.0246094563959165</c:v>
                </c:pt>
                <c:pt idx="8293">
                  <c:v>-3.323172436758556</c:v>
                </c:pt>
                <c:pt idx="8294">
                  <c:v>-3.2337240123688056</c:v>
                </c:pt>
                <c:pt idx="8295">
                  <c:v>-3.1932359913341393</c:v>
                </c:pt>
                <c:pt idx="8296">
                  <c:v>-3.0651425785357498</c:v>
                </c:pt>
                <c:pt idx="8297">
                  <c:v>-3.3169768509771664</c:v>
                </c:pt>
                <c:pt idx="8298">
                  <c:v>-3.2198398733318614</c:v>
                </c:pt>
                <c:pt idx="8299">
                  <c:v>-2.7680205088939611</c:v>
                </c:pt>
                <c:pt idx="8300">
                  <c:v>-2.6550363212199977</c:v>
                </c:pt>
                <c:pt idx="8301">
                  <c:v>-2.9191670176112776</c:v>
                </c:pt>
                <c:pt idx="8302">
                  <c:v>-2.8218638602143051</c:v>
                </c:pt>
                <c:pt idx="8303">
                  <c:v>-2.7553309631124501</c:v>
                </c:pt>
                <c:pt idx="8304">
                  <c:v>-2.6670142759431053</c:v>
                </c:pt>
                <c:pt idx="8305">
                  <c:v>-2.1015065609733141</c:v>
                </c:pt>
                <c:pt idx="8306">
                  <c:v>-1.9349524778393918</c:v>
                </c:pt>
                <c:pt idx="8307">
                  <c:v>-1.8844857500147554</c:v>
                </c:pt>
                <c:pt idx="8308">
                  <c:v>-1.7719356328499973</c:v>
                </c:pt>
                <c:pt idx="8309">
                  <c:v>-1.7257713100824583</c:v>
                </c:pt>
                <c:pt idx="8310">
                  <c:v>-1.6192614433877166</c:v>
                </c:pt>
                <c:pt idx="8311">
                  <c:v>-1.5775015298942501</c:v>
                </c:pt>
                <c:pt idx="8312">
                  <c:v>-1.4898273999888223</c:v>
                </c:pt>
                <c:pt idx="8313">
                  <c:v>-1.4638799259409305</c:v>
                </c:pt>
                <c:pt idx="8314">
                  <c:v>-1.7150701700361639</c:v>
                </c:pt>
                <c:pt idx="8315">
                  <c:v>-1.6731902774921585</c:v>
                </c:pt>
                <c:pt idx="8316">
                  <c:v>-1.8064644667257388</c:v>
                </c:pt>
                <c:pt idx="8317">
                  <c:v>-1.6667163397960139</c:v>
                </c:pt>
                <c:pt idx="8318">
                  <c:v>-1.9392656865386528</c:v>
                </c:pt>
                <c:pt idx="8319">
                  <c:v>-2.6395718183185668</c:v>
                </c:pt>
                <c:pt idx="8320">
                  <c:v>-2.8024791157308058</c:v>
                </c:pt>
                <c:pt idx="8321">
                  <c:v>-2.3940059482197582</c:v>
                </c:pt>
                <c:pt idx="8322">
                  <c:v>-2.5672164263141557</c:v>
                </c:pt>
                <c:pt idx="8323">
                  <c:v>-2.7163264124044528</c:v>
                </c:pt>
                <c:pt idx="8324">
                  <c:v>-2.8639265923795834</c:v>
                </c:pt>
                <c:pt idx="8325">
                  <c:v>-2.8784143000835836</c:v>
                </c:pt>
                <c:pt idx="8326">
                  <c:v>-2.8722061674404444</c:v>
                </c:pt>
                <c:pt idx="8327">
                  <c:v>-2.9469012079995278</c:v>
                </c:pt>
                <c:pt idx="8328">
                  <c:v>-3.0922007487205834</c:v>
                </c:pt>
                <c:pt idx="8329">
                  <c:v>-3.1104528520815555</c:v>
                </c:pt>
                <c:pt idx="8330">
                  <c:v>-3.1910661950208334</c:v>
                </c:pt>
                <c:pt idx="8331">
                  <c:v>-3.3151901459619166</c:v>
                </c:pt>
                <c:pt idx="8332">
                  <c:v>-3.5135011803735559</c:v>
                </c:pt>
                <c:pt idx="8333">
                  <c:v>-4.0201499422893336</c:v>
                </c:pt>
                <c:pt idx="8334">
                  <c:v>-4.0486636646722225</c:v>
                </c:pt>
                <c:pt idx="8335">
                  <c:v>-3.5058836748060833</c:v>
                </c:pt>
                <c:pt idx="8336">
                  <c:v>-3.4099500216762499</c:v>
                </c:pt>
                <c:pt idx="8337">
                  <c:v>-3.2577941726554167</c:v>
                </c:pt>
                <c:pt idx="8338">
                  <c:v>-3.144750700050583</c:v>
                </c:pt>
                <c:pt idx="8339">
                  <c:v>-2.9745884940488612</c:v>
                </c:pt>
                <c:pt idx="8340">
                  <c:v>-2.79909091639025</c:v>
                </c:pt>
                <c:pt idx="8341">
                  <c:v>-3.1907431839073612</c:v>
                </c:pt>
                <c:pt idx="8342">
                  <c:v>-3.1217931347860279</c:v>
                </c:pt>
                <c:pt idx="8343">
                  <c:v>-3.0771416131595002</c:v>
                </c:pt>
                <c:pt idx="8344">
                  <c:v>-2.9717538429879164</c:v>
                </c:pt>
                <c:pt idx="8345">
                  <c:v>-3.2374592451473609</c:v>
                </c:pt>
                <c:pt idx="8346">
                  <c:v>-3.2136125826734725</c:v>
                </c:pt>
                <c:pt idx="8347">
                  <c:v>-2.7899014426904718</c:v>
                </c:pt>
                <c:pt idx="8348">
                  <c:v>-2.6925657917392973</c:v>
                </c:pt>
                <c:pt idx="8349">
                  <c:v>-2.9703683208898055</c:v>
                </c:pt>
                <c:pt idx="8350">
                  <c:v>-2.8917235509716113</c:v>
                </c:pt>
                <c:pt idx="8351">
                  <c:v>-2.8512451468166669</c:v>
                </c:pt>
                <c:pt idx="8352">
                  <c:v>-2.8010227660071947</c:v>
                </c:pt>
                <c:pt idx="8353">
                  <c:v>-2.2849686753678999</c:v>
                </c:pt>
                <c:pt idx="8354">
                  <c:v>-2.191655019515236</c:v>
                </c:pt>
                <c:pt idx="8355">
                  <c:v>-2.1649303461357388</c:v>
                </c:pt>
                <c:pt idx="8356">
                  <c:v>-2.0603236506227001</c:v>
                </c:pt>
                <c:pt idx="8357">
                  <c:v>-2.0054105473246082</c:v>
                </c:pt>
                <c:pt idx="8358">
                  <c:v>-1.8845490413175667</c:v>
                </c:pt>
                <c:pt idx="8359">
                  <c:v>-1.83221092853215</c:v>
                </c:pt>
                <c:pt idx="8360">
                  <c:v>-1.7439639834063334</c:v>
                </c:pt>
                <c:pt idx="8361">
                  <c:v>-1.6946973361965889</c:v>
                </c:pt>
                <c:pt idx="8362">
                  <c:v>-1.8989964237388082</c:v>
                </c:pt>
                <c:pt idx="8363">
                  <c:v>-1.8225044767195833</c:v>
                </c:pt>
                <c:pt idx="8364">
                  <c:v>-1.945110295401828</c:v>
                </c:pt>
                <c:pt idx="8365">
                  <c:v>-1.8013405337477166</c:v>
                </c:pt>
                <c:pt idx="8366">
                  <c:v>-2.0019594461207277</c:v>
                </c:pt>
                <c:pt idx="8367">
                  <c:v>-2.6609411187852086</c:v>
                </c:pt>
                <c:pt idx="8368">
                  <c:v>-2.7858452600523056</c:v>
                </c:pt>
                <c:pt idx="8369">
                  <c:v>-2.3344370216471941</c:v>
                </c:pt>
                <c:pt idx="8370">
                  <c:v>-2.4833071040862471</c:v>
                </c:pt>
                <c:pt idx="8371">
                  <c:v>-2.6235328394932584</c:v>
                </c:pt>
                <c:pt idx="8372">
                  <c:v>-2.796256477095</c:v>
                </c:pt>
                <c:pt idx="8373">
                  <c:v>-2.8992702707835001</c:v>
                </c:pt>
                <c:pt idx="8374">
                  <c:v>-3.0230476680123615</c:v>
                </c:pt>
                <c:pt idx="8375">
                  <c:v>-3.0801974964506393</c:v>
                </c:pt>
                <c:pt idx="8376">
                  <c:v>-3.1381800328999998</c:v>
                </c:pt>
                <c:pt idx="8377">
                  <c:v>-3.1353032117199997</c:v>
                </c:pt>
                <c:pt idx="8378">
                  <c:v>-3.166473121562722</c:v>
                </c:pt>
                <c:pt idx="8379">
                  <c:v>-3.2376120899669441</c:v>
                </c:pt>
                <c:pt idx="8380">
                  <c:v>-3.3670612974531942</c:v>
                </c:pt>
                <c:pt idx="8381">
                  <c:v>-3.8701914589432778</c:v>
                </c:pt>
                <c:pt idx="8382">
                  <c:v>-4.0139728025776114</c:v>
                </c:pt>
                <c:pt idx="8383">
                  <c:v>-3.5673366091158334</c:v>
                </c:pt>
                <c:pt idx="8384">
                  <c:v>-3.5059051507475552</c:v>
                </c:pt>
                <c:pt idx="8385">
                  <c:v>-3.3400500716228052</c:v>
                </c:pt>
                <c:pt idx="8386">
                  <c:v>-3.1976719195111114</c:v>
                </c:pt>
                <c:pt idx="8387">
                  <c:v>-3.0149274372725556</c:v>
                </c:pt>
                <c:pt idx="8388">
                  <c:v>-2.8563946593250833</c:v>
                </c:pt>
                <c:pt idx="8389">
                  <c:v>-3.2382022603504721</c:v>
                </c:pt>
                <c:pt idx="8390">
                  <c:v>-3.1401480130611947</c:v>
                </c:pt>
                <c:pt idx="8391">
                  <c:v>-3.0927246811346389</c:v>
                </c:pt>
                <c:pt idx="8392">
                  <c:v>-3.016420830215611</c:v>
                </c:pt>
                <c:pt idx="8393">
                  <c:v>-3.296399909356722</c:v>
                </c:pt>
                <c:pt idx="8394">
                  <c:v>-3.2271561109595832</c:v>
                </c:pt>
                <c:pt idx="8395">
                  <c:v>-2.810064140506833</c:v>
                </c:pt>
                <c:pt idx="8396">
                  <c:v>-2.7452575838011888</c:v>
                </c:pt>
                <c:pt idx="8397">
                  <c:v>-3.0408275000888887</c:v>
                </c:pt>
                <c:pt idx="8398">
                  <c:v>-2.9523015046533332</c:v>
                </c:pt>
                <c:pt idx="8399">
                  <c:v>-2.916793466733528</c:v>
                </c:pt>
                <c:pt idx="8400">
                  <c:v>-2.8692624798120834</c:v>
                </c:pt>
                <c:pt idx="8401">
                  <c:v>-2.344869473085939</c:v>
                </c:pt>
                <c:pt idx="8402">
                  <c:v>-2.2330298063434388</c:v>
                </c:pt>
                <c:pt idx="8403">
                  <c:v>-2.1907804114263669</c:v>
                </c:pt>
                <c:pt idx="8404">
                  <c:v>-2.0729123686803694</c:v>
                </c:pt>
                <c:pt idx="8405">
                  <c:v>-2.0155632311413334</c:v>
                </c:pt>
                <c:pt idx="8406">
                  <c:v>-1.8961537161284971</c:v>
                </c:pt>
                <c:pt idx="8407">
                  <c:v>-1.8165046108254501</c:v>
                </c:pt>
                <c:pt idx="8408">
                  <c:v>-1.6612946427104083</c:v>
                </c:pt>
                <c:pt idx="8409">
                  <c:v>-1.5602900275434444</c:v>
                </c:pt>
                <c:pt idx="8410">
                  <c:v>-1.6127297840537722</c:v>
                </c:pt>
                <c:pt idx="8411">
                  <c:v>-1.5928057644461</c:v>
                </c:pt>
                <c:pt idx="8412">
                  <c:v>-1.7688065965852304</c:v>
                </c:pt>
                <c:pt idx="8413">
                  <c:v>-1.6461329215785723</c:v>
                </c:pt>
                <c:pt idx="8414">
                  <c:v>-1.8884997908934194</c:v>
                </c:pt>
                <c:pt idx="8415">
                  <c:v>-2.6122937844730165</c:v>
                </c:pt>
                <c:pt idx="8416">
                  <c:v>-2.7690169978986918</c:v>
                </c:pt>
                <c:pt idx="8417">
                  <c:v>-4.0786706485794717</c:v>
                </c:pt>
                <c:pt idx="8418">
                  <c:v>-4.3831329922025555</c:v>
                </c:pt>
                <c:pt idx="8419">
                  <c:v>-4.5326265737804716</c:v>
                </c:pt>
                <c:pt idx="8420">
                  <c:v>-4.6588149930529994</c:v>
                </c:pt>
                <c:pt idx="8421">
                  <c:v>-4.7491294769089727</c:v>
                </c:pt>
                <c:pt idx="8422">
                  <c:v>-4.9227994628999445</c:v>
                </c:pt>
                <c:pt idx="8423">
                  <c:v>-4.9482287805408331</c:v>
                </c:pt>
                <c:pt idx="8424">
                  <c:v>-5.0127127125662776</c:v>
                </c:pt>
                <c:pt idx="8425">
                  <c:v>-5.0568634418378604</c:v>
                </c:pt>
                <c:pt idx="8426">
                  <c:v>-5.1810188308209719</c:v>
                </c:pt>
                <c:pt idx="8427">
                  <c:v>-5.2460036992736105</c:v>
                </c:pt>
                <c:pt idx="8428">
                  <c:v>-5.3176597342575</c:v>
                </c:pt>
                <c:pt idx="8429">
                  <c:v>-5.716795285569666</c:v>
                </c:pt>
                <c:pt idx="8430">
                  <c:v>-5.7282691020833338</c:v>
                </c:pt>
                <c:pt idx="8431">
                  <c:v>-5.2314425335321388</c:v>
                </c:pt>
                <c:pt idx="8432">
                  <c:v>-5.2208657003180834</c:v>
                </c:pt>
                <c:pt idx="8433">
                  <c:v>-5.1015221548199445</c:v>
                </c:pt>
                <c:pt idx="8434">
                  <c:v>-5.0049224152461109</c:v>
                </c:pt>
                <c:pt idx="8435">
                  <c:v>-5.2603848945311942</c:v>
                </c:pt>
                <c:pt idx="8436">
                  <c:v>-5.1273406305593054</c:v>
                </c:pt>
                <c:pt idx="8437">
                  <c:v>-3.4186582487669446</c:v>
                </c:pt>
                <c:pt idx="8438">
                  <c:v>-3.3161919917038887</c:v>
                </c:pt>
                <c:pt idx="8439">
                  <c:v>-3.3034332603040557</c:v>
                </c:pt>
                <c:pt idx="8440">
                  <c:v>-3.2188480096715835</c:v>
                </c:pt>
                <c:pt idx="8441">
                  <c:v>-3.494983183994111</c:v>
                </c:pt>
                <c:pt idx="8442">
                  <c:v>-3.4073774997980277</c:v>
                </c:pt>
                <c:pt idx="8443">
                  <c:v>-2.9752592633235277</c:v>
                </c:pt>
                <c:pt idx="8444">
                  <c:v>-2.8921200753143892</c:v>
                </c:pt>
                <c:pt idx="8445">
                  <c:v>-3.2069066642047774</c:v>
                </c:pt>
                <c:pt idx="8446">
                  <c:v>-3.1747169915189719</c:v>
                </c:pt>
                <c:pt idx="8447">
                  <c:v>-3.142823305705889</c:v>
                </c:pt>
                <c:pt idx="8448">
                  <c:v>-3.0318485988534167</c:v>
                </c:pt>
                <c:pt idx="8449">
                  <c:v>-2.5032370585631751</c:v>
                </c:pt>
                <c:pt idx="8450">
                  <c:v>-2.4165646626512642</c:v>
                </c:pt>
                <c:pt idx="8451">
                  <c:v>-2.4283809225600308</c:v>
                </c:pt>
                <c:pt idx="8452">
                  <c:v>-2.3832977265199338</c:v>
                </c:pt>
                <c:pt idx="8453">
                  <c:v>-2.3650285781857416</c:v>
                </c:pt>
                <c:pt idx="8454">
                  <c:v>-2.2428889038777888</c:v>
                </c:pt>
                <c:pt idx="8455">
                  <c:v>-2.2114531562196058</c:v>
                </c:pt>
                <c:pt idx="8456">
                  <c:v>-2.1329396484278473</c:v>
                </c:pt>
                <c:pt idx="8457">
                  <c:v>-2.1124319742533642</c:v>
                </c:pt>
                <c:pt idx="8458">
                  <c:v>-2.4869436140262584</c:v>
                </c:pt>
                <c:pt idx="8459">
                  <c:v>-2.3946433591855389</c:v>
                </c:pt>
                <c:pt idx="8460">
                  <c:v>-2.5288495913023223</c:v>
                </c:pt>
                <c:pt idx="8461">
                  <c:v>-2.3365293312703308</c:v>
                </c:pt>
                <c:pt idx="8462">
                  <c:v>-2.4993661040961808</c:v>
                </c:pt>
                <c:pt idx="8463">
                  <c:v>-3.1557268992989447</c:v>
                </c:pt>
                <c:pt idx="8464">
                  <c:v>-3.3146828620642501</c:v>
                </c:pt>
                <c:pt idx="8465">
                  <c:v>-4.5797369958434437</c:v>
                </c:pt>
                <c:pt idx="8466">
                  <c:v>-4.831595892394084</c:v>
                </c:pt>
                <c:pt idx="8467">
                  <c:v>-4.9139605999076945</c:v>
                </c:pt>
                <c:pt idx="8468">
                  <c:v>-4.9971356551259447</c:v>
                </c:pt>
                <c:pt idx="8469">
                  <c:v>-5.0076073553623335</c:v>
                </c:pt>
                <c:pt idx="8470">
                  <c:v>-5.0752854667574994</c:v>
                </c:pt>
                <c:pt idx="8471">
                  <c:v>-5.0977883845434997</c:v>
                </c:pt>
                <c:pt idx="8472">
                  <c:v>-5.2112827032617224</c:v>
                </c:pt>
                <c:pt idx="8473">
                  <c:v>-5.2482505186939452</c:v>
                </c:pt>
                <c:pt idx="8474">
                  <c:v>-5.3252449270742224</c:v>
                </c:pt>
                <c:pt idx="8475">
                  <c:v>-5.3822879996186668</c:v>
                </c:pt>
                <c:pt idx="8476">
                  <c:v>-5.5048994922926946</c:v>
                </c:pt>
                <c:pt idx="8477">
                  <c:v>-5.9923297411866114</c:v>
                </c:pt>
                <c:pt idx="8478">
                  <c:v>-6.1172639101741941</c:v>
                </c:pt>
                <c:pt idx="8479">
                  <c:v>-5.6353166752004444</c:v>
                </c:pt>
                <c:pt idx="8480">
                  <c:v>-5.5481444130529445</c:v>
                </c:pt>
                <c:pt idx="8481">
                  <c:v>-5.404988704464639</c:v>
                </c:pt>
                <c:pt idx="8482">
                  <c:v>-5.293526346487333</c:v>
                </c:pt>
                <c:pt idx="8483">
                  <c:v>-5.5362248631108892</c:v>
                </c:pt>
                <c:pt idx="8484">
                  <c:v>-5.377049672583528</c:v>
                </c:pt>
                <c:pt idx="8485">
                  <c:v>-3.6339858578935003</c:v>
                </c:pt>
                <c:pt idx="8486">
                  <c:v>-3.4607717952098054</c:v>
                </c:pt>
                <c:pt idx="8487">
                  <c:v>-3.3959329600956112</c:v>
                </c:pt>
                <c:pt idx="8488">
                  <c:v>-3.2906286911475835</c:v>
                </c:pt>
                <c:pt idx="8489">
                  <c:v>-3.5729591316096108</c:v>
                </c:pt>
                <c:pt idx="8490">
                  <c:v>-3.5005084610779447</c:v>
                </c:pt>
                <c:pt idx="8491">
                  <c:v>-3.0977700041252225</c:v>
                </c:pt>
                <c:pt idx="8492">
                  <c:v>-3.0448788482046942</c:v>
                </c:pt>
                <c:pt idx="8493">
                  <c:v>-3.3440156146356386</c:v>
                </c:pt>
                <c:pt idx="8494">
                  <c:v>-3.2143049804168333</c:v>
                </c:pt>
                <c:pt idx="8495">
                  <c:v>-3.1709835126706944</c:v>
                </c:pt>
                <c:pt idx="8496">
                  <c:v>-3.1235517777247499</c:v>
                </c:pt>
                <c:pt idx="8497">
                  <c:v>-2.5967435519598667</c:v>
                </c:pt>
                <c:pt idx="8498">
                  <c:v>-2.4653026420009443</c:v>
                </c:pt>
                <c:pt idx="8499">
                  <c:v>-2.3906006167856719</c:v>
                </c:pt>
                <c:pt idx="8500">
                  <c:v>-2.2075001580538887</c:v>
                </c:pt>
                <c:pt idx="8501">
                  <c:v>-2.1208028077431695</c:v>
                </c:pt>
                <c:pt idx="8502">
                  <c:v>-1.9885477871756472</c:v>
                </c:pt>
                <c:pt idx="8503">
                  <c:v>-1.9051496431321</c:v>
                </c:pt>
                <c:pt idx="8504">
                  <c:v>-1.7313986541473165</c:v>
                </c:pt>
                <c:pt idx="8505">
                  <c:v>-1.6416934736448945</c:v>
                </c:pt>
                <c:pt idx="8506">
                  <c:v>-1.9693142281164444</c:v>
                </c:pt>
                <c:pt idx="8507">
                  <c:v>-1.8712232837183669</c:v>
                </c:pt>
                <c:pt idx="8508">
                  <c:v>-2.0389786243985224</c:v>
                </c:pt>
                <c:pt idx="8509">
                  <c:v>-1.956797873787514</c:v>
                </c:pt>
                <c:pt idx="8510">
                  <c:v>-2.2131823546583336</c:v>
                </c:pt>
                <c:pt idx="8511">
                  <c:v>-2.8830759366425833</c:v>
                </c:pt>
                <c:pt idx="8512">
                  <c:v>-3.0373183381958335</c:v>
                </c:pt>
                <c:pt idx="8513">
                  <c:v>-4.2441104906138616</c:v>
                </c:pt>
                <c:pt idx="8514">
                  <c:v>-4.3213692051246948</c:v>
                </c:pt>
                <c:pt idx="8515">
                  <c:v>-4.3866656634290555</c:v>
                </c:pt>
                <c:pt idx="8516">
                  <c:v>-4.4944038212466388</c:v>
                </c:pt>
                <c:pt idx="8517">
                  <c:v>-4.5330226388101664</c:v>
                </c:pt>
                <c:pt idx="8518">
                  <c:v>-4.6352807257828337</c:v>
                </c:pt>
                <c:pt idx="8519">
                  <c:v>-4.6914969156658612</c:v>
                </c:pt>
                <c:pt idx="8520">
                  <c:v>-4.6863033073211113</c:v>
                </c:pt>
                <c:pt idx="8521">
                  <c:v>-4.6774017966296384</c:v>
                </c:pt>
                <c:pt idx="8522">
                  <c:v>-4.8257196049581674</c:v>
                </c:pt>
                <c:pt idx="8523">
                  <c:v>-4.8479098120096671</c:v>
                </c:pt>
                <c:pt idx="8524">
                  <c:v>-4.8775855535149724</c:v>
                </c:pt>
                <c:pt idx="8525">
                  <c:v>-5.2871570704395277</c:v>
                </c:pt>
                <c:pt idx="8526">
                  <c:v>-5.321809154387056</c:v>
                </c:pt>
                <c:pt idx="8527">
                  <c:v>-4.8597872278734444</c:v>
                </c:pt>
                <c:pt idx="8528">
                  <c:v>-4.843058091008861</c:v>
                </c:pt>
                <c:pt idx="8529">
                  <c:v>-4.8197044974905001</c:v>
                </c:pt>
                <c:pt idx="8530">
                  <c:v>-4.7765123699141663</c:v>
                </c:pt>
                <c:pt idx="8531">
                  <c:v>-5.0522572814295836</c:v>
                </c:pt>
                <c:pt idx="8532">
                  <c:v>-4.9249132111170271</c:v>
                </c:pt>
                <c:pt idx="8533">
                  <c:v>-3.246086565308111</c:v>
                </c:pt>
                <c:pt idx="8534">
                  <c:v>-3.1481952479128332</c:v>
                </c:pt>
                <c:pt idx="8535">
                  <c:v>-3.0996886398012777</c:v>
                </c:pt>
                <c:pt idx="8536">
                  <c:v>-2.9355553146524169</c:v>
                </c:pt>
                <c:pt idx="8537">
                  <c:v>-3.2175319667401947</c:v>
                </c:pt>
                <c:pt idx="8538">
                  <c:v>-3.155622466943917</c:v>
                </c:pt>
                <c:pt idx="8539">
                  <c:v>-2.7477704396595972</c:v>
                </c:pt>
                <c:pt idx="8540">
                  <c:v>-2.6709165190774335</c:v>
                </c:pt>
                <c:pt idx="8541">
                  <c:v>-2.9760322668149168</c:v>
                </c:pt>
                <c:pt idx="8542">
                  <c:v>-2.8998577950361111</c:v>
                </c:pt>
                <c:pt idx="8543">
                  <c:v>-2.8634816758283055</c:v>
                </c:pt>
                <c:pt idx="8544">
                  <c:v>-2.8012253533588334</c:v>
                </c:pt>
                <c:pt idx="8545">
                  <c:v>-2.2673735094644916</c:v>
                </c:pt>
                <c:pt idx="8546">
                  <c:v>-2.135118696946511</c:v>
                </c:pt>
                <c:pt idx="8547">
                  <c:v>-2.0967804956865108</c:v>
                </c:pt>
                <c:pt idx="8548">
                  <c:v>-2.0001569443404583</c:v>
                </c:pt>
                <c:pt idx="8549">
                  <c:v>-1.9592780808467363</c:v>
                </c:pt>
                <c:pt idx="8550">
                  <c:v>-1.8417382426212445</c:v>
                </c:pt>
                <c:pt idx="8551">
                  <c:v>-1.7733450587189998</c:v>
                </c:pt>
                <c:pt idx="8552">
                  <c:v>-1.6253783540004054</c:v>
                </c:pt>
                <c:pt idx="8553">
                  <c:v>-1.5583436479337054</c:v>
                </c:pt>
                <c:pt idx="8554">
                  <c:v>-1.899507282053875</c:v>
                </c:pt>
                <c:pt idx="8555">
                  <c:v>-1.786844978133975</c:v>
                </c:pt>
                <c:pt idx="8556">
                  <c:v>-1.895638727837939</c:v>
                </c:pt>
                <c:pt idx="8557">
                  <c:v>-1.7477756949695582</c:v>
                </c:pt>
                <c:pt idx="8558">
                  <c:v>-1.9363104766532555</c:v>
                </c:pt>
                <c:pt idx="8559">
                  <c:v>-2.5842921261141276</c:v>
                </c:pt>
                <c:pt idx="8560">
                  <c:v>-2.7449888360406001</c:v>
                </c:pt>
                <c:pt idx="8561">
                  <c:v>-4.0039379120596115</c:v>
                </c:pt>
                <c:pt idx="8562">
                  <c:v>-4.1663033258215281</c:v>
                </c:pt>
                <c:pt idx="8563">
                  <c:v>-4.2605333028606109</c:v>
                </c:pt>
                <c:pt idx="8564">
                  <c:v>-4.3545120783071107</c:v>
                </c:pt>
                <c:pt idx="8565">
                  <c:v>-4.4038224177646939</c:v>
                </c:pt>
                <c:pt idx="8566">
                  <c:v>-4.5551980177466387</c:v>
                </c:pt>
                <c:pt idx="8567">
                  <c:v>-4.6141449286988339</c:v>
                </c:pt>
                <c:pt idx="8568">
                  <c:v>-4.6800456575818608</c:v>
                </c:pt>
                <c:pt idx="8569">
                  <c:v>-4.6827507156901387</c:v>
                </c:pt>
                <c:pt idx="8570">
                  <c:v>-4.778600594696611</c:v>
                </c:pt>
                <c:pt idx="8571">
                  <c:v>-4.8198757865003605</c:v>
                </c:pt>
                <c:pt idx="8572">
                  <c:v>-4.829833343832667</c:v>
                </c:pt>
                <c:pt idx="8573">
                  <c:v>-5.1975294351575272</c:v>
                </c:pt>
                <c:pt idx="8574">
                  <c:v>-5.1839885273844448</c:v>
                </c:pt>
                <c:pt idx="8575">
                  <c:v>-4.7007112702863898</c:v>
                </c:pt>
                <c:pt idx="8576">
                  <c:v>-4.7354035642435006</c:v>
                </c:pt>
                <c:pt idx="8577">
                  <c:v>-4.701600679832695</c:v>
                </c:pt>
                <c:pt idx="8578">
                  <c:v>-4.6270201187902504</c:v>
                </c:pt>
                <c:pt idx="8579">
                  <c:v>-4.8720487183570276</c:v>
                </c:pt>
                <c:pt idx="8580">
                  <c:v>-4.7256696608161395</c:v>
                </c:pt>
                <c:pt idx="8581">
                  <c:v>-3.0243381188059444</c:v>
                </c:pt>
                <c:pt idx="8582">
                  <c:v>-2.8992844429363611</c:v>
                </c:pt>
                <c:pt idx="8583">
                  <c:v>-2.8584069244012502</c:v>
                </c:pt>
                <c:pt idx="8584">
                  <c:v>-2.7540086850315002</c:v>
                </c:pt>
                <c:pt idx="8585">
                  <c:v>-3.0171850325399165</c:v>
                </c:pt>
                <c:pt idx="8586">
                  <c:v>-2.9237019454382778</c:v>
                </c:pt>
                <c:pt idx="8587">
                  <c:v>-2.5139063176842389</c:v>
                </c:pt>
                <c:pt idx="8588">
                  <c:v>-2.4481226939143861</c:v>
                </c:pt>
                <c:pt idx="8589">
                  <c:v>-2.762823838445053</c:v>
                </c:pt>
                <c:pt idx="8590">
                  <c:v>-2.7035161923717861</c:v>
                </c:pt>
                <c:pt idx="8591">
                  <c:v>-2.6705803491053306</c:v>
                </c:pt>
                <c:pt idx="8592">
                  <c:v>-2.5887405562831942</c:v>
                </c:pt>
                <c:pt idx="8593">
                  <c:v>-2.0584351483952803</c:v>
                </c:pt>
                <c:pt idx="8594">
                  <c:v>-1.9616869034815332</c:v>
                </c:pt>
                <c:pt idx="8595">
                  <c:v>-1.9140981526189027</c:v>
                </c:pt>
                <c:pt idx="8596">
                  <c:v>-1.773541379798403</c:v>
                </c:pt>
                <c:pt idx="8597">
                  <c:v>-1.708042509015961</c:v>
                </c:pt>
                <c:pt idx="8598">
                  <c:v>-1.5869491682586638</c:v>
                </c:pt>
                <c:pt idx="8599">
                  <c:v>-1.5151183570683973</c:v>
                </c:pt>
                <c:pt idx="8600">
                  <c:v>-1.3512764700071804</c:v>
                </c:pt>
                <c:pt idx="8601">
                  <c:v>-1.3164170287704058</c:v>
                </c:pt>
                <c:pt idx="8602">
                  <c:v>-1.4948509377705195</c:v>
                </c:pt>
                <c:pt idx="8603">
                  <c:v>-1.6607352160974833</c:v>
                </c:pt>
                <c:pt idx="8604">
                  <c:v>-1.6422757611649972</c:v>
                </c:pt>
                <c:pt idx="8605">
                  <c:v>-1.4757669816049888</c:v>
                </c:pt>
                <c:pt idx="8606">
                  <c:v>-1.744354658551011</c:v>
                </c:pt>
                <c:pt idx="8607">
                  <c:v>-2.432000645721625</c:v>
                </c:pt>
                <c:pt idx="8608">
                  <c:v>-2.6232875607240889</c:v>
                </c:pt>
                <c:pt idx="8609">
                  <c:v>-3.8829321022238337</c:v>
                </c:pt>
                <c:pt idx="8610">
                  <c:v>-4.0188303320028886</c:v>
                </c:pt>
                <c:pt idx="8611">
                  <c:v>-4.1156270453466393</c:v>
                </c:pt>
                <c:pt idx="8612">
                  <c:v>-4.238077099931334</c:v>
                </c:pt>
                <c:pt idx="8613">
                  <c:v>-4.2764615111731947</c:v>
                </c:pt>
                <c:pt idx="8614">
                  <c:v>-4.3679235263985552</c:v>
                </c:pt>
                <c:pt idx="8615">
                  <c:v>-4.4384622495515282</c:v>
                </c:pt>
                <c:pt idx="8616">
                  <c:v>-4.5340364400457496</c:v>
                </c:pt>
                <c:pt idx="8617">
                  <c:v>-4.5856212453866112</c:v>
                </c:pt>
                <c:pt idx="8618">
                  <c:v>-4.7157614401120558</c:v>
                </c:pt>
                <c:pt idx="8619">
                  <c:v>-4.7742846983774445</c:v>
                </c:pt>
                <c:pt idx="8620">
                  <c:v>-4.8450463820121952</c:v>
                </c:pt>
                <c:pt idx="8621">
                  <c:v>-5.2623939256531944</c:v>
                </c:pt>
                <c:pt idx="8622">
                  <c:v>-5.3019998585281947</c:v>
                </c:pt>
                <c:pt idx="8623">
                  <c:v>-4.8235484313447499</c:v>
                </c:pt>
                <c:pt idx="8624">
                  <c:v>-4.7809476378016109</c:v>
                </c:pt>
                <c:pt idx="8625">
                  <c:v>-4.7196478303774168</c:v>
                </c:pt>
                <c:pt idx="8626">
                  <c:v>-4.6259371369250841</c:v>
                </c:pt>
                <c:pt idx="8627">
                  <c:v>-4.8296304640072503</c:v>
                </c:pt>
                <c:pt idx="8628">
                  <c:v>-4.6691597662767776</c:v>
                </c:pt>
                <c:pt idx="8629">
                  <c:v>-2.9467599377159996</c:v>
                </c:pt>
                <c:pt idx="8630">
                  <c:v>-2.8238494667368332</c:v>
                </c:pt>
                <c:pt idx="8631">
                  <c:v>-2.7862225079319445</c:v>
                </c:pt>
                <c:pt idx="8632">
                  <c:v>-2.6908891626741864</c:v>
                </c:pt>
                <c:pt idx="8633">
                  <c:v>-2.9583172863683056</c:v>
                </c:pt>
                <c:pt idx="8634">
                  <c:v>-2.8645859778099725</c:v>
                </c:pt>
                <c:pt idx="8635">
                  <c:v>-2.4420492298309111</c:v>
                </c:pt>
                <c:pt idx="8636">
                  <c:v>-2.3644821552231803</c:v>
                </c:pt>
                <c:pt idx="8637">
                  <c:v>-2.6701404862842502</c:v>
                </c:pt>
                <c:pt idx="8638">
                  <c:v>-2.6064003942863501</c:v>
                </c:pt>
                <c:pt idx="8639">
                  <c:v>-2.583150486153353</c:v>
                </c:pt>
                <c:pt idx="8640">
                  <c:v>-2.5351985259242475</c:v>
                </c:pt>
                <c:pt idx="8641">
                  <c:v>-2.0229887240104998</c:v>
                </c:pt>
                <c:pt idx="8642">
                  <c:v>-1.9199921639482</c:v>
                </c:pt>
                <c:pt idx="8643">
                  <c:v>-1.8821918186780193</c:v>
                </c:pt>
                <c:pt idx="8644">
                  <c:v>-1.7304862426877194</c:v>
                </c:pt>
                <c:pt idx="8645">
                  <c:v>-1.6789664058313472</c:v>
                </c:pt>
                <c:pt idx="8646">
                  <c:v>-1.594298062827822</c:v>
                </c:pt>
                <c:pt idx="8647">
                  <c:v>-1.5451183209545276</c:v>
                </c:pt>
                <c:pt idx="8648">
                  <c:v>-1.4278657132140418</c:v>
                </c:pt>
                <c:pt idx="8649">
                  <c:v>-1.371451701680986</c:v>
                </c:pt>
                <c:pt idx="8650">
                  <c:v>-1.3410724437639945</c:v>
                </c:pt>
                <c:pt idx="8651">
                  <c:v>-1.3974687621509194</c:v>
                </c:pt>
                <c:pt idx="8652">
                  <c:v>-1.5723062740905611</c:v>
                </c:pt>
                <c:pt idx="8653">
                  <c:v>-1.4430050821988973</c:v>
                </c:pt>
                <c:pt idx="8654">
                  <c:v>-1.6867784419061278</c:v>
                </c:pt>
                <c:pt idx="8655">
                  <c:v>-2.4144787502090996</c:v>
                </c:pt>
                <c:pt idx="8656">
                  <c:v>-2.6548996985266249</c:v>
                </c:pt>
                <c:pt idx="8657">
                  <c:v>-2.2260871589900084</c:v>
                </c:pt>
                <c:pt idx="8658">
                  <c:v>-2.331453831840264</c:v>
                </c:pt>
                <c:pt idx="8659">
                  <c:v>-2.4223654502820779</c:v>
                </c:pt>
                <c:pt idx="8660">
                  <c:v>-2.5359596275586278</c:v>
                </c:pt>
                <c:pt idx="8661">
                  <c:v>-2.5480093254402916</c:v>
                </c:pt>
                <c:pt idx="8662">
                  <c:v>-2.579567954005475</c:v>
                </c:pt>
                <c:pt idx="8663">
                  <c:v>-2.6036630250086334</c:v>
                </c:pt>
                <c:pt idx="8664">
                  <c:v>-2.65360022136205</c:v>
                </c:pt>
                <c:pt idx="8665">
                  <c:v>-2.6646690080769555</c:v>
                </c:pt>
                <c:pt idx="8666">
                  <c:v>-2.7219085978213724</c:v>
                </c:pt>
                <c:pt idx="8667">
                  <c:v>-2.7681285484138112</c:v>
                </c:pt>
                <c:pt idx="8668">
                  <c:v>-2.8988878453101945</c:v>
                </c:pt>
                <c:pt idx="8669">
                  <c:v>-3.3297891736625553</c:v>
                </c:pt>
                <c:pt idx="8670">
                  <c:v>-3.2656652620320554</c:v>
                </c:pt>
                <c:pt idx="8671">
                  <c:v>-2.7533307663465334</c:v>
                </c:pt>
                <c:pt idx="8672">
                  <c:v>-2.7405939643910746</c:v>
                </c:pt>
                <c:pt idx="8673">
                  <c:v>-2.6481830989727859</c:v>
                </c:pt>
                <c:pt idx="8674">
                  <c:v>-2.5244709381606447</c:v>
                </c:pt>
                <c:pt idx="8675">
                  <c:v>-2.3415213386591307</c:v>
                </c:pt>
                <c:pt idx="8676">
                  <c:v>-2.1667879872861584</c:v>
                </c:pt>
                <c:pt idx="8677">
                  <c:v>-2.5540203484323194</c:v>
                </c:pt>
                <c:pt idx="8678">
                  <c:v>-2.4860980827773584</c:v>
                </c:pt>
                <c:pt idx="8679">
                  <c:v>-2.4873384742014277</c:v>
                </c:pt>
                <c:pt idx="8680">
                  <c:v>-2.4583451539197387</c:v>
                </c:pt>
                <c:pt idx="8681">
                  <c:v>-2.758858344599139</c:v>
                </c:pt>
                <c:pt idx="8682">
                  <c:v>-2.6880165369549252</c:v>
                </c:pt>
                <c:pt idx="8683">
                  <c:v>-2.2843582204811002</c:v>
                </c:pt>
                <c:pt idx="8684">
                  <c:v>-2.2446942455885113</c:v>
                </c:pt>
                <c:pt idx="8685">
                  <c:v>-2.5604552089327361</c:v>
                </c:pt>
                <c:pt idx="8686">
                  <c:v>-2.4918228436477472</c:v>
                </c:pt>
                <c:pt idx="8687">
                  <c:v>-2.4981279518513446</c:v>
                </c:pt>
                <c:pt idx="8688">
                  <c:v>-2.4984461355278529</c:v>
                </c:pt>
                <c:pt idx="8689">
                  <c:v>-2.0261759674638058</c:v>
                </c:pt>
                <c:pt idx="8690">
                  <c:v>-1.969982463196664</c:v>
                </c:pt>
                <c:pt idx="8691">
                  <c:v>-1.9911064352665222</c:v>
                </c:pt>
                <c:pt idx="8692">
                  <c:v>-1.9584150997299556</c:v>
                </c:pt>
                <c:pt idx="8693">
                  <c:v>-1.9467739213792556</c:v>
                </c:pt>
                <c:pt idx="8694">
                  <c:v>-1.8778825837480613</c:v>
                </c:pt>
                <c:pt idx="8695">
                  <c:v>-1.8600396660741501</c:v>
                </c:pt>
                <c:pt idx="8696">
                  <c:v>-1.7954581652944999</c:v>
                </c:pt>
                <c:pt idx="8697">
                  <c:v>-1.7836182099511722</c:v>
                </c:pt>
                <c:pt idx="8698">
                  <c:v>-1.7713263889099444</c:v>
                </c:pt>
                <c:pt idx="8699">
                  <c:v>-1.7954187680119555</c:v>
                </c:pt>
                <c:pt idx="8700">
                  <c:v>-1.8165120503399113</c:v>
                </c:pt>
                <c:pt idx="8701">
                  <c:v>-1.6936027092805193</c:v>
                </c:pt>
                <c:pt idx="8702">
                  <c:v>-2.1966838642731807</c:v>
                </c:pt>
                <c:pt idx="8703">
                  <c:v>-2.9837617755203887</c:v>
                </c:pt>
                <c:pt idx="8704">
                  <c:v>-3.0958955904019718</c:v>
                </c:pt>
                <c:pt idx="8705">
                  <c:v>-2.6336818792045058</c:v>
                </c:pt>
                <c:pt idx="8706">
                  <c:v>-2.8041176083702224</c:v>
                </c:pt>
                <c:pt idx="8707">
                  <c:v>-2.8619204023765836</c:v>
                </c:pt>
                <c:pt idx="8708">
                  <c:v>-2.8867322351218334</c:v>
                </c:pt>
                <c:pt idx="8709">
                  <c:v>-2.9243058874279999</c:v>
                </c:pt>
                <c:pt idx="8710">
                  <c:v>-3.0966641035561393</c:v>
                </c:pt>
                <c:pt idx="8711">
                  <c:v>-3.085856592191722</c:v>
                </c:pt>
                <c:pt idx="8712">
                  <c:v>-3.1264036698217774</c:v>
                </c:pt>
                <c:pt idx="8713">
                  <c:v>-3.1576841998356944</c:v>
                </c:pt>
                <c:pt idx="8714">
                  <c:v>-3.259532092272889</c:v>
                </c:pt>
                <c:pt idx="8715">
                  <c:v>-3.3193594854070274</c:v>
                </c:pt>
                <c:pt idx="8716">
                  <c:v>-3.4491073211746111</c:v>
                </c:pt>
                <c:pt idx="8717">
                  <c:v>-3.9135905108641387</c:v>
                </c:pt>
                <c:pt idx="8718">
                  <c:v>-3.9265207094695556</c:v>
                </c:pt>
                <c:pt idx="8719">
                  <c:v>-3.4324907513174718</c:v>
                </c:pt>
                <c:pt idx="8720">
                  <c:v>-3.4460341290065002</c:v>
                </c:pt>
                <c:pt idx="8721">
                  <c:v>-3.3426590613217222</c:v>
                </c:pt>
                <c:pt idx="8722">
                  <c:v>-3.1302488704401941</c:v>
                </c:pt>
                <c:pt idx="8723">
                  <c:v>-2.9642484149139445</c:v>
                </c:pt>
                <c:pt idx="8724">
                  <c:v>-2.9272138072426666</c:v>
                </c:pt>
                <c:pt idx="8725">
                  <c:v>-3.2697746110707779</c:v>
                </c:pt>
                <c:pt idx="8726">
                  <c:v>-2.89515283222575</c:v>
                </c:pt>
                <c:pt idx="8727">
                  <c:v>-2.8152844284248055</c:v>
                </c:pt>
                <c:pt idx="8728">
                  <c:v>-2.8250642193136946</c:v>
                </c:pt>
                <c:pt idx="8729">
                  <c:v>-3.0934933079953053</c:v>
                </c:pt>
                <c:pt idx="8730">
                  <c:v>-2.9532947757129722</c:v>
                </c:pt>
                <c:pt idx="8731">
                  <c:v>-2.5472617409006331</c:v>
                </c:pt>
                <c:pt idx="8732">
                  <c:v>-2.5035999733239223</c:v>
                </c:pt>
                <c:pt idx="8733">
                  <c:v>-2.8334561062073331</c:v>
                </c:pt>
                <c:pt idx="8734">
                  <c:v>-2.7994865103068887</c:v>
                </c:pt>
                <c:pt idx="8735">
                  <c:v>-2.7882432693674724</c:v>
                </c:pt>
                <c:pt idx="8736">
                  <c:v>-2.7484942172524223</c:v>
                </c:pt>
                <c:pt idx="8737">
                  <c:v>-2.2396215587122668</c:v>
                </c:pt>
                <c:pt idx="8738">
                  <c:v>-2.1495821835523419</c:v>
                </c:pt>
                <c:pt idx="8739">
                  <c:v>-2.1340126785129807</c:v>
                </c:pt>
                <c:pt idx="8740">
                  <c:v>-2.0543612325287168</c:v>
                </c:pt>
                <c:pt idx="8741">
                  <c:v>-2.0335107831733223</c:v>
                </c:pt>
                <c:pt idx="8742">
                  <c:v>-1.9598633511872998</c:v>
                </c:pt>
                <c:pt idx="8743">
                  <c:v>-1.9401867546231695</c:v>
                </c:pt>
                <c:pt idx="8744">
                  <c:v>-1.8700618902272639</c:v>
                </c:pt>
                <c:pt idx="8745">
                  <c:v>-1.8472388251307943</c:v>
                </c:pt>
                <c:pt idx="8746">
                  <c:v>-2.2885921802740721</c:v>
                </c:pt>
                <c:pt idx="8747">
                  <c:v>-2.1309917526925028</c:v>
                </c:pt>
                <c:pt idx="8748">
                  <c:v>-2.2028770208482444</c:v>
                </c:pt>
                <c:pt idx="8749">
                  <c:v>-2.0645517317649502</c:v>
                </c:pt>
                <c:pt idx="8750">
                  <c:v>-2.503687513563114</c:v>
                </c:pt>
                <c:pt idx="8751">
                  <c:v>-3.1935591721376393</c:v>
                </c:pt>
                <c:pt idx="8752">
                  <c:v>-3.2434485789823611</c:v>
                </c:pt>
                <c:pt idx="8753">
                  <c:v>-4.4954605377583885</c:v>
                </c:pt>
                <c:pt idx="8754">
                  <c:v>-4.7449177705875556</c:v>
                </c:pt>
                <c:pt idx="8755">
                  <c:v>-4.8340032913900277</c:v>
                </c:pt>
                <c:pt idx="8756">
                  <c:v>-4.8626707909831941</c:v>
                </c:pt>
                <c:pt idx="8757">
                  <c:v>-4.9144696428786663</c:v>
                </c:pt>
                <c:pt idx="8758">
                  <c:v>-5.0976133790645557</c:v>
                </c:pt>
                <c:pt idx="8759">
                  <c:v>-5.1202526672419166</c:v>
                </c:pt>
                <c:pt idx="8760">
                  <c:v>-5.1759770434802777</c:v>
                </c:pt>
                <c:pt idx="8761">
                  <c:v>-5.1638369750811943</c:v>
                </c:pt>
                <c:pt idx="8762">
                  <c:v>-5.2149718985908606</c:v>
                </c:pt>
                <c:pt idx="8763">
                  <c:v>-5.2550309269646389</c:v>
                </c:pt>
                <c:pt idx="8764">
                  <c:v>-5.398974712572306</c:v>
                </c:pt>
                <c:pt idx="8765">
                  <c:v>-5.8607713883541113</c:v>
                </c:pt>
                <c:pt idx="8766">
                  <c:v>-5.91719419109325</c:v>
                </c:pt>
                <c:pt idx="8767">
                  <c:v>-5.4476768576143888</c:v>
                </c:pt>
                <c:pt idx="8768">
                  <c:v>-5.4747367349045284</c:v>
                </c:pt>
                <c:pt idx="8769">
                  <c:v>-5.2123047748792501</c:v>
                </c:pt>
                <c:pt idx="8770">
                  <c:v>-4.3103770547173328</c:v>
                </c:pt>
                <c:pt idx="8771">
                  <c:v>-4.3815872657183057</c:v>
                </c:pt>
                <c:pt idx="8772">
                  <c:v>-4.317372344627695</c:v>
                </c:pt>
                <c:pt idx="8773">
                  <c:v>-2.8123600672003892</c:v>
                </c:pt>
                <c:pt idx="8774">
                  <c:v>-2.9641426684365553</c:v>
                </c:pt>
                <c:pt idx="8775">
                  <c:v>-3.0751366218819167</c:v>
                </c:pt>
                <c:pt idx="8776">
                  <c:v>-3.0309521381716666</c:v>
                </c:pt>
                <c:pt idx="8777">
                  <c:v>-3.299781146171139</c:v>
                </c:pt>
                <c:pt idx="8778">
                  <c:v>-3.1676466810546389</c:v>
                </c:pt>
                <c:pt idx="8779">
                  <c:v>-2.7509761513791915</c:v>
                </c:pt>
                <c:pt idx="8780">
                  <c:v>-2.6939869534504504</c:v>
                </c:pt>
                <c:pt idx="8781">
                  <c:v>-3.0048485762261663</c:v>
                </c:pt>
                <c:pt idx="8782">
                  <c:v>-2.9273631622210279</c:v>
                </c:pt>
                <c:pt idx="8783">
                  <c:v>-2.9002901398231113</c:v>
                </c:pt>
                <c:pt idx="8784">
                  <c:v>-2.8491254036066112</c:v>
                </c:pt>
                <c:pt idx="8785">
                  <c:v>-2.3229463446388556</c:v>
                </c:pt>
                <c:pt idx="8786">
                  <c:v>-2.1911248739766114</c:v>
                </c:pt>
                <c:pt idx="8787">
                  <c:v>-2.1574681275409415</c:v>
                </c:pt>
                <c:pt idx="8788">
                  <c:v>-2.0697360995328724</c:v>
                </c:pt>
                <c:pt idx="8789">
                  <c:v>-2.0189543038854638</c:v>
                </c:pt>
                <c:pt idx="8790">
                  <c:v>-1.8453819860667526</c:v>
                </c:pt>
                <c:pt idx="8791">
                  <c:v>-1.7789565269811611</c:v>
                </c:pt>
                <c:pt idx="8792">
                  <c:v>-1.6937334202123444</c:v>
                </c:pt>
                <c:pt idx="8793">
                  <c:v>-1.7115715653494028</c:v>
                </c:pt>
                <c:pt idx="8794">
                  <c:v>-2.158228118265836</c:v>
                </c:pt>
                <c:pt idx="8795">
                  <c:v>-2.0862036339945109</c:v>
                </c:pt>
                <c:pt idx="8796">
                  <c:v>-2.151741402006925</c:v>
                </c:pt>
                <c:pt idx="8797">
                  <c:v>-1.9235189105164889</c:v>
                </c:pt>
                <c:pt idx="8798">
                  <c:v>-2.1674359473867058</c:v>
                </c:pt>
                <c:pt idx="8799">
                  <c:v>-2.8337171541880002</c:v>
                </c:pt>
                <c:pt idx="8800">
                  <c:v>-2.9050066179318614</c:v>
                </c:pt>
                <c:pt idx="8801">
                  <c:v>-4.1477606330585557</c:v>
                </c:pt>
                <c:pt idx="8802">
                  <c:v>-4.4272453637948335</c:v>
                </c:pt>
                <c:pt idx="8803">
                  <c:v>-4.5228945982288611</c:v>
                </c:pt>
                <c:pt idx="8804">
                  <c:v>-4.5470381361754724</c:v>
                </c:pt>
                <c:pt idx="8805">
                  <c:v>-4.5878362013165006</c:v>
                </c:pt>
                <c:pt idx="8806">
                  <c:v>-4.7628670244994726</c:v>
                </c:pt>
                <c:pt idx="8807">
                  <c:v>-4.7832291011165564</c:v>
                </c:pt>
                <c:pt idx="8808">
                  <c:v>-4.8268907252002222</c:v>
                </c:pt>
                <c:pt idx="8809">
                  <c:v>-4.8309536191895557</c:v>
                </c:pt>
                <c:pt idx="8810">
                  <c:v>-4.9037900860030561</c:v>
                </c:pt>
                <c:pt idx="8811">
                  <c:v>-4.9395052044388335</c:v>
                </c:pt>
                <c:pt idx="8812">
                  <c:v>-5.0651131271034444</c:v>
                </c:pt>
                <c:pt idx="8813">
                  <c:v>-5.5015834182323333</c:v>
                </c:pt>
                <c:pt idx="8814">
                  <c:v>-5.4497594431413887</c:v>
                </c:pt>
                <c:pt idx="8815">
                  <c:v>-4.9474684542970273</c:v>
                </c:pt>
                <c:pt idx="8816">
                  <c:v>-4.9737764325608333</c:v>
                </c:pt>
                <c:pt idx="8817">
                  <c:v>-4.8710393631779718</c:v>
                </c:pt>
                <c:pt idx="8818">
                  <c:v>-4.6880170141035551</c:v>
                </c:pt>
                <c:pt idx="8819">
                  <c:v>-4.966150970398</c:v>
                </c:pt>
                <c:pt idx="8820">
                  <c:v>-4.9298960728155556</c:v>
                </c:pt>
                <c:pt idx="8821">
                  <c:v>-3.2467223197743054</c:v>
                </c:pt>
                <c:pt idx="8822">
                  <c:v>-3.0694528147921942</c:v>
                </c:pt>
                <c:pt idx="8823">
                  <c:v>-3.0542638819353889</c:v>
                </c:pt>
                <c:pt idx="8824">
                  <c:v>-3.0266789926740558</c:v>
                </c:pt>
                <c:pt idx="8825">
                  <c:v>-3.3076981865855002</c:v>
                </c:pt>
                <c:pt idx="8826">
                  <c:v>-3.176010063178861</c:v>
                </c:pt>
                <c:pt idx="8827">
                  <c:v>-2.7591092621822195</c:v>
                </c:pt>
                <c:pt idx="8828">
                  <c:v>-2.7032484088654889</c:v>
                </c:pt>
                <c:pt idx="8829">
                  <c:v>-3.0147677610990278</c:v>
                </c:pt>
                <c:pt idx="8830">
                  <c:v>-2.9386921321616946</c:v>
                </c:pt>
                <c:pt idx="8831">
                  <c:v>-2.912440501215722</c:v>
                </c:pt>
                <c:pt idx="8832">
                  <c:v>-2.8621520230847501</c:v>
                </c:pt>
                <c:pt idx="8833">
                  <c:v>-2.3344877529515227</c:v>
                </c:pt>
                <c:pt idx="8834">
                  <c:v>-2.1992042033880055</c:v>
                </c:pt>
                <c:pt idx="8835">
                  <c:v>-2.1735647680892392</c:v>
                </c:pt>
                <c:pt idx="8836">
                  <c:v>-2.0789239805010888</c:v>
                </c:pt>
                <c:pt idx="8837">
                  <c:v>-2.0548437715096415</c:v>
                </c:pt>
                <c:pt idx="8838">
                  <c:v>-1.9678377140626333</c:v>
                </c:pt>
                <c:pt idx="8839">
                  <c:v>-1.9455156706683139</c:v>
                </c:pt>
                <c:pt idx="8840">
                  <c:v>-1.8631562863159832</c:v>
                </c:pt>
                <c:pt idx="8841">
                  <c:v>-1.8415927456090972</c:v>
                </c:pt>
                <c:pt idx="8842">
                  <c:v>-2.0959888016906025</c:v>
                </c:pt>
                <c:pt idx="8843">
                  <c:v>-2.0242196936289418</c:v>
                </c:pt>
                <c:pt idx="8844">
                  <c:v>-2.097405306261511</c:v>
                </c:pt>
                <c:pt idx="8845">
                  <c:v>-1.8701205813056501</c:v>
                </c:pt>
                <c:pt idx="8846">
                  <c:v>-2.1067563053312752</c:v>
                </c:pt>
                <c:pt idx="8847">
                  <c:v>-2.7648460835359359</c:v>
                </c:pt>
                <c:pt idx="8848">
                  <c:v>-2.853452131783917</c:v>
                </c:pt>
                <c:pt idx="8849">
                  <c:v>-4.0769040906458613</c:v>
                </c:pt>
                <c:pt idx="8850">
                  <c:v>-4.2509065025475001</c:v>
                </c:pt>
                <c:pt idx="8851">
                  <c:v>-4.3182428343740833</c:v>
                </c:pt>
                <c:pt idx="8852">
                  <c:v>-4.3644513167069166</c:v>
                </c:pt>
                <c:pt idx="8853">
                  <c:v>-4.3971678046223337</c:v>
                </c:pt>
                <c:pt idx="8854">
                  <c:v>-4.5886041738471661</c:v>
                </c:pt>
                <c:pt idx="8855">
                  <c:v>-4.6008256942511112</c:v>
                </c:pt>
                <c:pt idx="8856">
                  <c:v>-4.6425593640217224</c:v>
                </c:pt>
                <c:pt idx="8857">
                  <c:v>-4.6634864908929723</c:v>
                </c:pt>
                <c:pt idx="8858">
                  <c:v>-4.7523555031283333</c:v>
                </c:pt>
                <c:pt idx="8859">
                  <c:v>-4.7849695567436941</c:v>
                </c:pt>
                <c:pt idx="8860">
                  <c:v>-4.8595939448378882</c:v>
                </c:pt>
                <c:pt idx="8861">
                  <c:v>-5.2898863100378888</c:v>
                </c:pt>
                <c:pt idx="8862">
                  <c:v>-5.2764621082312217</c:v>
                </c:pt>
                <c:pt idx="8863">
                  <c:v>-4.8184259102053613</c:v>
                </c:pt>
                <c:pt idx="8864">
                  <c:v>-4.8529122643949725</c:v>
                </c:pt>
                <c:pt idx="8865">
                  <c:v>-4.7745564314794171</c:v>
                </c:pt>
                <c:pt idx="8866">
                  <c:v>-4.6386672054843059</c:v>
                </c:pt>
                <c:pt idx="8867">
                  <c:v>-4.9135838049653051</c:v>
                </c:pt>
                <c:pt idx="8868">
                  <c:v>-4.8609889311491941</c:v>
                </c:pt>
                <c:pt idx="8869">
                  <c:v>-3.1876393169666111</c:v>
                </c:pt>
                <c:pt idx="8870">
                  <c:v>-3.0362766508186945</c:v>
                </c:pt>
                <c:pt idx="8871">
                  <c:v>-3.0329792809554723</c:v>
                </c:pt>
                <c:pt idx="8872">
                  <c:v>-3.0002091768394168</c:v>
                </c:pt>
                <c:pt idx="8873">
                  <c:v>-3.2952101935488329</c:v>
                </c:pt>
                <c:pt idx="8874">
                  <c:v>-3.1954016541463055</c:v>
                </c:pt>
                <c:pt idx="8875">
                  <c:v>-2.7797940799766114</c:v>
                </c:pt>
                <c:pt idx="8876">
                  <c:v>-2.7287564736931307</c:v>
                </c:pt>
                <c:pt idx="8877">
                  <c:v>-3.0222902244292222</c:v>
                </c:pt>
                <c:pt idx="8878">
                  <c:v>-2.8878190629202223</c:v>
                </c:pt>
                <c:pt idx="8879">
                  <c:v>-2.8400230857353059</c:v>
                </c:pt>
                <c:pt idx="8880">
                  <c:v>-2.7956642717185276</c:v>
                </c:pt>
                <c:pt idx="8881">
                  <c:v>-2.2531390238852333</c:v>
                </c:pt>
                <c:pt idx="8882">
                  <c:v>-2.0884054771657361</c:v>
                </c:pt>
                <c:pt idx="8883">
                  <c:v>-2.0567330433915583</c:v>
                </c:pt>
                <c:pt idx="8884">
                  <c:v>-1.9607629915603584</c:v>
                </c:pt>
                <c:pt idx="8885">
                  <c:v>-1.93647057038035</c:v>
                </c:pt>
                <c:pt idx="8886">
                  <c:v>-1.8478487836356723</c:v>
                </c:pt>
                <c:pt idx="8887">
                  <c:v>-1.8251554105864529</c:v>
                </c:pt>
                <c:pt idx="8888">
                  <c:v>-1.7408841196019471</c:v>
                </c:pt>
                <c:pt idx="8889">
                  <c:v>-1.7138601597964445</c:v>
                </c:pt>
                <c:pt idx="8890">
                  <c:v>-1.9869673070001139</c:v>
                </c:pt>
                <c:pt idx="8891">
                  <c:v>-1.8907838474434695</c:v>
                </c:pt>
                <c:pt idx="8892">
                  <c:v>-1.9438956606155722</c:v>
                </c:pt>
                <c:pt idx="8893">
                  <c:v>-1.7188225451464305</c:v>
                </c:pt>
                <c:pt idx="8894">
                  <c:v>-1.970546265476864</c:v>
                </c:pt>
                <c:pt idx="8895">
                  <c:v>-2.6450201187181053</c:v>
                </c:pt>
                <c:pt idx="8896">
                  <c:v>-2.713779254827875</c:v>
                </c:pt>
                <c:pt idx="8897">
                  <c:v>-3.9786071158165557</c:v>
                </c:pt>
                <c:pt idx="8898">
                  <c:v>-4.2959920992459999</c:v>
                </c:pt>
                <c:pt idx="8899">
                  <c:v>-4.4060182368805556</c:v>
                </c:pt>
                <c:pt idx="8900">
                  <c:v>-4.4344362165816111</c:v>
                </c:pt>
                <c:pt idx="8901">
                  <c:v>-4.4781302369330556</c:v>
                </c:pt>
                <c:pt idx="8902">
                  <c:v>-4.6243811444535829</c:v>
                </c:pt>
                <c:pt idx="8903">
                  <c:v>-4.6352465844915836</c:v>
                </c:pt>
                <c:pt idx="8904">
                  <c:v>-4.6552552207909441</c:v>
                </c:pt>
                <c:pt idx="8905">
                  <c:v>-4.7134518986608613</c:v>
                </c:pt>
                <c:pt idx="8906">
                  <c:v>-4.8893325882787781</c:v>
                </c:pt>
                <c:pt idx="8907">
                  <c:v>-4.9846386838054997</c:v>
                </c:pt>
                <c:pt idx="8908">
                  <c:v>-5.0869642449680832</c:v>
                </c:pt>
                <c:pt idx="8909">
                  <c:v>-5.458560718442083</c:v>
                </c:pt>
                <c:pt idx="8910">
                  <c:v>-5.3362193627648615</c:v>
                </c:pt>
                <c:pt idx="8911">
                  <c:v>-4.8231460434478617</c:v>
                </c:pt>
                <c:pt idx="8912">
                  <c:v>-4.8523578704046386</c:v>
                </c:pt>
                <c:pt idx="8913">
                  <c:v>-4.7492147395977504</c:v>
                </c:pt>
                <c:pt idx="8914">
                  <c:v>-4.5675844353045001</c:v>
                </c:pt>
                <c:pt idx="8915">
                  <c:v>-4.8495760292900831</c:v>
                </c:pt>
                <c:pt idx="8916">
                  <c:v>-4.8144262445823056</c:v>
                </c:pt>
                <c:pt idx="8917">
                  <c:v>-3.128800203845</c:v>
                </c:pt>
                <c:pt idx="8918">
                  <c:v>-2.9463413361361943</c:v>
                </c:pt>
                <c:pt idx="8919">
                  <c:v>-2.942226352039139</c:v>
                </c:pt>
                <c:pt idx="8920">
                  <c:v>-2.9052443707653337</c:v>
                </c:pt>
                <c:pt idx="8921">
                  <c:v>-3.2113838920824724</c:v>
                </c:pt>
                <c:pt idx="8922">
                  <c:v>-3.1385002326293612</c:v>
                </c:pt>
                <c:pt idx="8923">
                  <c:v>-2.7369965076086586</c:v>
                </c:pt>
                <c:pt idx="8924">
                  <c:v>-2.6804980768808027</c:v>
                </c:pt>
                <c:pt idx="8925">
                  <c:v>-2.9952656592618334</c:v>
                </c:pt>
                <c:pt idx="8926">
                  <c:v>-2.9212563665640556</c:v>
                </c:pt>
                <c:pt idx="8927">
                  <c:v>-2.8921837315487497</c:v>
                </c:pt>
                <c:pt idx="8928">
                  <c:v>-2.8464403530203612</c:v>
                </c:pt>
                <c:pt idx="8929">
                  <c:v>-2.304984345528986</c:v>
                </c:pt>
                <c:pt idx="8930">
                  <c:v>-2.114490038080572</c:v>
                </c:pt>
                <c:pt idx="8931">
                  <c:v>-2.0619090597021472</c:v>
                </c:pt>
                <c:pt idx="8932">
                  <c:v>-1.9789281380939805</c:v>
                </c:pt>
                <c:pt idx="8933">
                  <c:v>-1.9299298845722028</c:v>
                </c:pt>
                <c:pt idx="8934">
                  <c:v>-1.789099639815225</c:v>
                </c:pt>
                <c:pt idx="8935">
                  <c:v>-1.7393502325518002</c:v>
                </c:pt>
                <c:pt idx="8936">
                  <c:v>-1.6556288926828251</c:v>
                </c:pt>
                <c:pt idx="8937">
                  <c:v>-1.6602863088067641</c:v>
                </c:pt>
                <c:pt idx="8938">
                  <c:v>-1.9430474326611251</c:v>
                </c:pt>
                <c:pt idx="8939">
                  <c:v>-1.9256237774593361</c:v>
                </c:pt>
                <c:pt idx="8940">
                  <c:v>-2.0569620566915749</c:v>
                </c:pt>
                <c:pt idx="8941">
                  <c:v>-1.8109073028507834</c:v>
                </c:pt>
                <c:pt idx="8942">
                  <c:v>-2.0914397934500859</c:v>
                </c:pt>
                <c:pt idx="8943">
                  <c:v>-2.7995252209095001</c:v>
                </c:pt>
                <c:pt idx="8944">
                  <c:v>-2.8699573443239998</c:v>
                </c:pt>
                <c:pt idx="8945">
                  <c:v>-4.1292570315873887</c:v>
                </c:pt>
                <c:pt idx="8946">
                  <c:v>-4.425758427880778</c:v>
                </c:pt>
                <c:pt idx="8947">
                  <c:v>-4.529994671141667</c:v>
                </c:pt>
                <c:pt idx="8948">
                  <c:v>-4.5914553388031116</c:v>
                </c:pt>
                <c:pt idx="8949">
                  <c:v>-4.6057693715898331</c:v>
                </c:pt>
                <c:pt idx="8950">
                  <c:v>-4.7271025622529166</c:v>
                </c:pt>
                <c:pt idx="8951">
                  <c:v>-4.766946857042389</c:v>
                </c:pt>
                <c:pt idx="8952">
                  <c:v>-4.8121908515778058</c:v>
                </c:pt>
                <c:pt idx="8953">
                  <c:v>-4.7765178407101949</c:v>
                </c:pt>
                <c:pt idx="8954">
                  <c:v>-4.7794616301490001</c:v>
                </c:pt>
                <c:pt idx="8955">
                  <c:v>-4.7809036895551671</c:v>
                </c:pt>
                <c:pt idx="8956">
                  <c:v>-4.8779461701518896</c:v>
                </c:pt>
                <c:pt idx="8957">
                  <c:v>-5.3143658089014449</c:v>
                </c:pt>
                <c:pt idx="8958">
                  <c:v>-5.340914643043666</c:v>
                </c:pt>
                <c:pt idx="8959">
                  <c:v>-4.8698962947088615</c:v>
                </c:pt>
                <c:pt idx="8960">
                  <c:v>-4.8875509526833616</c:v>
                </c:pt>
                <c:pt idx="8961">
                  <c:v>-4.7531636244091109</c:v>
                </c:pt>
                <c:pt idx="8962">
                  <c:v>-4.4359951573676115</c:v>
                </c:pt>
                <c:pt idx="8963">
                  <c:v>-4.6926482470914168</c:v>
                </c:pt>
                <c:pt idx="8964">
                  <c:v>-4.6635070816703887</c:v>
                </c:pt>
                <c:pt idx="8965">
                  <c:v>-2.9928883448996944</c:v>
                </c:pt>
                <c:pt idx="8966">
                  <c:v>-2.8724014589271389</c:v>
                </c:pt>
                <c:pt idx="8967">
                  <c:v>-2.8837808578399446</c:v>
                </c:pt>
                <c:pt idx="8968">
                  <c:v>-2.8448989439015557</c:v>
                </c:pt>
                <c:pt idx="8969">
                  <c:v>-3.1516279218195833</c:v>
                </c:pt>
                <c:pt idx="8970">
                  <c:v>-3.0775004137008057</c:v>
                </c:pt>
                <c:pt idx="8971">
                  <c:v>-2.6756034291834556</c:v>
                </c:pt>
                <c:pt idx="8972">
                  <c:v>-2.6180537805494417</c:v>
                </c:pt>
                <c:pt idx="8973">
                  <c:v>-2.9325790776633331</c:v>
                </c:pt>
                <c:pt idx="8974">
                  <c:v>-2.8576809972197497</c:v>
                </c:pt>
                <c:pt idx="8975">
                  <c:v>-2.8277987308779999</c:v>
                </c:pt>
                <c:pt idx="8976">
                  <c:v>-2.7814599456524447</c:v>
                </c:pt>
                <c:pt idx="8977">
                  <c:v>-2.2295179842752275</c:v>
                </c:pt>
                <c:pt idx="8978">
                  <c:v>-2.0009341647241499</c:v>
                </c:pt>
                <c:pt idx="8979">
                  <c:v>-1.9537122951219696</c:v>
                </c:pt>
                <c:pt idx="8980">
                  <c:v>-1.8584144924171251</c:v>
                </c:pt>
                <c:pt idx="8981">
                  <c:v>-1.8344108685535334</c:v>
                </c:pt>
                <c:pt idx="8982">
                  <c:v>-1.7464261778119305</c:v>
                </c:pt>
                <c:pt idx="8983">
                  <c:v>-1.7239739653094581</c:v>
                </c:pt>
                <c:pt idx="8984">
                  <c:v>-1.6401480507221693</c:v>
                </c:pt>
                <c:pt idx="8985">
                  <c:v>-1.6600296315762444</c:v>
                </c:pt>
                <c:pt idx="8986">
                  <c:v>-2.0702453501913416</c:v>
                </c:pt>
                <c:pt idx="8987">
                  <c:v>-2.3429455890876696</c:v>
                </c:pt>
                <c:pt idx="8988">
                  <c:v>-2.2172359772849752</c:v>
                </c:pt>
                <c:pt idx="8989">
                  <c:v>-1.9458406206581389</c:v>
                </c:pt>
                <c:pt idx="8990">
                  <c:v>-2.0123154758856585</c:v>
                </c:pt>
                <c:pt idx="8991">
                  <c:v>-2.6013170571183917</c:v>
                </c:pt>
                <c:pt idx="8992">
                  <c:v>-2.6898048957406946</c:v>
                </c:pt>
                <c:pt idx="8993">
                  <c:v>-2.2336473823548362</c:v>
                </c:pt>
                <c:pt idx="8994">
                  <c:v>-2.5804474472098167</c:v>
                </c:pt>
                <c:pt idx="8995">
                  <c:v>-2.7041074401085892</c:v>
                </c:pt>
                <c:pt idx="8996">
                  <c:v>-2.7536854102439476</c:v>
                </c:pt>
                <c:pt idx="8997">
                  <c:v>-2.7751116940934168</c:v>
                </c:pt>
                <c:pt idx="8998">
                  <c:v>-2.8516448029283334</c:v>
                </c:pt>
                <c:pt idx="8999">
                  <c:v>-2.8274257099464446</c:v>
                </c:pt>
                <c:pt idx="9000">
                  <c:v>-2.8471545699497778</c:v>
                </c:pt>
                <c:pt idx="9001">
                  <c:v>-2.8176277283517499</c:v>
                </c:pt>
                <c:pt idx="9002">
                  <c:v>-2.7614159926002722</c:v>
                </c:pt>
                <c:pt idx="9003">
                  <c:v>-2.7420933819194473</c:v>
                </c:pt>
                <c:pt idx="9004">
                  <c:v>-2.7818008795878333</c:v>
                </c:pt>
                <c:pt idx="9005">
                  <c:v>-3.2113609780950836</c:v>
                </c:pt>
                <c:pt idx="9006">
                  <c:v>-3.2817868423631387</c:v>
                </c:pt>
                <c:pt idx="9007">
                  <c:v>-2.8791001024942222</c:v>
                </c:pt>
                <c:pt idx="9008">
                  <c:v>-2.8650498129079445</c:v>
                </c:pt>
                <c:pt idx="9009">
                  <c:v>-2.7899247152263054</c:v>
                </c:pt>
                <c:pt idx="9010">
                  <c:v>-2.6328779149109804</c:v>
                </c:pt>
                <c:pt idx="9011">
                  <c:v>-2.505411250703411</c:v>
                </c:pt>
                <c:pt idx="9012">
                  <c:v>-2.4400029392099305</c:v>
                </c:pt>
                <c:pt idx="9013">
                  <c:v>-2.8614157608028337</c:v>
                </c:pt>
                <c:pt idx="9014">
                  <c:v>-2.7059358962872748</c:v>
                </c:pt>
                <c:pt idx="9015">
                  <c:v>-2.6989099512085279</c:v>
                </c:pt>
                <c:pt idx="9016">
                  <c:v>-2.6793016162510832</c:v>
                </c:pt>
                <c:pt idx="9017">
                  <c:v>-2.9903133756098059</c:v>
                </c:pt>
                <c:pt idx="9018">
                  <c:v>-2.9302314858707779</c:v>
                </c:pt>
                <c:pt idx="9019">
                  <c:v>-2.5327886076637363</c:v>
                </c:pt>
                <c:pt idx="9020">
                  <c:v>-2.486847025311028</c:v>
                </c:pt>
                <c:pt idx="9021">
                  <c:v>-2.803773464801222</c:v>
                </c:pt>
                <c:pt idx="9022">
                  <c:v>-2.7382769379723442</c:v>
                </c:pt>
                <c:pt idx="9023">
                  <c:v>-2.7125203513623024</c:v>
                </c:pt>
                <c:pt idx="9024">
                  <c:v>-2.6738884522348498</c:v>
                </c:pt>
                <c:pt idx="9025">
                  <c:v>-2.1440883772250388</c:v>
                </c:pt>
                <c:pt idx="9026">
                  <c:v>-1.9925044164942334</c:v>
                </c:pt>
                <c:pt idx="9027">
                  <c:v>-1.9514808269502137</c:v>
                </c:pt>
                <c:pt idx="9028">
                  <c:v>-1.8746172868553195</c:v>
                </c:pt>
                <c:pt idx="9029">
                  <c:v>-1.8311307122663001</c:v>
                </c:pt>
                <c:pt idx="9030">
                  <c:v>-1.699535437805239</c:v>
                </c:pt>
                <c:pt idx="9031">
                  <c:v>-1.6421866660238333</c:v>
                </c:pt>
                <c:pt idx="9032">
                  <c:v>-1.5653115346667195</c:v>
                </c:pt>
                <c:pt idx="9033">
                  <c:v>-1.6220548317947723</c:v>
                </c:pt>
                <c:pt idx="9034">
                  <c:v>-2.326604419059386</c:v>
                </c:pt>
                <c:pt idx="9035">
                  <c:v>-2.2437088863247943</c:v>
                </c:pt>
                <c:pt idx="9036">
                  <c:v>-2.3220974577451083</c:v>
                </c:pt>
                <c:pt idx="9037">
                  <c:v>-2.1256495544803111</c:v>
                </c:pt>
                <c:pt idx="9038">
                  <c:v>-2.2512726715588833</c:v>
                </c:pt>
                <c:pt idx="9039">
                  <c:v>-2.8241944687858331</c:v>
                </c:pt>
                <c:pt idx="9040">
                  <c:v>-2.9034957694886665</c:v>
                </c:pt>
                <c:pt idx="9041">
                  <c:v>-2.4209945306859582</c:v>
                </c:pt>
                <c:pt idx="9042">
                  <c:v>-2.5859234047317448</c:v>
                </c:pt>
                <c:pt idx="9043">
                  <c:v>-2.6394330320032915</c:v>
                </c:pt>
                <c:pt idx="9044">
                  <c:v>-2.6467934838008471</c:v>
                </c:pt>
                <c:pt idx="9045">
                  <c:v>-2.6656881213915198</c:v>
                </c:pt>
                <c:pt idx="9046">
                  <c:v>-2.7583214495989972</c:v>
                </c:pt>
                <c:pt idx="9047">
                  <c:v>-2.7540019559259306</c:v>
                </c:pt>
                <c:pt idx="9048">
                  <c:v>-2.7811679425224445</c:v>
                </c:pt>
                <c:pt idx="9049">
                  <c:v>-2.8379420858218611</c:v>
                </c:pt>
                <c:pt idx="9050">
                  <c:v>-2.9712500607074444</c:v>
                </c:pt>
                <c:pt idx="9051">
                  <c:v>-3.030335221549139</c:v>
                </c:pt>
                <c:pt idx="9052">
                  <c:v>-3.1453304532595556</c:v>
                </c:pt>
                <c:pt idx="9053">
                  <c:v>-3.5814688197376943</c:v>
                </c:pt>
                <c:pt idx="9054">
                  <c:v>-3.6272862949694722</c:v>
                </c:pt>
                <c:pt idx="9055">
                  <c:v>-3.1700320020455277</c:v>
                </c:pt>
                <c:pt idx="9056">
                  <c:v>-3.194625760333222</c:v>
                </c:pt>
                <c:pt idx="9057">
                  <c:v>-3.0801730206449998</c:v>
                </c:pt>
                <c:pt idx="9058">
                  <c:v>-2.869949709558389</c:v>
                </c:pt>
                <c:pt idx="9059">
                  <c:v>-2.7065784693044663</c:v>
                </c:pt>
                <c:pt idx="9060">
                  <c:v>-2.6328410048973914</c:v>
                </c:pt>
                <c:pt idx="9061">
                  <c:v>-3.0205259953119721</c:v>
                </c:pt>
                <c:pt idx="9062">
                  <c:v>-2.8070062120112222</c:v>
                </c:pt>
                <c:pt idx="9063">
                  <c:v>-2.7800872000629164</c:v>
                </c:pt>
                <c:pt idx="9064">
                  <c:v>-2.7632252614049695</c:v>
                </c:pt>
                <c:pt idx="9065">
                  <c:v>-3.0593084277045555</c:v>
                </c:pt>
                <c:pt idx="9066">
                  <c:v>-2.9669357123354723</c:v>
                </c:pt>
                <c:pt idx="9067">
                  <c:v>-2.5611622091845252</c:v>
                </c:pt>
                <c:pt idx="9068">
                  <c:v>-2.5116562951798413</c:v>
                </c:pt>
                <c:pt idx="9069">
                  <c:v>-2.8255580432397776</c:v>
                </c:pt>
                <c:pt idx="9070">
                  <c:v>-2.7544118675338582</c:v>
                </c:pt>
                <c:pt idx="9071">
                  <c:v>-2.729331715642314</c:v>
                </c:pt>
                <c:pt idx="9072">
                  <c:v>-2.6832234364908638</c:v>
                </c:pt>
                <c:pt idx="9073">
                  <c:v>-2.1601515350965914</c:v>
                </c:pt>
                <c:pt idx="9074">
                  <c:v>-2.0330748690050613</c:v>
                </c:pt>
                <c:pt idx="9075">
                  <c:v>-2.0020044496428944</c:v>
                </c:pt>
                <c:pt idx="9076">
                  <c:v>-1.9176309882021112</c:v>
                </c:pt>
                <c:pt idx="9077">
                  <c:v>-1.8771346796198831</c:v>
                </c:pt>
                <c:pt idx="9078">
                  <c:v>-1.7400767475728138</c:v>
                </c:pt>
                <c:pt idx="9079">
                  <c:v>-1.6824254609550722</c:v>
                </c:pt>
                <c:pt idx="9080">
                  <c:v>-1.6022690184172972</c:v>
                </c:pt>
                <c:pt idx="9081">
                  <c:v>-1.6503201956321971</c:v>
                </c:pt>
                <c:pt idx="9082">
                  <c:v>-2.3636268173430972</c:v>
                </c:pt>
                <c:pt idx="9083">
                  <c:v>-2.2628933525843862</c:v>
                </c:pt>
                <c:pt idx="9084">
                  <c:v>-2.3405280532038164</c:v>
                </c:pt>
                <c:pt idx="9085">
                  <c:v>-2.1577364385897195</c:v>
                </c:pt>
                <c:pt idx="9086">
                  <c:v>-2.301437633738717</c:v>
                </c:pt>
                <c:pt idx="9087">
                  <c:v>-2.9024082802815556</c:v>
                </c:pt>
                <c:pt idx="9088">
                  <c:v>-2.9773518971596387</c:v>
                </c:pt>
                <c:pt idx="9089">
                  <c:v>-4.1984545922187779</c:v>
                </c:pt>
                <c:pt idx="9090">
                  <c:v>-4.4226210798003613</c:v>
                </c:pt>
                <c:pt idx="9091">
                  <c:v>-4.4802098727239725</c:v>
                </c:pt>
                <c:pt idx="9092">
                  <c:v>-4.5205298868999444</c:v>
                </c:pt>
                <c:pt idx="9093">
                  <c:v>-4.4552589431113887</c:v>
                </c:pt>
                <c:pt idx="9094">
                  <c:v>-4.5031170956118887</c:v>
                </c:pt>
                <c:pt idx="9095">
                  <c:v>-4.5244444310884724</c:v>
                </c:pt>
                <c:pt idx="9096">
                  <c:v>-4.5566843388795002</c:v>
                </c:pt>
                <c:pt idx="9097">
                  <c:v>-4.5627175940811107</c:v>
                </c:pt>
                <c:pt idx="9098">
                  <c:v>-4.6257889871760831</c:v>
                </c:pt>
                <c:pt idx="9099">
                  <c:v>-4.6441001220009168</c:v>
                </c:pt>
                <c:pt idx="9100">
                  <c:v>-4.7124612292666388</c:v>
                </c:pt>
                <c:pt idx="9101">
                  <c:v>-5.1690701291493051</c:v>
                </c:pt>
                <c:pt idx="9102">
                  <c:v>-5.1977439834544441</c:v>
                </c:pt>
                <c:pt idx="9103">
                  <c:v>-4.7673622939345002</c:v>
                </c:pt>
                <c:pt idx="9104">
                  <c:v>-4.7983195906561384</c:v>
                </c:pt>
                <c:pt idx="9105">
                  <c:v>-4.6870392429674723</c:v>
                </c:pt>
                <c:pt idx="9106">
                  <c:v>-4.4845132533171386</c:v>
                </c:pt>
                <c:pt idx="9107">
                  <c:v>-4.7375220346817777</c:v>
                </c:pt>
                <c:pt idx="9108">
                  <c:v>-4.6910099063288886</c:v>
                </c:pt>
                <c:pt idx="9109">
                  <c:v>-2.9936645036239447</c:v>
                </c:pt>
                <c:pt idx="9110">
                  <c:v>-2.8128075982889165</c:v>
                </c:pt>
                <c:pt idx="9111">
                  <c:v>-2.7968495228603332</c:v>
                </c:pt>
                <c:pt idx="9112">
                  <c:v>-2.7642272801545968</c:v>
                </c:pt>
                <c:pt idx="9113">
                  <c:v>-3.0462007195853609</c:v>
                </c:pt>
                <c:pt idx="9114">
                  <c:v>-2.9158172028445555</c:v>
                </c:pt>
                <c:pt idx="9115">
                  <c:v>-2.4958333684341554</c:v>
                </c:pt>
                <c:pt idx="9116">
                  <c:v>-2.4435920312142971</c:v>
                </c:pt>
                <c:pt idx="9117">
                  <c:v>-2.7431443356523224</c:v>
                </c:pt>
                <c:pt idx="9118">
                  <c:v>-2.6363073907990642</c:v>
                </c:pt>
                <c:pt idx="9119">
                  <c:v>-2.6014247295955246</c:v>
                </c:pt>
                <c:pt idx="9120">
                  <c:v>-2.5513817911486503</c:v>
                </c:pt>
                <c:pt idx="9121">
                  <c:v>-2.0243780625827834</c:v>
                </c:pt>
                <c:pt idx="9122">
                  <c:v>-1.8915801968974362</c:v>
                </c:pt>
                <c:pt idx="9123">
                  <c:v>-1.859659894190075</c:v>
                </c:pt>
                <c:pt idx="9124">
                  <c:v>-1.7680972868875835</c:v>
                </c:pt>
                <c:pt idx="9125">
                  <c:v>-1.732690257197711</c:v>
                </c:pt>
                <c:pt idx="9126">
                  <c:v>-1.6190215303388638</c:v>
                </c:pt>
                <c:pt idx="9127">
                  <c:v>-1.5767110121574943</c:v>
                </c:pt>
                <c:pt idx="9128">
                  <c:v>-1.4921985136974527</c:v>
                </c:pt>
                <c:pt idx="9129">
                  <c:v>-1.5351804041770694</c:v>
                </c:pt>
                <c:pt idx="9130">
                  <c:v>-2.2542433617025335</c:v>
                </c:pt>
                <c:pt idx="9131">
                  <c:v>-2.1730015905527775</c:v>
                </c:pt>
                <c:pt idx="9132">
                  <c:v>-2.2448250509063139</c:v>
                </c:pt>
                <c:pt idx="9133">
                  <c:v>-2.0750088491914083</c:v>
                </c:pt>
                <c:pt idx="9134">
                  <c:v>-2.2612333150096</c:v>
                </c:pt>
                <c:pt idx="9135">
                  <c:v>-2.8619322343590277</c:v>
                </c:pt>
                <c:pt idx="9136">
                  <c:v>-2.9307667635791113</c:v>
                </c:pt>
                <c:pt idx="9137">
                  <c:v>-4.1695705042467219</c:v>
                </c:pt>
                <c:pt idx="9138">
                  <c:v>-4.4418492190106944</c:v>
                </c:pt>
                <c:pt idx="9139">
                  <c:v>-4.5228387539163055</c:v>
                </c:pt>
                <c:pt idx="9140">
                  <c:v>-4.5453927071567772</c:v>
                </c:pt>
                <c:pt idx="9141">
                  <c:v>-4.5713934329174721</c:v>
                </c:pt>
                <c:pt idx="9142">
                  <c:v>-4.6821730257283614</c:v>
                </c:pt>
                <c:pt idx="9143">
                  <c:v>-4.6813352388953886</c:v>
                </c:pt>
                <c:pt idx="9144">
                  <c:v>-4.7180454993270837</c:v>
                </c:pt>
                <c:pt idx="9145">
                  <c:v>-4.744031919162861</c:v>
                </c:pt>
                <c:pt idx="9146">
                  <c:v>-4.8644331302926673</c:v>
                </c:pt>
                <c:pt idx="9147">
                  <c:v>-4.920029667838528</c:v>
                </c:pt>
                <c:pt idx="9148">
                  <c:v>-5.0200011768285275</c:v>
                </c:pt>
                <c:pt idx="9149">
                  <c:v>-5.4689135177367776</c:v>
                </c:pt>
                <c:pt idx="9150">
                  <c:v>-5.546814760547222</c:v>
                </c:pt>
                <c:pt idx="9151">
                  <c:v>-5.1140087383744168</c:v>
                </c:pt>
                <c:pt idx="9152">
                  <c:v>-5.1477059870965833</c:v>
                </c:pt>
                <c:pt idx="9153">
                  <c:v>-5.0226991178499993</c:v>
                </c:pt>
                <c:pt idx="9154">
                  <c:v>-4.6777274464713336</c:v>
                </c:pt>
                <c:pt idx="9155">
                  <c:v>-4.8901749772679723</c:v>
                </c:pt>
                <c:pt idx="9156">
                  <c:v>-4.8697541193627778</c:v>
                </c:pt>
                <c:pt idx="9157">
                  <c:v>-3.1564964080816944</c:v>
                </c:pt>
                <c:pt idx="9158">
                  <c:v>-2.9561226353309165</c:v>
                </c:pt>
                <c:pt idx="9159">
                  <c:v>-2.9359824383974722</c:v>
                </c:pt>
                <c:pt idx="9160">
                  <c:v>-2.9107193472031945</c:v>
                </c:pt>
                <c:pt idx="9161">
                  <c:v>-3.191869456309083</c:v>
                </c:pt>
                <c:pt idx="9162">
                  <c:v>-3.0647403896035277</c:v>
                </c:pt>
                <c:pt idx="9163">
                  <c:v>-2.6443992174303776</c:v>
                </c:pt>
                <c:pt idx="9164">
                  <c:v>-2.5944430020803555</c:v>
                </c:pt>
                <c:pt idx="9165">
                  <c:v>-2.895260655855028</c:v>
                </c:pt>
                <c:pt idx="9166">
                  <c:v>-2.7925327582166108</c:v>
                </c:pt>
                <c:pt idx="9167">
                  <c:v>-2.7547385926874419</c:v>
                </c:pt>
                <c:pt idx="9168">
                  <c:v>-2.7097016835042669</c:v>
                </c:pt>
                <c:pt idx="9169">
                  <c:v>-2.1709895462219526</c:v>
                </c:pt>
                <c:pt idx="9170">
                  <c:v>-2.0074702723263083</c:v>
                </c:pt>
                <c:pt idx="9171">
                  <c:v>-1.9759641082083221</c:v>
                </c:pt>
                <c:pt idx="9172">
                  <c:v>-1.8818651282437473</c:v>
                </c:pt>
                <c:pt idx="9173">
                  <c:v>-1.8580303278148471</c:v>
                </c:pt>
                <c:pt idx="9174">
                  <c:v>-1.7708529019084054</c:v>
                </c:pt>
                <c:pt idx="9175">
                  <c:v>-1.748406907077739</c:v>
                </c:pt>
                <c:pt idx="9176">
                  <c:v>-1.6655653646158861</c:v>
                </c:pt>
                <c:pt idx="9177">
                  <c:v>-1.6611005654988862</c:v>
                </c:pt>
                <c:pt idx="9178">
                  <c:v>-2.0115934302045084</c:v>
                </c:pt>
                <c:pt idx="9179">
                  <c:v>-1.9855043810426498</c:v>
                </c:pt>
                <c:pt idx="9180">
                  <c:v>-2.0710816413132278</c:v>
                </c:pt>
                <c:pt idx="9181">
                  <c:v>-1.8745343785999444</c:v>
                </c:pt>
                <c:pt idx="9182">
                  <c:v>-2.1592552645025971</c:v>
                </c:pt>
                <c:pt idx="9183">
                  <c:v>-2.8304289440816945</c:v>
                </c:pt>
                <c:pt idx="9184">
                  <c:v>-2.8953719276231387</c:v>
                </c:pt>
                <c:pt idx="9185">
                  <c:v>-4.1613351181065834</c:v>
                </c:pt>
                <c:pt idx="9186">
                  <c:v>-4.5062379532309169</c:v>
                </c:pt>
                <c:pt idx="9187">
                  <c:v>-4.5998664393682231</c:v>
                </c:pt>
                <c:pt idx="9188">
                  <c:v>-4.627511185305667</c:v>
                </c:pt>
                <c:pt idx="9189">
                  <c:v>-4.6443819458936391</c:v>
                </c:pt>
                <c:pt idx="9190">
                  <c:v>-4.7298217492607497</c:v>
                </c:pt>
                <c:pt idx="9191">
                  <c:v>-4.709684531902167</c:v>
                </c:pt>
                <c:pt idx="9192">
                  <c:v>-4.7528284085352492</c:v>
                </c:pt>
                <c:pt idx="9193">
                  <c:v>-4.7700285582387769</c:v>
                </c:pt>
                <c:pt idx="9194">
                  <c:v>-4.8571497469690277</c:v>
                </c:pt>
                <c:pt idx="9195">
                  <c:v>-4.8969769964176662</c:v>
                </c:pt>
                <c:pt idx="9196">
                  <c:v>-4.9942368344083059</c:v>
                </c:pt>
                <c:pt idx="9197">
                  <c:v>-5.4171055068622778</c:v>
                </c:pt>
                <c:pt idx="9198">
                  <c:v>-5.338920709315528</c:v>
                </c:pt>
                <c:pt idx="9199">
                  <c:v>-4.8632323293111668</c:v>
                </c:pt>
                <c:pt idx="9200">
                  <c:v>-4.9115570519529443</c:v>
                </c:pt>
                <c:pt idx="9201">
                  <c:v>-4.8211417710995832</c:v>
                </c:pt>
                <c:pt idx="9202">
                  <c:v>-4.65526266219275</c:v>
                </c:pt>
                <c:pt idx="9203">
                  <c:v>-4.9304790749385559</c:v>
                </c:pt>
                <c:pt idx="9204">
                  <c:v>-4.8882160302412778</c:v>
                </c:pt>
                <c:pt idx="9205">
                  <c:v>-3.1790789770901111</c:v>
                </c:pt>
                <c:pt idx="9206">
                  <c:v>-2.9432218367045557</c:v>
                </c:pt>
                <c:pt idx="9207">
                  <c:v>-2.9127280074033055</c:v>
                </c:pt>
                <c:pt idx="9208">
                  <c:v>-2.8891338773587778</c:v>
                </c:pt>
                <c:pt idx="9209">
                  <c:v>-3.168231026350417</c:v>
                </c:pt>
                <c:pt idx="9210">
                  <c:v>-3.0388052401456944</c:v>
                </c:pt>
                <c:pt idx="9211">
                  <c:v>-2.6227054348606611</c:v>
                </c:pt>
                <c:pt idx="9212">
                  <c:v>-2.5680984104185551</c:v>
                </c:pt>
                <c:pt idx="9213">
                  <c:v>-2.8800606945564722</c:v>
                </c:pt>
                <c:pt idx="9214">
                  <c:v>-2.8063204639966388</c:v>
                </c:pt>
                <c:pt idx="9215">
                  <c:v>-2.7775797957649861</c:v>
                </c:pt>
                <c:pt idx="9216">
                  <c:v>-2.7306124942244363</c:v>
                </c:pt>
                <c:pt idx="9217">
                  <c:v>-2.1910055861662028</c:v>
                </c:pt>
                <c:pt idx="9218">
                  <c:v>-2.0028610869242001</c:v>
                </c:pt>
                <c:pt idx="9219">
                  <c:v>-1.9411036972684721</c:v>
                </c:pt>
                <c:pt idx="9220">
                  <c:v>-1.8631869186290917</c:v>
                </c:pt>
                <c:pt idx="9221">
                  <c:v>-1.7771676002862196</c:v>
                </c:pt>
                <c:pt idx="9222">
                  <c:v>-1.5119293376964529</c:v>
                </c:pt>
                <c:pt idx="9223">
                  <c:v>-1.425986554461161</c:v>
                </c:pt>
                <c:pt idx="9224">
                  <c:v>-1.3364060699763611</c:v>
                </c:pt>
                <c:pt idx="9225">
                  <c:v>-1.3470132938109276</c:v>
                </c:pt>
                <c:pt idx="9226">
                  <c:v>-1.8292949135255334</c:v>
                </c:pt>
                <c:pt idx="9227">
                  <c:v>-1.6969796979421277</c:v>
                </c:pt>
                <c:pt idx="9228">
                  <c:v>-1.7736329285467363</c:v>
                </c:pt>
                <c:pt idx="9229">
                  <c:v>-1.6528397848577139</c:v>
                </c:pt>
                <c:pt idx="9230">
                  <c:v>-2.1133123705639001</c:v>
                </c:pt>
                <c:pt idx="9231">
                  <c:v>-2.802377382959361</c:v>
                </c:pt>
                <c:pt idx="9232">
                  <c:v>-2.8494992414861664</c:v>
                </c:pt>
                <c:pt idx="9233">
                  <c:v>-4.1123414775069724</c:v>
                </c:pt>
                <c:pt idx="9234">
                  <c:v>-4.3707384691386943</c:v>
                </c:pt>
                <c:pt idx="9235">
                  <c:v>-4.4529462828138611</c:v>
                </c:pt>
                <c:pt idx="9236">
                  <c:v>-4.4683669238806383</c:v>
                </c:pt>
                <c:pt idx="9237">
                  <c:v>-4.5079134496067779</c:v>
                </c:pt>
                <c:pt idx="9238">
                  <c:v>-4.6766583223244442</c:v>
                </c:pt>
                <c:pt idx="9239">
                  <c:v>-4.6898622208501388</c:v>
                </c:pt>
                <c:pt idx="9240">
                  <c:v>-4.7166396745483334</c:v>
                </c:pt>
                <c:pt idx="9241">
                  <c:v>-4.7601988372373052</c:v>
                </c:pt>
                <c:pt idx="9242">
                  <c:v>-4.9045969395675826</c:v>
                </c:pt>
                <c:pt idx="9243">
                  <c:v>-4.9852985373229721</c:v>
                </c:pt>
                <c:pt idx="9244">
                  <c:v>-5.0811550268366119</c:v>
                </c:pt>
                <c:pt idx="9245">
                  <c:v>-5.4591866482799167</c:v>
                </c:pt>
                <c:pt idx="9246">
                  <c:v>-5.3528949011893063</c:v>
                </c:pt>
                <c:pt idx="9247">
                  <c:v>-4.8740123865737219</c:v>
                </c:pt>
                <c:pt idx="9248">
                  <c:v>-4.9306460451138054</c:v>
                </c:pt>
                <c:pt idx="9249">
                  <c:v>-4.8134111424771939</c:v>
                </c:pt>
                <c:pt idx="9250">
                  <c:v>-4.5881265811618892</c:v>
                </c:pt>
                <c:pt idx="9251">
                  <c:v>-4.845938997547611</c:v>
                </c:pt>
                <c:pt idx="9252">
                  <c:v>-4.8084028735498894</c:v>
                </c:pt>
                <c:pt idx="9253">
                  <c:v>-3.1010632530721942</c:v>
                </c:pt>
                <c:pt idx="9254">
                  <c:v>-2.8945379616886111</c:v>
                </c:pt>
                <c:pt idx="9255">
                  <c:v>-2.8787135273793614</c:v>
                </c:pt>
                <c:pt idx="9256">
                  <c:v>-2.8482263652356945</c:v>
                </c:pt>
                <c:pt idx="9257">
                  <c:v>-3.1405250488636112</c:v>
                </c:pt>
                <c:pt idx="9258">
                  <c:v>-3.0387221939333053</c:v>
                </c:pt>
                <c:pt idx="9259">
                  <c:v>-2.6294144653977138</c:v>
                </c:pt>
                <c:pt idx="9260">
                  <c:v>-2.5730560010393724</c:v>
                </c:pt>
                <c:pt idx="9261">
                  <c:v>-2.8855850451392224</c:v>
                </c:pt>
                <c:pt idx="9262">
                  <c:v>-2.8103017697392221</c:v>
                </c:pt>
                <c:pt idx="9263">
                  <c:v>-2.7822233008700556</c:v>
                </c:pt>
                <c:pt idx="9264">
                  <c:v>-2.7338089881641863</c:v>
                </c:pt>
                <c:pt idx="9265">
                  <c:v>-2.2006913808400888</c:v>
                </c:pt>
                <c:pt idx="9266">
                  <c:v>-2.0402979873221971</c:v>
                </c:pt>
                <c:pt idx="9267">
                  <c:v>-1.9946402621792609</c:v>
                </c:pt>
                <c:pt idx="9268">
                  <c:v>-1.9102616184611945</c:v>
                </c:pt>
                <c:pt idx="9269">
                  <c:v>-1.8541873196975611</c:v>
                </c:pt>
                <c:pt idx="9270">
                  <c:v>-1.6810474560829056</c:v>
                </c:pt>
                <c:pt idx="9271">
                  <c:v>-1.6206443383584221</c:v>
                </c:pt>
                <c:pt idx="9272">
                  <c:v>-1.5349297983905472</c:v>
                </c:pt>
                <c:pt idx="9273">
                  <c:v>-1.5419861160351445</c:v>
                </c:pt>
                <c:pt idx="9274">
                  <c:v>-1.9147658623892196</c:v>
                </c:pt>
                <c:pt idx="9275">
                  <c:v>-1.8679203532047417</c:v>
                </c:pt>
                <c:pt idx="9276">
                  <c:v>-1.90989160349275</c:v>
                </c:pt>
                <c:pt idx="9277">
                  <c:v>-1.6755302552228473</c:v>
                </c:pt>
                <c:pt idx="9278">
                  <c:v>-2.0102752928882723</c:v>
                </c:pt>
                <c:pt idx="9279">
                  <c:v>-2.733452216842525</c:v>
                </c:pt>
                <c:pt idx="9280">
                  <c:v>-2.7535298102836192</c:v>
                </c:pt>
                <c:pt idx="9281">
                  <c:v>-4.0146038096287224</c:v>
                </c:pt>
                <c:pt idx="9282">
                  <c:v>-4.3945216414797779</c:v>
                </c:pt>
                <c:pt idx="9283">
                  <c:v>-4.564657937561944</c:v>
                </c:pt>
                <c:pt idx="9284">
                  <c:v>-4.594263234959417</c:v>
                </c:pt>
                <c:pt idx="9285">
                  <c:v>-4.6551937318983896</c:v>
                </c:pt>
                <c:pt idx="9286">
                  <c:v>-4.8138650125361115</c:v>
                </c:pt>
                <c:pt idx="9287">
                  <c:v>-4.809326639130834</c:v>
                </c:pt>
                <c:pt idx="9288">
                  <c:v>-4.8210050176174999</c:v>
                </c:pt>
                <c:pt idx="9289">
                  <c:v>-4.7919076337396662</c:v>
                </c:pt>
                <c:pt idx="9290">
                  <c:v>-4.8221409525152223</c:v>
                </c:pt>
                <c:pt idx="9291">
                  <c:v>-4.8247259765173336</c:v>
                </c:pt>
                <c:pt idx="9292">
                  <c:v>-4.8846892603537224</c:v>
                </c:pt>
                <c:pt idx="9293">
                  <c:v>-5.2748603513292496</c:v>
                </c:pt>
                <c:pt idx="9294">
                  <c:v>-5.1261002802038886</c:v>
                </c:pt>
                <c:pt idx="9295">
                  <c:v>-4.6078099423561936</c:v>
                </c:pt>
                <c:pt idx="9296">
                  <c:v>-4.6226195166443897</c:v>
                </c:pt>
                <c:pt idx="9297">
                  <c:v>-4.5157903949056664</c:v>
                </c:pt>
                <c:pt idx="9298">
                  <c:v>-4.6442927874581388</c:v>
                </c:pt>
                <c:pt idx="9299">
                  <c:v>-4.522310052640945</c:v>
                </c:pt>
                <c:pt idx="9300">
                  <c:v>-4.4981673870140275</c:v>
                </c:pt>
                <c:pt idx="9301">
                  <c:v>-2.8232614329995003</c:v>
                </c:pt>
                <c:pt idx="9302">
                  <c:v>-2.6769948966710557</c:v>
                </c:pt>
                <c:pt idx="9303">
                  <c:v>-2.6760388586933419</c:v>
                </c:pt>
                <c:pt idx="9304">
                  <c:v>-2.6458331250430525</c:v>
                </c:pt>
                <c:pt idx="9305">
                  <c:v>-2.9407902400912498</c:v>
                </c:pt>
                <c:pt idx="9306">
                  <c:v>-2.8440572448624168</c:v>
                </c:pt>
                <c:pt idx="9307">
                  <c:v>-2.4322901368760865</c:v>
                </c:pt>
                <c:pt idx="9308">
                  <c:v>-2.3846118619737222</c:v>
                </c:pt>
                <c:pt idx="9309">
                  <c:v>-2.6882402618184278</c:v>
                </c:pt>
                <c:pt idx="9310">
                  <c:v>-2.5910862450917778</c:v>
                </c:pt>
                <c:pt idx="9311">
                  <c:v>-2.5522036673174275</c:v>
                </c:pt>
                <c:pt idx="9312">
                  <c:v>-2.5150967359436724</c:v>
                </c:pt>
                <c:pt idx="9313">
                  <c:v>-1.9739097592735584</c:v>
                </c:pt>
                <c:pt idx="9314">
                  <c:v>-1.7932518875063446</c:v>
                </c:pt>
                <c:pt idx="9315">
                  <c:v>-1.739775184894125</c:v>
                </c:pt>
                <c:pt idx="9316">
                  <c:v>-1.6651174524058221</c:v>
                </c:pt>
                <c:pt idx="9317">
                  <c:v>-1.6094282926259167</c:v>
                </c:pt>
                <c:pt idx="9318">
                  <c:v>-1.4482446715390944</c:v>
                </c:pt>
                <c:pt idx="9319">
                  <c:v>-1.3781746116020668</c:v>
                </c:pt>
                <c:pt idx="9320">
                  <c:v>-1.2989655108802722</c:v>
                </c:pt>
                <c:pt idx="9321">
                  <c:v>-1.3452427309786446</c:v>
                </c:pt>
                <c:pt idx="9322">
                  <c:v>-1.82941036504215</c:v>
                </c:pt>
                <c:pt idx="9323">
                  <c:v>-1.8272305566647888</c:v>
                </c:pt>
                <c:pt idx="9324">
                  <c:v>-1.8734527474243916</c:v>
                </c:pt>
                <c:pt idx="9325">
                  <c:v>-1.6398346586129862</c:v>
                </c:pt>
                <c:pt idx="9326">
                  <c:v>-1.8560297232957417</c:v>
                </c:pt>
                <c:pt idx="9327">
                  <c:v>-2.5265384566718363</c:v>
                </c:pt>
                <c:pt idx="9328">
                  <c:v>-2.5731875709002416</c:v>
                </c:pt>
                <c:pt idx="9329">
                  <c:v>-2.1255195458004832</c:v>
                </c:pt>
                <c:pt idx="9330">
                  <c:v>-2.4949203435941913</c:v>
                </c:pt>
                <c:pt idx="9331">
                  <c:v>-2.6608619546286336</c:v>
                </c:pt>
                <c:pt idx="9332">
                  <c:v>-2.6804866635888418</c:v>
                </c:pt>
                <c:pt idx="9333">
                  <c:v>-2.7340646726835556</c:v>
                </c:pt>
                <c:pt idx="9334">
                  <c:v>-2.8838808689000279</c:v>
                </c:pt>
                <c:pt idx="9335">
                  <c:v>-2.8906803863948891</c:v>
                </c:pt>
                <c:pt idx="9336">
                  <c:v>-2.8992490260182504</c:v>
                </c:pt>
                <c:pt idx="9337">
                  <c:v>-2.8650779955380279</c:v>
                </c:pt>
                <c:pt idx="9338">
                  <c:v>-2.8745358090806667</c:v>
                </c:pt>
                <c:pt idx="9339">
                  <c:v>-2.8895090400912222</c:v>
                </c:pt>
                <c:pt idx="9340">
                  <c:v>-2.9768411990074446</c:v>
                </c:pt>
                <c:pt idx="9341">
                  <c:v>-3.3844493424638888</c:v>
                </c:pt>
                <c:pt idx="9342">
                  <c:v>-3.371094299288611</c:v>
                </c:pt>
                <c:pt idx="9343">
                  <c:v>-2.8584377223923334</c:v>
                </c:pt>
                <c:pt idx="9344">
                  <c:v>-2.857573853340639</c:v>
                </c:pt>
                <c:pt idx="9345">
                  <c:v>-2.7271955360996083</c:v>
                </c:pt>
                <c:pt idx="9346">
                  <c:v>-2.4368980442077586</c:v>
                </c:pt>
                <c:pt idx="9347">
                  <c:v>-2.2848771944077</c:v>
                </c:pt>
                <c:pt idx="9348">
                  <c:v>-2.2350036542195082</c:v>
                </c:pt>
                <c:pt idx="9349">
                  <c:v>-2.6364642563883165</c:v>
                </c:pt>
                <c:pt idx="9350">
                  <c:v>-2.4657589535997304</c:v>
                </c:pt>
                <c:pt idx="9351">
                  <c:v>-2.449747128271047</c:v>
                </c:pt>
                <c:pt idx="9352">
                  <c:v>-2.4435819400098109</c:v>
                </c:pt>
                <c:pt idx="9353">
                  <c:v>-2.7427754037248806</c:v>
                </c:pt>
                <c:pt idx="9354">
                  <c:v>-2.6627216952671002</c:v>
                </c:pt>
                <c:pt idx="9355">
                  <c:v>-2.2557245740613054</c:v>
                </c:pt>
                <c:pt idx="9356">
                  <c:v>-2.2210784451043777</c:v>
                </c:pt>
                <c:pt idx="9357">
                  <c:v>-2.5277154050536192</c:v>
                </c:pt>
                <c:pt idx="9358">
                  <c:v>-2.442236001985453</c:v>
                </c:pt>
                <c:pt idx="9359">
                  <c:v>-2.404608640183711</c:v>
                </c:pt>
                <c:pt idx="9360">
                  <c:v>-2.3777053577268696</c:v>
                </c:pt>
                <c:pt idx="9361">
                  <c:v>-1.8314988955766109</c:v>
                </c:pt>
                <c:pt idx="9362">
                  <c:v>-1.6275220435441333</c:v>
                </c:pt>
                <c:pt idx="9363">
                  <c:v>-1.570851310931789</c:v>
                </c:pt>
                <c:pt idx="9364">
                  <c:v>-1.5011911392243804</c:v>
                </c:pt>
                <c:pt idx="9365">
                  <c:v>-1.4548822195518112</c:v>
                </c:pt>
                <c:pt idx="9366">
                  <c:v>-1.3275243057808666</c:v>
                </c:pt>
                <c:pt idx="9367">
                  <c:v>-1.2762345001872195</c:v>
                </c:pt>
                <c:pt idx="9368">
                  <c:v>-1.2026872673442361</c:v>
                </c:pt>
                <c:pt idx="9369">
                  <c:v>-1.2266707045473972</c:v>
                </c:pt>
                <c:pt idx="9370">
                  <c:v>-1.6619495349531612</c:v>
                </c:pt>
                <c:pt idx="9371">
                  <c:v>-1.6281554323250751</c:v>
                </c:pt>
                <c:pt idx="9372">
                  <c:v>-1.6787055255896111</c:v>
                </c:pt>
                <c:pt idx="9373">
                  <c:v>-1.4724932776597583</c:v>
                </c:pt>
                <c:pt idx="9374">
                  <c:v>-1.775939956717028</c:v>
                </c:pt>
                <c:pt idx="9375">
                  <c:v>-2.4830133403195416</c:v>
                </c:pt>
                <c:pt idx="9376">
                  <c:v>-2.5323740498891527</c:v>
                </c:pt>
                <c:pt idx="9377">
                  <c:v>-2.1019165962475359</c:v>
                </c:pt>
                <c:pt idx="9378">
                  <c:v>-2.4698577834116637</c:v>
                </c:pt>
                <c:pt idx="9379">
                  <c:v>-2.646365279933439</c:v>
                </c:pt>
                <c:pt idx="9380">
                  <c:v>-2.6699731312824446</c:v>
                </c:pt>
                <c:pt idx="9381">
                  <c:v>-2.7557305458770305</c:v>
                </c:pt>
                <c:pt idx="9382">
                  <c:v>-3.001423451709361</c:v>
                </c:pt>
                <c:pt idx="9383">
                  <c:v>-3.0186347297278888</c:v>
                </c:pt>
                <c:pt idx="9384">
                  <c:v>-3.02592815228875</c:v>
                </c:pt>
                <c:pt idx="9385">
                  <c:v>-3.0403311720565833</c:v>
                </c:pt>
                <c:pt idx="9386">
                  <c:v>-3.1293473771510834</c:v>
                </c:pt>
                <c:pt idx="9387">
                  <c:v>-3.1929962991695553</c:v>
                </c:pt>
                <c:pt idx="9388">
                  <c:v>-3.2794882383326391</c:v>
                </c:pt>
                <c:pt idx="9389">
                  <c:v>-3.6743270362651392</c:v>
                </c:pt>
                <c:pt idx="9390">
                  <c:v>-3.5216575146647222</c:v>
                </c:pt>
                <c:pt idx="9391">
                  <c:v>-3.0361175417610835</c:v>
                </c:pt>
                <c:pt idx="9392">
                  <c:v>-3.0549272745593608</c:v>
                </c:pt>
                <c:pt idx="9393">
                  <c:v>-2.909977258249528</c:v>
                </c:pt>
                <c:pt idx="9394">
                  <c:v>-2.6338488189412916</c:v>
                </c:pt>
                <c:pt idx="9395">
                  <c:v>-2.4795046517989747</c:v>
                </c:pt>
                <c:pt idx="9396">
                  <c:v>-2.444169445372697</c:v>
                </c:pt>
                <c:pt idx="9397">
                  <c:v>-2.8247818014946668</c:v>
                </c:pt>
                <c:pt idx="9398">
                  <c:v>-2.5986653587857114</c:v>
                </c:pt>
                <c:pt idx="9399">
                  <c:v>-2.5688917276583583</c:v>
                </c:pt>
                <c:pt idx="9400">
                  <c:v>-2.5677465971386559</c:v>
                </c:pt>
                <c:pt idx="9401">
                  <c:v>-2.8669849678115558</c:v>
                </c:pt>
                <c:pt idx="9402">
                  <c:v>-2.7913616507249444</c:v>
                </c:pt>
                <c:pt idx="9403">
                  <c:v>-2.3811907949130555</c:v>
                </c:pt>
                <c:pt idx="9404">
                  <c:v>-2.3411113262031695</c:v>
                </c:pt>
                <c:pt idx="9405">
                  <c:v>-2.7002640581148776</c:v>
                </c:pt>
                <c:pt idx="9406">
                  <c:v>-2.7305152794931944</c:v>
                </c:pt>
                <c:pt idx="9407">
                  <c:v>-2.7319500064264219</c:v>
                </c:pt>
                <c:pt idx="9408">
                  <c:v>-2.6968962250264332</c:v>
                </c:pt>
                <c:pt idx="9409">
                  <c:v>-2.1904312901523029</c:v>
                </c:pt>
                <c:pt idx="9410">
                  <c:v>-2.1071425478823804</c:v>
                </c:pt>
                <c:pt idx="9411">
                  <c:v>-2.0930935454235473</c:v>
                </c:pt>
                <c:pt idx="9412">
                  <c:v>-2.0198945996595166</c:v>
                </c:pt>
                <c:pt idx="9413">
                  <c:v>-1.9810654200123057</c:v>
                </c:pt>
                <c:pt idx="9414">
                  <c:v>-1.8218094358566832</c:v>
                </c:pt>
                <c:pt idx="9415">
                  <c:v>-1.7740427592198722</c:v>
                </c:pt>
                <c:pt idx="9416">
                  <c:v>-1.714894832875375</c:v>
                </c:pt>
                <c:pt idx="9417">
                  <c:v>-1.6847620022528278</c:v>
                </c:pt>
                <c:pt idx="9418">
                  <c:v>-2.0019451732431861</c:v>
                </c:pt>
                <c:pt idx="9419">
                  <c:v>-1.9066375429860889</c:v>
                </c:pt>
                <c:pt idx="9420">
                  <c:v>-1.9615660079409027</c:v>
                </c:pt>
                <c:pt idx="9421">
                  <c:v>-1.7846112331544055</c:v>
                </c:pt>
                <c:pt idx="9422">
                  <c:v>-2.176617277629628</c:v>
                </c:pt>
                <c:pt idx="9423">
                  <c:v>-2.8835896494368054</c:v>
                </c:pt>
                <c:pt idx="9424">
                  <c:v>-2.9333230824826941</c:v>
                </c:pt>
                <c:pt idx="9425">
                  <c:v>-4.1970558339586388</c:v>
                </c:pt>
                <c:pt idx="9426">
                  <c:v>-4.535448460103833</c:v>
                </c:pt>
                <c:pt idx="9427">
                  <c:v>-4.6604310282885004</c:v>
                </c:pt>
                <c:pt idx="9428">
                  <c:v>-4.7134332520209998</c:v>
                </c:pt>
                <c:pt idx="9429">
                  <c:v>-4.7424371871053612</c:v>
                </c:pt>
                <c:pt idx="9430">
                  <c:v>-4.8516405916852774</c:v>
                </c:pt>
                <c:pt idx="9431">
                  <c:v>-4.8387666193783607</c:v>
                </c:pt>
                <c:pt idx="9432">
                  <c:v>-4.8555943913019997</c:v>
                </c:pt>
                <c:pt idx="9433">
                  <c:v>-4.8650395014881109</c:v>
                </c:pt>
                <c:pt idx="9434">
                  <c:v>-4.9644939513187776</c:v>
                </c:pt>
                <c:pt idx="9435">
                  <c:v>-5.0270140356788335</c:v>
                </c:pt>
                <c:pt idx="9436">
                  <c:v>-5.1311459447210837</c:v>
                </c:pt>
                <c:pt idx="9437">
                  <c:v>-5.5509410443591669</c:v>
                </c:pt>
                <c:pt idx="9438">
                  <c:v>-5.4352658985809716</c:v>
                </c:pt>
                <c:pt idx="9439">
                  <c:v>-4.9319250228416944</c:v>
                </c:pt>
                <c:pt idx="9440">
                  <c:v>-4.9821188200965274</c:v>
                </c:pt>
                <c:pt idx="9441">
                  <c:v>-4.9015412421024998</c:v>
                </c:pt>
                <c:pt idx="9442">
                  <c:v>-5.2119033463622779</c:v>
                </c:pt>
                <c:pt idx="9443">
                  <c:v>-5.1396669535071382</c:v>
                </c:pt>
                <c:pt idx="9444">
                  <c:v>-5.1154041947893889</c:v>
                </c:pt>
                <c:pt idx="9445">
                  <c:v>-3.4297454243535275</c:v>
                </c:pt>
                <c:pt idx="9446">
                  <c:v>-3.1743546989899722</c:v>
                </c:pt>
                <c:pt idx="9447">
                  <c:v>-3.1220915499435553</c:v>
                </c:pt>
                <c:pt idx="9448">
                  <c:v>-3.1225758022912502</c:v>
                </c:pt>
                <c:pt idx="9449">
                  <c:v>-3.3709853418451665</c:v>
                </c:pt>
                <c:pt idx="9450">
                  <c:v>-3.1686189128203055</c:v>
                </c:pt>
                <c:pt idx="9451">
                  <c:v>-2.7295928302220389</c:v>
                </c:pt>
                <c:pt idx="9452">
                  <c:v>-2.6949272643658917</c:v>
                </c:pt>
                <c:pt idx="9453">
                  <c:v>-2.9935061873692779</c:v>
                </c:pt>
                <c:pt idx="9454">
                  <c:v>-2.8999259181515002</c:v>
                </c:pt>
                <c:pt idx="9455">
                  <c:v>-2.87684221077525</c:v>
                </c:pt>
                <c:pt idx="9456">
                  <c:v>-2.8352464344345836</c:v>
                </c:pt>
                <c:pt idx="9457">
                  <c:v>-2.3250970716257195</c:v>
                </c:pt>
                <c:pt idx="9458">
                  <c:v>-2.2315337273405502</c:v>
                </c:pt>
                <c:pt idx="9459">
                  <c:v>-2.2136569468433112</c:v>
                </c:pt>
                <c:pt idx="9460">
                  <c:v>-2.1303685628532278</c:v>
                </c:pt>
                <c:pt idx="9461">
                  <c:v>-2.0955040721077109</c:v>
                </c:pt>
                <c:pt idx="9462">
                  <c:v>-1.9600103732053362</c:v>
                </c:pt>
                <c:pt idx="9463">
                  <c:v>-1.9136409789529665</c:v>
                </c:pt>
                <c:pt idx="9464">
                  <c:v>-1.8481537244898611</c:v>
                </c:pt>
                <c:pt idx="9465">
                  <c:v>-1.8072958825878889</c:v>
                </c:pt>
                <c:pt idx="9466">
                  <c:v>-2.0925055592034498</c:v>
                </c:pt>
                <c:pt idx="9467">
                  <c:v>-1.9787220356439528</c:v>
                </c:pt>
                <c:pt idx="9468">
                  <c:v>-2.079974529511639</c:v>
                </c:pt>
                <c:pt idx="9469">
                  <c:v>-1.9302979323586695</c:v>
                </c:pt>
                <c:pt idx="9470">
                  <c:v>-2.4395964392251779</c:v>
                </c:pt>
                <c:pt idx="9471">
                  <c:v>-3.1668130693588612</c:v>
                </c:pt>
                <c:pt idx="9472">
                  <c:v>-3.224745145974611</c:v>
                </c:pt>
                <c:pt idx="9473">
                  <c:v>-4.4867191264992226</c:v>
                </c:pt>
                <c:pt idx="9474">
                  <c:v>-4.741950734859917</c:v>
                </c:pt>
                <c:pt idx="9475">
                  <c:v>-4.8268981865984166</c:v>
                </c:pt>
                <c:pt idx="9476">
                  <c:v>-4.8687418050962226</c:v>
                </c:pt>
                <c:pt idx="9477">
                  <c:v>-4.9033946963191664</c:v>
                </c:pt>
                <c:pt idx="9478">
                  <c:v>-5.0612249899619171</c:v>
                </c:pt>
                <c:pt idx="9479">
                  <c:v>-5.0683732373820272</c:v>
                </c:pt>
                <c:pt idx="9480">
                  <c:v>-5.1239152313116394</c:v>
                </c:pt>
                <c:pt idx="9481">
                  <c:v>-5.1527999101192217</c:v>
                </c:pt>
                <c:pt idx="9482">
                  <c:v>-5.2561431291520275</c:v>
                </c:pt>
                <c:pt idx="9483">
                  <c:v>-5.2867266612590278</c:v>
                </c:pt>
                <c:pt idx="9484">
                  <c:v>-5.3854000866030001</c:v>
                </c:pt>
                <c:pt idx="9485">
                  <c:v>-5.8193892060393324</c:v>
                </c:pt>
                <c:pt idx="9486">
                  <c:v>-5.8443710539498328</c:v>
                </c:pt>
                <c:pt idx="9487">
                  <c:v>-5.4084370907708053</c:v>
                </c:pt>
                <c:pt idx="9488">
                  <c:v>-5.4446698746984721</c:v>
                </c:pt>
                <c:pt idx="9489">
                  <c:v>-5.3516298276410001</c:v>
                </c:pt>
                <c:pt idx="9490">
                  <c:v>-5.1850297066678053</c:v>
                </c:pt>
                <c:pt idx="9491">
                  <c:v>-5.4535627686345007</c:v>
                </c:pt>
                <c:pt idx="9492">
                  <c:v>-5.4462273007188893</c:v>
                </c:pt>
                <c:pt idx="9493">
                  <c:v>-3.7015800435941948</c:v>
                </c:pt>
                <c:pt idx="9494">
                  <c:v>-3.3151493386228608</c:v>
                </c:pt>
                <c:pt idx="9495">
                  <c:v>-3.2550507494134444</c:v>
                </c:pt>
                <c:pt idx="9496">
                  <c:v>-3.2354235921614167</c:v>
                </c:pt>
                <c:pt idx="9497">
                  <c:v>-3.528749767046417</c:v>
                </c:pt>
                <c:pt idx="9498">
                  <c:v>-3.4371515219367779</c:v>
                </c:pt>
                <c:pt idx="9499">
                  <c:v>-3.0263839394627499</c:v>
                </c:pt>
                <c:pt idx="9500">
                  <c:v>-2.9807947762118889</c:v>
                </c:pt>
                <c:pt idx="9501">
                  <c:v>-3.2844565962540555</c:v>
                </c:pt>
                <c:pt idx="9502">
                  <c:v>-3.1855269594213058</c:v>
                </c:pt>
                <c:pt idx="9503">
                  <c:v>-3.1518115336654722</c:v>
                </c:pt>
                <c:pt idx="9504">
                  <c:v>-3.10966236992875</c:v>
                </c:pt>
                <c:pt idx="9505">
                  <c:v>-2.5818736498827137</c:v>
                </c:pt>
                <c:pt idx="9506">
                  <c:v>-2.4545631842538218</c:v>
                </c:pt>
                <c:pt idx="9507">
                  <c:v>-2.4202801756656944</c:v>
                </c:pt>
                <c:pt idx="9508">
                  <c:v>-2.3351878779354114</c:v>
                </c:pt>
                <c:pt idx="9509">
                  <c:v>-2.2803855588784026</c:v>
                </c:pt>
                <c:pt idx="9510">
                  <c:v>-2.103142452959736</c:v>
                </c:pt>
                <c:pt idx="9511">
                  <c:v>-2.059364946586328</c:v>
                </c:pt>
                <c:pt idx="9512">
                  <c:v>-1.9757661680497973</c:v>
                </c:pt>
                <c:pt idx="9513">
                  <c:v>-1.9534921946875528</c:v>
                </c:pt>
                <c:pt idx="9514">
                  <c:v>-2.3423319359110164</c:v>
                </c:pt>
                <c:pt idx="9515">
                  <c:v>-2.2216936903210498</c:v>
                </c:pt>
                <c:pt idx="9516">
                  <c:v>-2.2993135645155003</c:v>
                </c:pt>
                <c:pt idx="9517">
                  <c:v>-2.1747573302325778</c:v>
                </c:pt>
                <c:pt idx="9518">
                  <c:v>-2.7499595592417387</c:v>
                </c:pt>
                <c:pt idx="9519">
                  <c:v>-3.4866151551839719</c:v>
                </c:pt>
                <c:pt idx="9520">
                  <c:v>-3.5415539183030833</c:v>
                </c:pt>
                <c:pt idx="9521">
                  <c:v>-4.7879858170533334</c:v>
                </c:pt>
                <c:pt idx="9522">
                  <c:v>-5.0086080030777502</c:v>
                </c:pt>
                <c:pt idx="9523">
                  <c:v>-5.0844052441174723</c:v>
                </c:pt>
                <c:pt idx="9524">
                  <c:v>-5.1120829193452773</c:v>
                </c:pt>
                <c:pt idx="9525">
                  <c:v>-5.1523743618112503</c:v>
                </c:pt>
                <c:pt idx="9526">
                  <c:v>-5.3100715330543053</c:v>
                </c:pt>
                <c:pt idx="9527">
                  <c:v>-5.314798950293139</c:v>
                </c:pt>
                <c:pt idx="9528">
                  <c:v>-5.3548407829842777</c:v>
                </c:pt>
                <c:pt idx="9529">
                  <c:v>-5.3835660263102501</c:v>
                </c:pt>
                <c:pt idx="9530">
                  <c:v>-5.5044822299043892</c:v>
                </c:pt>
                <c:pt idx="9531">
                  <c:v>-5.5703019962771938</c:v>
                </c:pt>
                <c:pt idx="9532">
                  <c:v>-5.683006264016222</c:v>
                </c:pt>
                <c:pt idx="9533">
                  <c:v>-6.1171203481761394</c:v>
                </c:pt>
                <c:pt idx="9534">
                  <c:v>-6.045109444375389</c:v>
                </c:pt>
                <c:pt idx="9535">
                  <c:v>-5.536462250865223</c:v>
                </c:pt>
                <c:pt idx="9536">
                  <c:v>-5.5777197199317214</c:v>
                </c:pt>
                <c:pt idx="9537">
                  <c:v>-5.4344818067896119</c:v>
                </c:pt>
                <c:pt idx="9538">
                  <c:v>-5.1416858499594724</c:v>
                </c:pt>
                <c:pt idx="9539">
                  <c:v>-5.372157409887194</c:v>
                </c:pt>
                <c:pt idx="9540">
                  <c:v>-5.3681046281332501</c:v>
                </c:pt>
                <c:pt idx="9541">
                  <c:v>-3.6369531789882226</c:v>
                </c:pt>
                <c:pt idx="9542">
                  <c:v>-3.3670565413970279</c:v>
                </c:pt>
                <c:pt idx="9543">
                  <c:v>-3.3553968175498055</c:v>
                </c:pt>
                <c:pt idx="9544">
                  <c:v>-3.3139872534076944</c:v>
                </c:pt>
                <c:pt idx="9545">
                  <c:v>-3.6356760772855274</c:v>
                </c:pt>
                <c:pt idx="9546">
                  <c:v>-3.5887081144968609</c:v>
                </c:pt>
                <c:pt idx="9547">
                  <c:v>-3.1964010889924999</c:v>
                </c:pt>
                <c:pt idx="9548">
                  <c:v>-3.1339029237860276</c:v>
                </c:pt>
                <c:pt idx="9549">
                  <c:v>-3.4586993809391946</c:v>
                </c:pt>
                <c:pt idx="9550">
                  <c:v>-3.4094231820999998</c:v>
                </c:pt>
                <c:pt idx="9551">
                  <c:v>-3.3930989266384444</c:v>
                </c:pt>
                <c:pt idx="9552">
                  <c:v>-3.3380623904440001</c:v>
                </c:pt>
                <c:pt idx="9553">
                  <c:v>-2.8099100184831109</c:v>
                </c:pt>
                <c:pt idx="9554">
                  <c:v>-2.6471546065857692</c:v>
                </c:pt>
                <c:pt idx="9555">
                  <c:v>-2.5965904431218392</c:v>
                </c:pt>
                <c:pt idx="9556">
                  <c:v>-2.5143727836714276</c:v>
                </c:pt>
                <c:pt idx="9557">
                  <c:v>-2.4287046740178253</c:v>
                </c:pt>
                <c:pt idx="9558">
                  <c:v>-2.1341197344852669</c:v>
                </c:pt>
                <c:pt idx="9559">
                  <c:v>-2.0173587101342805</c:v>
                </c:pt>
                <c:pt idx="9560">
                  <c:v>-1.9255685976232333</c:v>
                </c:pt>
                <c:pt idx="9561">
                  <c:v>-1.9744275164686971</c:v>
                </c:pt>
                <c:pt idx="9562">
                  <c:v>-2.4729947333131781</c:v>
                </c:pt>
                <c:pt idx="9563">
                  <c:v>-2.4302761688002916</c:v>
                </c:pt>
                <c:pt idx="9564">
                  <c:v>-2.4761555372391499</c:v>
                </c:pt>
                <c:pt idx="9565">
                  <c:v>-2.394254319903764</c:v>
                </c:pt>
                <c:pt idx="9566">
                  <c:v>-2.9249008672423891</c:v>
                </c:pt>
                <c:pt idx="9567">
                  <c:v>-3.629276898009111</c:v>
                </c:pt>
                <c:pt idx="9568">
                  <c:v>-3.6904600037931945</c:v>
                </c:pt>
                <c:pt idx="9569">
                  <c:v>-4.912856214593722</c:v>
                </c:pt>
                <c:pt idx="9570">
                  <c:v>-5.0774069452240553</c:v>
                </c:pt>
                <c:pt idx="9571">
                  <c:v>-5.1395607611227225</c:v>
                </c:pt>
                <c:pt idx="9572">
                  <c:v>-5.1679089819651107</c:v>
                </c:pt>
                <c:pt idx="9573">
                  <c:v>-5.2122354746876942</c:v>
                </c:pt>
                <c:pt idx="9574">
                  <c:v>-5.3991344661246661</c:v>
                </c:pt>
                <c:pt idx="9575">
                  <c:v>-5.4076195098851949</c:v>
                </c:pt>
                <c:pt idx="9576">
                  <c:v>-5.4436824822367775</c:v>
                </c:pt>
                <c:pt idx="9577">
                  <c:v>-5.4767449687047787</c:v>
                </c:pt>
                <c:pt idx="9578">
                  <c:v>-5.6041139862042773</c:v>
                </c:pt>
                <c:pt idx="9579">
                  <c:v>-5.6698106265014445</c:v>
                </c:pt>
                <c:pt idx="9580">
                  <c:v>-5.7725778501331941</c:v>
                </c:pt>
                <c:pt idx="9581">
                  <c:v>-6.1773695851099166</c:v>
                </c:pt>
                <c:pt idx="9582">
                  <c:v>-6.0405919058313886</c:v>
                </c:pt>
                <c:pt idx="9583">
                  <c:v>-5.5072047914639999</c:v>
                </c:pt>
                <c:pt idx="9584">
                  <c:v>-5.5458364143437775</c:v>
                </c:pt>
                <c:pt idx="9585">
                  <c:v>-5.3978137808399724</c:v>
                </c:pt>
                <c:pt idx="9586">
                  <c:v>-5.1020553449333326</c:v>
                </c:pt>
                <c:pt idx="9587">
                  <c:v>-5.3446540463175554</c:v>
                </c:pt>
                <c:pt idx="9588">
                  <c:v>-5.3349229888384171</c:v>
                </c:pt>
                <c:pt idx="9589">
                  <c:v>-3.6267592874573333</c:v>
                </c:pt>
                <c:pt idx="9590">
                  <c:v>-3.4225174992776388</c:v>
                </c:pt>
                <c:pt idx="9591">
                  <c:v>-3.4070694373128059</c:v>
                </c:pt>
                <c:pt idx="9592">
                  <c:v>-3.3770204294076667</c:v>
                </c:pt>
                <c:pt idx="9593">
                  <c:v>-3.6691984256679726</c:v>
                </c:pt>
                <c:pt idx="9594">
                  <c:v>-3.5670883502328889</c:v>
                </c:pt>
                <c:pt idx="9595">
                  <c:v>-3.1568733278023058</c:v>
                </c:pt>
                <c:pt idx="9596">
                  <c:v>-3.0996517627337501</c:v>
                </c:pt>
                <c:pt idx="9597">
                  <c:v>-3.4123332610112498</c:v>
                </c:pt>
                <c:pt idx="9598">
                  <c:v>-3.3356134513023612</c:v>
                </c:pt>
                <c:pt idx="9599">
                  <c:v>-3.3089436370554446</c:v>
                </c:pt>
                <c:pt idx="9600">
                  <c:v>-3.2583211037307502</c:v>
                </c:pt>
                <c:pt idx="9601">
                  <c:v>-2.728202893642603</c:v>
                </c:pt>
                <c:pt idx="9602">
                  <c:v>-2.5909073091876831</c:v>
                </c:pt>
                <c:pt idx="9603">
                  <c:v>-2.5648020154000055</c:v>
                </c:pt>
                <c:pt idx="9604">
                  <c:v>-2.4687204408248475</c:v>
                </c:pt>
                <c:pt idx="9605">
                  <c:v>-2.4440142057501277</c:v>
                </c:pt>
                <c:pt idx="9606">
                  <c:v>-2.3555369521195084</c:v>
                </c:pt>
                <c:pt idx="9607">
                  <c:v>-2.3325465360813413</c:v>
                </c:pt>
                <c:pt idx="9608">
                  <c:v>-2.2485362009559862</c:v>
                </c:pt>
                <c:pt idx="9609">
                  <c:v>-2.2266491170689058</c:v>
                </c:pt>
                <c:pt idx="9610">
                  <c:v>-2.3509627525598611</c:v>
                </c:pt>
                <c:pt idx="9611">
                  <c:v>-2.6307765722900416</c:v>
                </c:pt>
                <c:pt idx="9612">
                  <c:v>-2.5208561969185999</c:v>
                </c:pt>
                <c:pt idx="9613">
                  <c:v>-2.323351227416889</c:v>
                </c:pt>
                <c:pt idx="9614">
                  <c:v>-2.5994637753464027</c:v>
                </c:pt>
                <c:pt idx="9615">
                  <c:v>-3.2885485473845</c:v>
                </c:pt>
                <c:pt idx="9616">
                  <c:v>-3.3517246501259721</c:v>
                </c:pt>
                <c:pt idx="9617">
                  <c:v>-4.6532161239129159</c:v>
                </c:pt>
                <c:pt idx="9618">
                  <c:v>-5.122468082183917</c:v>
                </c:pt>
                <c:pt idx="9619">
                  <c:v>-5.2846816633579996</c:v>
                </c:pt>
                <c:pt idx="9620">
                  <c:v>-5.309106227465306</c:v>
                </c:pt>
                <c:pt idx="9621">
                  <c:v>-5.3832273693005837</c:v>
                </c:pt>
                <c:pt idx="9622">
                  <c:v>-5.6294588672121941</c:v>
                </c:pt>
                <c:pt idx="9623">
                  <c:v>-5.6585487414416944</c:v>
                </c:pt>
                <c:pt idx="9624">
                  <c:v>-5.6942432673004442</c:v>
                </c:pt>
                <c:pt idx="9625">
                  <c:v>-5.7193194687741391</c:v>
                </c:pt>
                <c:pt idx="9626">
                  <c:v>-5.8432907063751669</c:v>
                </c:pt>
                <c:pt idx="9627">
                  <c:v>-5.9210012201415552</c:v>
                </c:pt>
                <c:pt idx="9628">
                  <c:v>-6.0504785406078891</c:v>
                </c:pt>
                <c:pt idx="9629">
                  <c:v>-6.4774719130731393</c:v>
                </c:pt>
                <c:pt idx="9630">
                  <c:v>-6.4013172864763614</c:v>
                </c:pt>
                <c:pt idx="9631">
                  <c:v>-5.8669053744767501</c:v>
                </c:pt>
                <c:pt idx="9632">
                  <c:v>-5.9047732595110833</c:v>
                </c:pt>
                <c:pt idx="9633">
                  <c:v>-5.737605337442222</c:v>
                </c:pt>
                <c:pt idx="9634">
                  <c:v>-5.3957761149330006</c:v>
                </c:pt>
                <c:pt idx="9635">
                  <c:v>-5.6250709879812781</c:v>
                </c:pt>
                <c:pt idx="9636">
                  <c:v>-5.6168807375005834</c:v>
                </c:pt>
                <c:pt idx="9637">
                  <c:v>-3.8861064489266663</c:v>
                </c:pt>
                <c:pt idx="9638">
                  <c:v>-3.6250726574614722</c:v>
                </c:pt>
                <c:pt idx="9639">
                  <c:v>-3.5970288508835275</c:v>
                </c:pt>
                <c:pt idx="9640">
                  <c:v>-3.5700305792131668</c:v>
                </c:pt>
                <c:pt idx="9641">
                  <c:v>-3.862141091816528</c:v>
                </c:pt>
                <c:pt idx="9642">
                  <c:v>-3.7619655620252219</c:v>
                </c:pt>
                <c:pt idx="9643">
                  <c:v>-3.3494020321129163</c:v>
                </c:pt>
                <c:pt idx="9644">
                  <c:v>-3.2878368988251947</c:v>
                </c:pt>
                <c:pt idx="9645">
                  <c:v>-3.6300552699289441</c:v>
                </c:pt>
                <c:pt idx="9646">
                  <c:v>-3.6069329917178887</c:v>
                </c:pt>
                <c:pt idx="9647">
                  <c:v>-3.6064532050411668</c:v>
                </c:pt>
                <c:pt idx="9648">
                  <c:v>-3.5517720326072775</c:v>
                </c:pt>
                <c:pt idx="9649">
                  <c:v>-3.0108172101999724</c:v>
                </c:pt>
                <c:pt idx="9650">
                  <c:v>-2.8497199497124441</c:v>
                </c:pt>
                <c:pt idx="9651">
                  <c:v>-2.8002854412085556</c:v>
                </c:pt>
                <c:pt idx="9652">
                  <c:v>-2.7176285918382974</c:v>
                </c:pt>
                <c:pt idx="9653">
                  <c:v>-2.6395004340975277</c:v>
                </c:pt>
                <c:pt idx="9654">
                  <c:v>-2.3771499293213223</c:v>
                </c:pt>
                <c:pt idx="9655">
                  <c:v>-2.2716276680730836</c:v>
                </c:pt>
                <c:pt idx="9656">
                  <c:v>-2.1830589633649917</c:v>
                </c:pt>
                <c:pt idx="9657">
                  <c:v>-2.2329938323898975</c:v>
                </c:pt>
                <c:pt idx="9658">
                  <c:v>-2.4065805334459305</c:v>
                </c:pt>
                <c:pt idx="9659">
                  <c:v>-2.6510692363493802</c:v>
                </c:pt>
                <c:pt idx="9660">
                  <c:v>-2.6455675522834277</c:v>
                </c:pt>
                <c:pt idx="9661">
                  <c:v>-2.5112738082073167</c:v>
                </c:pt>
                <c:pt idx="9662">
                  <c:v>-2.7748796758341583</c:v>
                </c:pt>
                <c:pt idx="9663">
                  <c:v>-3.4422390481644167</c:v>
                </c:pt>
                <c:pt idx="9664">
                  <c:v>-3.4942434337435833</c:v>
                </c:pt>
                <c:pt idx="9665">
                  <c:v>-3.080387437377722</c:v>
                </c:pt>
                <c:pt idx="9666">
                  <c:v>-3.4597834490621389</c:v>
                </c:pt>
                <c:pt idx="9667">
                  <c:v>-3.5831174265006109</c:v>
                </c:pt>
                <c:pt idx="9668">
                  <c:v>-3.5829369908615001</c:v>
                </c:pt>
                <c:pt idx="9669">
                  <c:v>-3.6580361812103614</c:v>
                </c:pt>
                <c:pt idx="9670">
                  <c:v>-3.8694292025884165</c:v>
                </c:pt>
                <c:pt idx="9671">
                  <c:v>-3.9041769162314166</c:v>
                </c:pt>
                <c:pt idx="9672">
                  <c:v>-3.9310924675471113</c:v>
                </c:pt>
                <c:pt idx="9673">
                  <c:v>-3.9071471512807223</c:v>
                </c:pt>
                <c:pt idx="9674">
                  <c:v>-3.9459301905980277</c:v>
                </c:pt>
                <c:pt idx="9675">
                  <c:v>-3.9723005979812775</c:v>
                </c:pt>
                <c:pt idx="9676">
                  <c:v>-4.09439809910275</c:v>
                </c:pt>
                <c:pt idx="9677">
                  <c:v>-4.5402144718711117</c:v>
                </c:pt>
                <c:pt idx="9678">
                  <c:v>-4.5683140755500826</c:v>
                </c:pt>
                <c:pt idx="9679">
                  <c:v>-4.0873763961749168</c:v>
                </c:pt>
                <c:pt idx="9680">
                  <c:v>-4.0948769313250279</c:v>
                </c:pt>
                <c:pt idx="9681">
                  <c:v>-3.9546386771320279</c:v>
                </c:pt>
                <c:pt idx="9682">
                  <c:v>-3.6360228085950834</c:v>
                </c:pt>
                <c:pt idx="9683">
                  <c:v>-3.4928540002661945</c:v>
                </c:pt>
                <c:pt idx="9684">
                  <c:v>-3.4424468080702502</c:v>
                </c:pt>
                <c:pt idx="9685">
                  <c:v>-3.8461802436643331</c:v>
                </c:pt>
                <c:pt idx="9686">
                  <c:v>-3.6774936522981108</c:v>
                </c:pt>
                <c:pt idx="9687">
                  <c:v>-3.6486733120294996</c:v>
                </c:pt>
                <c:pt idx="9688">
                  <c:v>-3.6469814483106666</c:v>
                </c:pt>
                <c:pt idx="9689">
                  <c:v>-3.9236528214538056</c:v>
                </c:pt>
                <c:pt idx="9690">
                  <c:v>-3.7849653099114442</c:v>
                </c:pt>
                <c:pt idx="9691">
                  <c:v>-3.3468824636282219</c:v>
                </c:pt>
                <c:pt idx="9692">
                  <c:v>-3.3170909514842779</c:v>
                </c:pt>
                <c:pt idx="9693">
                  <c:v>-3.5791489729767778</c:v>
                </c:pt>
                <c:pt idx="9694">
                  <c:v>-3.36084808658125</c:v>
                </c:pt>
                <c:pt idx="9695">
                  <c:v>-3.3000317695436112</c:v>
                </c:pt>
                <c:pt idx="9696">
                  <c:v>-3.2585465814810832</c:v>
                </c:pt>
                <c:pt idx="9697">
                  <c:v>-2.7281434195748528</c:v>
                </c:pt>
                <c:pt idx="9698">
                  <c:v>-2.5988703798054331</c:v>
                </c:pt>
                <c:pt idx="9699">
                  <c:v>-2.565835114805028</c:v>
                </c:pt>
                <c:pt idx="9700">
                  <c:v>-2.47836895307355</c:v>
                </c:pt>
                <c:pt idx="9701">
                  <c:v>-2.4181452196956998</c:v>
                </c:pt>
                <c:pt idx="9702">
                  <c:v>-2.2081439862357581</c:v>
                </c:pt>
                <c:pt idx="9703">
                  <c:v>-2.1482078136949974</c:v>
                </c:pt>
                <c:pt idx="9704">
                  <c:v>-2.0673805660751223</c:v>
                </c:pt>
                <c:pt idx="9705">
                  <c:v>-2.0308440507262473</c:v>
                </c:pt>
                <c:pt idx="9706">
                  <c:v>-2.2706042137543361</c:v>
                </c:pt>
                <c:pt idx="9707">
                  <c:v>-2.1979778177390723</c:v>
                </c:pt>
                <c:pt idx="9708">
                  <c:v>-2.3020543385329053</c:v>
                </c:pt>
                <c:pt idx="9709">
                  <c:v>-2.1479575619194695</c:v>
                </c:pt>
                <c:pt idx="9710">
                  <c:v>-2.6471129107826306</c:v>
                </c:pt>
                <c:pt idx="9711">
                  <c:v>-3.4006334413136665</c:v>
                </c:pt>
                <c:pt idx="9712">
                  <c:v>-3.4293425603476941</c:v>
                </c:pt>
                <c:pt idx="9713">
                  <c:v>-3.0578059666859718</c:v>
                </c:pt>
                <c:pt idx="9714">
                  <c:v>-3.4629988296009722</c:v>
                </c:pt>
                <c:pt idx="9715">
                  <c:v>-3.5936452141347499</c:v>
                </c:pt>
                <c:pt idx="9716">
                  <c:v>-3.5930068161201114</c:v>
                </c:pt>
                <c:pt idx="9717">
                  <c:v>-3.6446678790723332</c:v>
                </c:pt>
                <c:pt idx="9718">
                  <c:v>-3.8019047327267499</c:v>
                </c:pt>
                <c:pt idx="9719">
                  <c:v>-3.8241150188013053</c:v>
                </c:pt>
                <c:pt idx="9720">
                  <c:v>-3.8358646276085553</c:v>
                </c:pt>
                <c:pt idx="9721">
                  <c:v>-3.8927660058491109</c:v>
                </c:pt>
                <c:pt idx="9722">
                  <c:v>-4.093752644351083</c:v>
                </c:pt>
                <c:pt idx="9723">
                  <c:v>-4.1887287524418335</c:v>
                </c:pt>
                <c:pt idx="9724">
                  <c:v>-4.2814665472638058</c:v>
                </c:pt>
                <c:pt idx="9725">
                  <c:v>-4.6972186629858603</c:v>
                </c:pt>
                <c:pt idx="9726">
                  <c:v>-4.6999966812378613</c:v>
                </c:pt>
                <c:pt idx="9727">
                  <c:v>-4.2242504326349444</c:v>
                </c:pt>
                <c:pt idx="9728">
                  <c:v>-4.2461218938161664</c:v>
                </c:pt>
                <c:pt idx="9729">
                  <c:v>-4.071736721048083</c:v>
                </c:pt>
                <c:pt idx="9730">
                  <c:v>-3.5705531777523887</c:v>
                </c:pt>
                <c:pt idx="9731">
                  <c:v>-3.3645851048290276</c:v>
                </c:pt>
                <c:pt idx="9732">
                  <c:v>-3.312208844332833</c:v>
                </c:pt>
                <c:pt idx="9733">
                  <c:v>-3.7469841076225276</c:v>
                </c:pt>
                <c:pt idx="9734">
                  <c:v>-3.6675860417368611</c:v>
                </c:pt>
                <c:pt idx="9735">
                  <c:v>-3.670370699372389</c:v>
                </c:pt>
                <c:pt idx="9736">
                  <c:v>-3.6626526282453336</c:v>
                </c:pt>
                <c:pt idx="9737">
                  <c:v>-3.9548401069680557</c:v>
                </c:pt>
                <c:pt idx="9738">
                  <c:v>-3.8411437226977219</c:v>
                </c:pt>
                <c:pt idx="9739">
                  <c:v>-3.4227910131164725</c:v>
                </c:pt>
                <c:pt idx="9740">
                  <c:v>-3.3853300233976666</c:v>
                </c:pt>
                <c:pt idx="9741">
                  <c:v>-3.6881472058844444</c:v>
                </c:pt>
                <c:pt idx="9742">
                  <c:v>-3.5924445907614446</c:v>
                </c:pt>
                <c:pt idx="9743">
                  <c:v>-3.5685576933628611</c:v>
                </c:pt>
                <c:pt idx="9744">
                  <c:v>-3.5248086728927222</c:v>
                </c:pt>
                <c:pt idx="9745">
                  <c:v>-3.0096427316350556</c:v>
                </c:pt>
                <c:pt idx="9746">
                  <c:v>-2.9109111059737223</c:v>
                </c:pt>
                <c:pt idx="9747">
                  <c:v>-2.8929188678093887</c:v>
                </c:pt>
                <c:pt idx="9748">
                  <c:v>-2.8052058369740003</c:v>
                </c:pt>
                <c:pt idx="9749">
                  <c:v>-2.7671700796416219</c:v>
                </c:pt>
                <c:pt idx="9750">
                  <c:v>-2.6214221296665219</c:v>
                </c:pt>
                <c:pt idx="9751">
                  <c:v>-2.5842695032052694</c:v>
                </c:pt>
                <c:pt idx="9752">
                  <c:v>-2.5045384109887361</c:v>
                </c:pt>
                <c:pt idx="9753">
                  <c:v>-2.4833927469855861</c:v>
                </c:pt>
                <c:pt idx="9754">
                  <c:v>-3.0339044543123053</c:v>
                </c:pt>
                <c:pt idx="9755">
                  <c:v>-3.1007878447060002</c:v>
                </c:pt>
                <c:pt idx="9756">
                  <c:v>-2.9171290853797776</c:v>
                </c:pt>
                <c:pt idx="9757">
                  <c:v>-2.7772785623237417</c:v>
                </c:pt>
                <c:pt idx="9758">
                  <c:v>-3.3236125502860552</c:v>
                </c:pt>
                <c:pt idx="9759">
                  <c:v>-4.0483067478435837</c:v>
                </c:pt>
                <c:pt idx="9760">
                  <c:v>-4.1132068801572501</c:v>
                </c:pt>
                <c:pt idx="9761">
                  <c:v>-5.3515000410626108</c:v>
                </c:pt>
                <c:pt idx="9762">
                  <c:v>-5.5490081280266104</c:v>
                </c:pt>
                <c:pt idx="9763">
                  <c:v>-5.6034732845578059</c:v>
                </c:pt>
                <c:pt idx="9764">
                  <c:v>-5.638948852375</c:v>
                </c:pt>
                <c:pt idx="9765">
                  <c:v>-5.6758130935619162</c:v>
                </c:pt>
                <c:pt idx="9766">
                  <c:v>-5.8213515032408605</c:v>
                </c:pt>
                <c:pt idx="9767">
                  <c:v>-5.8297891709165004</c:v>
                </c:pt>
                <c:pt idx="9768">
                  <c:v>-5.8697886828545558</c:v>
                </c:pt>
                <c:pt idx="9769">
                  <c:v>-5.8978660624403609</c:v>
                </c:pt>
                <c:pt idx="9770">
                  <c:v>-6.0170525987462495</c:v>
                </c:pt>
                <c:pt idx="9771">
                  <c:v>-6.0746046046923334</c:v>
                </c:pt>
                <c:pt idx="9772">
                  <c:v>-6.18078018266025</c:v>
                </c:pt>
                <c:pt idx="9773">
                  <c:v>-6.6466726146747224</c:v>
                </c:pt>
                <c:pt idx="9774">
                  <c:v>-6.7243323211523611</c:v>
                </c:pt>
                <c:pt idx="9775">
                  <c:v>-6.2808884781026117</c:v>
                </c:pt>
                <c:pt idx="9776">
                  <c:v>-6.3012782045119717</c:v>
                </c:pt>
                <c:pt idx="9777">
                  <c:v>-6.2111671965138884</c:v>
                </c:pt>
                <c:pt idx="9778">
                  <c:v>-6.0717487482050556</c:v>
                </c:pt>
                <c:pt idx="9779">
                  <c:v>-6.3547621515382779</c:v>
                </c:pt>
                <c:pt idx="9780">
                  <c:v>-6.3306435478185836</c:v>
                </c:pt>
                <c:pt idx="9781">
                  <c:v>-4.5976406133253604</c:v>
                </c:pt>
                <c:pt idx="9782">
                  <c:v>-4.2072538737887495</c:v>
                </c:pt>
                <c:pt idx="9783">
                  <c:v>-4.1291179359624719</c:v>
                </c:pt>
                <c:pt idx="9784">
                  <c:v>-4.115394123667361</c:v>
                </c:pt>
                <c:pt idx="9785">
                  <c:v>-4.3779342660266112</c:v>
                </c:pt>
                <c:pt idx="9786">
                  <c:v>-4.220550161706778</c:v>
                </c:pt>
                <c:pt idx="9787">
                  <c:v>-3.7969043030924166</c:v>
                </c:pt>
                <c:pt idx="9788">
                  <c:v>-3.742485422458278</c:v>
                </c:pt>
                <c:pt idx="9789">
                  <c:v>-4.0540635591759999</c:v>
                </c:pt>
                <c:pt idx="9790">
                  <c:v>-3.9789150424169999</c:v>
                </c:pt>
                <c:pt idx="9791">
                  <c:v>-3.9515938247562774</c:v>
                </c:pt>
                <c:pt idx="9792">
                  <c:v>-3.9015234682633335</c:v>
                </c:pt>
                <c:pt idx="9793">
                  <c:v>-3.3701705372126667</c:v>
                </c:pt>
                <c:pt idx="9794">
                  <c:v>-3.2358169080184447</c:v>
                </c:pt>
                <c:pt idx="9795">
                  <c:v>-3.2015292210613611</c:v>
                </c:pt>
                <c:pt idx="9796">
                  <c:v>-3.1119616317858889</c:v>
                </c:pt>
                <c:pt idx="9797">
                  <c:v>-3.0581569305466942</c:v>
                </c:pt>
                <c:pt idx="9798">
                  <c:v>-2.878296866920389</c:v>
                </c:pt>
                <c:pt idx="9799">
                  <c:v>-2.8247808910068888</c:v>
                </c:pt>
                <c:pt idx="9800">
                  <c:v>-2.7429367697777418</c:v>
                </c:pt>
                <c:pt idx="9801">
                  <c:v>-2.706079803272833</c:v>
                </c:pt>
                <c:pt idx="9802">
                  <c:v>-3.2326539270854999</c:v>
                </c:pt>
                <c:pt idx="9803">
                  <c:v>-3.1997674737645556</c:v>
                </c:pt>
                <c:pt idx="9804">
                  <c:v>-3.0778334359395836</c:v>
                </c:pt>
                <c:pt idx="9805">
                  <c:v>-2.9345734254531943</c:v>
                </c:pt>
                <c:pt idx="9806">
                  <c:v>-3.4775391962262221</c:v>
                </c:pt>
                <c:pt idx="9807">
                  <c:v>-4.2119121855966108</c:v>
                </c:pt>
                <c:pt idx="9808">
                  <c:v>-4.2639439206108056</c:v>
                </c:pt>
                <c:pt idx="9809">
                  <c:v>-5.5120521894860826</c:v>
                </c:pt>
                <c:pt idx="9810">
                  <c:v>-5.7347465360034997</c:v>
                </c:pt>
                <c:pt idx="9811">
                  <c:v>-5.7993500707336665</c:v>
                </c:pt>
                <c:pt idx="9812">
                  <c:v>-5.8352736178860001</c:v>
                </c:pt>
                <c:pt idx="9813">
                  <c:v>-5.8757934798761386</c:v>
                </c:pt>
                <c:pt idx="9814">
                  <c:v>-6.0232196622614165</c:v>
                </c:pt>
                <c:pt idx="9815">
                  <c:v>-6.03086823501775</c:v>
                </c:pt>
                <c:pt idx="9816">
                  <c:v>-6.065326210316055</c:v>
                </c:pt>
                <c:pt idx="9817">
                  <c:v>-6.0936736481223335</c:v>
                </c:pt>
                <c:pt idx="9818">
                  <c:v>-6.2115342055611951</c:v>
                </c:pt>
                <c:pt idx="9819">
                  <c:v>-6.2722155838518612</c:v>
                </c:pt>
                <c:pt idx="9820">
                  <c:v>-6.3739981488948061</c:v>
                </c:pt>
                <c:pt idx="9821">
                  <c:v>-6.788446947502222</c:v>
                </c:pt>
                <c:pt idx="9822">
                  <c:v>-6.7293326625096386</c:v>
                </c:pt>
                <c:pt idx="9823">
                  <c:v>-6.2417522638413896</c:v>
                </c:pt>
                <c:pt idx="9824">
                  <c:v>-6.2726723660425554</c:v>
                </c:pt>
                <c:pt idx="9825">
                  <c:v>-6.1614394469298333</c:v>
                </c:pt>
                <c:pt idx="9826">
                  <c:v>-6.4092173845362224</c:v>
                </c:pt>
                <c:pt idx="9827">
                  <c:v>-6.2903357527084447</c:v>
                </c:pt>
                <c:pt idx="9828">
                  <c:v>-6.2645166723473338</c:v>
                </c:pt>
                <c:pt idx="9829">
                  <c:v>-4.5587924511932494</c:v>
                </c:pt>
                <c:pt idx="9830">
                  <c:v>-4.2902760012517778</c:v>
                </c:pt>
                <c:pt idx="9831">
                  <c:v>-4.2437618892186943</c:v>
                </c:pt>
                <c:pt idx="9832">
                  <c:v>-4.2232713624512499</c:v>
                </c:pt>
                <c:pt idx="9833">
                  <c:v>-4.4872654776044998</c:v>
                </c:pt>
                <c:pt idx="9834">
                  <c:v>-4.3249472293449447</c:v>
                </c:pt>
                <c:pt idx="9835">
                  <c:v>-3.8985075911281388</c:v>
                </c:pt>
                <c:pt idx="9836">
                  <c:v>-3.8400064429028609</c:v>
                </c:pt>
                <c:pt idx="9837">
                  <c:v>-4.1514571427224443</c:v>
                </c:pt>
                <c:pt idx="9838">
                  <c:v>-4.0750979512581109</c:v>
                </c:pt>
                <c:pt idx="9839">
                  <c:v>-4.0443932483569167</c:v>
                </c:pt>
                <c:pt idx="9840">
                  <c:v>-3.9940209104470554</c:v>
                </c:pt>
                <c:pt idx="9841">
                  <c:v>-3.43889766571675</c:v>
                </c:pt>
                <c:pt idx="9842">
                  <c:v>-3.2096007398700834</c:v>
                </c:pt>
                <c:pt idx="9843">
                  <c:v>-3.1519103067657221</c:v>
                </c:pt>
                <c:pt idx="9844">
                  <c:v>-3.054425734218722</c:v>
                </c:pt>
                <c:pt idx="9845">
                  <c:v>-3.0466513360274723</c:v>
                </c:pt>
                <c:pt idx="9846">
                  <c:v>-2.9773228564419445</c:v>
                </c:pt>
                <c:pt idx="9847">
                  <c:v>-2.9644375077179723</c:v>
                </c:pt>
                <c:pt idx="9848">
                  <c:v>-2.8669628766017219</c:v>
                </c:pt>
                <c:pt idx="9849">
                  <c:v>-2.8721173620443334</c:v>
                </c:pt>
                <c:pt idx="9850">
                  <c:v>-3.5369791120776393</c:v>
                </c:pt>
                <c:pt idx="9851">
                  <c:v>-3.3365856080893335</c:v>
                </c:pt>
                <c:pt idx="9852">
                  <c:v>-3.2929359378159724</c:v>
                </c:pt>
                <c:pt idx="9853">
                  <c:v>-3.2273353207967501</c:v>
                </c:pt>
                <c:pt idx="9854">
                  <c:v>-3.6812108882473886</c:v>
                </c:pt>
                <c:pt idx="9855">
                  <c:v>-4.383319734862333</c:v>
                </c:pt>
                <c:pt idx="9856">
                  <c:v>-4.4462052775732221</c:v>
                </c:pt>
                <c:pt idx="9857">
                  <c:v>-5.6851123831519725</c:v>
                </c:pt>
                <c:pt idx="9858">
                  <c:v>-5.8847266977664452</c:v>
                </c:pt>
                <c:pt idx="9859">
                  <c:v>-5.9539969708263056</c:v>
                </c:pt>
                <c:pt idx="9860">
                  <c:v>-5.9819786185144448</c:v>
                </c:pt>
                <c:pt idx="9861">
                  <c:v>-6.0193470628840551</c:v>
                </c:pt>
                <c:pt idx="9862">
                  <c:v>-6.1754693532596105</c:v>
                </c:pt>
                <c:pt idx="9863">
                  <c:v>-6.1780847260754443</c:v>
                </c:pt>
                <c:pt idx="9864">
                  <c:v>-6.2135089845127496</c:v>
                </c:pt>
                <c:pt idx="9865">
                  <c:v>-6.2420996012753891</c:v>
                </c:pt>
                <c:pt idx="9866">
                  <c:v>-6.3632975827934164</c:v>
                </c:pt>
                <c:pt idx="9867">
                  <c:v>-6.4273205669054718</c:v>
                </c:pt>
                <c:pt idx="9868">
                  <c:v>-6.5214896184368607</c:v>
                </c:pt>
                <c:pt idx="9869">
                  <c:v>-6.9386310233078889</c:v>
                </c:pt>
                <c:pt idx="9870">
                  <c:v>-6.9463226276440837</c:v>
                </c:pt>
                <c:pt idx="9871">
                  <c:v>-6.484563412305028</c:v>
                </c:pt>
                <c:pt idx="9872">
                  <c:v>-6.5111796056413054</c:v>
                </c:pt>
                <c:pt idx="9873">
                  <c:v>-6.4113312237808326</c:v>
                </c:pt>
                <c:pt idx="9874">
                  <c:v>-6.6200020832074999</c:v>
                </c:pt>
                <c:pt idx="9875">
                  <c:v>-6.4826407340521106</c:v>
                </c:pt>
                <c:pt idx="9876">
                  <c:v>-6.464616725615917</c:v>
                </c:pt>
                <c:pt idx="9877">
                  <c:v>-4.7237468008249994</c:v>
                </c:pt>
                <c:pt idx="9878">
                  <c:v>-4.3331804654633892</c:v>
                </c:pt>
                <c:pt idx="9879">
                  <c:v>-4.2571080892581943</c:v>
                </c:pt>
                <c:pt idx="9880">
                  <c:v>-4.2402416697229448</c:v>
                </c:pt>
                <c:pt idx="9881">
                  <c:v>-4.5040152892491392</c:v>
                </c:pt>
                <c:pt idx="9882">
                  <c:v>-4.3465821030912224</c:v>
                </c:pt>
                <c:pt idx="9883">
                  <c:v>-3.9170741151816393</c:v>
                </c:pt>
                <c:pt idx="9884">
                  <c:v>-3.8656828849948055</c:v>
                </c:pt>
                <c:pt idx="9885">
                  <c:v>-4.1658447213154997</c:v>
                </c:pt>
                <c:pt idx="9886">
                  <c:v>-4.0614381578003611</c:v>
                </c:pt>
                <c:pt idx="9887">
                  <c:v>-4.0182266003615004</c:v>
                </c:pt>
                <c:pt idx="9888">
                  <c:v>-3.9625125513597776</c:v>
                </c:pt>
                <c:pt idx="9889">
                  <c:v>-3.4687436358092776</c:v>
                </c:pt>
                <c:pt idx="9890">
                  <c:v>-3.4142551833288057</c:v>
                </c:pt>
                <c:pt idx="9891">
                  <c:v>-3.4144225928517224</c:v>
                </c:pt>
                <c:pt idx="9892">
                  <c:v>-3.3153577675210832</c:v>
                </c:pt>
                <c:pt idx="9893">
                  <c:v>-3.2715235042602222</c:v>
                </c:pt>
                <c:pt idx="9894">
                  <c:v>-3.1552653871719167</c:v>
                </c:pt>
                <c:pt idx="9895">
                  <c:v>-3.1144343784886388</c:v>
                </c:pt>
                <c:pt idx="9896">
                  <c:v>-3.0278931544208887</c:v>
                </c:pt>
                <c:pt idx="9897">
                  <c:v>-3.0255247490350001</c:v>
                </c:pt>
                <c:pt idx="9898">
                  <c:v>-3.6379176325566389</c:v>
                </c:pt>
                <c:pt idx="9899">
                  <c:v>-3.3983116823196946</c:v>
                </c:pt>
                <c:pt idx="9900">
                  <c:v>-3.2914898517714168</c:v>
                </c:pt>
                <c:pt idx="9901">
                  <c:v>-3.0763709202873613</c:v>
                </c:pt>
                <c:pt idx="9902">
                  <c:v>-3.4279401292708331</c:v>
                </c:pt>
                <c:pt idx="9903">
                  <c:v>-4.1464273606978335</c:v>
                </c:pt>
                <c:pt idx="9904">
                  <c:v>-4.2364008434208333</c:v>
                </c:pt>
                <c:pt idx="9905">
                  <c:v>-5.5834867092227505</c:v>
                </c:pt>
                <c:pt idx="9906">
                  <c:v>-5.8334154602110004</c:v>
                </c:pt>
                <c:pt idx="9907">
                  <c:v>-5.8911994265733334</c:v>
                </c:pt>
                <c:pt idx="9908">
                  <c:v>-5.9317833661026391</c:v>
                </c:pt>
                <c:pt idx="9909">
                  <c:v>-5.9771094565440004</c:v>
                </c:pt>
                <c:pt idx="9910">
                  <c:v>-6.1169342530862503</c:v>
                </c:pt>
                <c:pt idx="9911">
                  <c:v>-6.1035164125389443</c:v>
                </c:pt>
                <c:pt idx="9912">
                  <c:v>-6.0957515228898611</c:v>
                </c:pt>
                <c:pt idx="9913">
                  <c:v>-6.0838410383858887</c:v>
                </c:pt>
                <c:pt idx="9914">
                  <c:v>-6.1943888468191108</c:v>
                </c:pt>
                <c:pt idx="9915">
                  <c:v>-6.3103043546200004</c:v>
                </c:pt>
                <c:pt idx="9916">
                  <c:v>-6.4225321572961942</c:v>
                </c:pt>
                <c:pt idx="9917">
                  <c:v>-6.846423810357166</c:v>
                </c:pt>
                <c:pt idx="9918">
                  <c:v>-6.8160068241495555</c:v>
                </c:pt>
                <c:pt idx="9919">
                  <c:v>-6.3453228268975836</c:v>
                </c:pt>
                <c:pt idx="9920">
                  <c:v>-6.3621591633026666</c:v>
                </c:pt>
                <c:pt idx="9921">
                  <c:v>-6.2750323372219174</c:v>
                </c:pt>
                <c:pt idx="9922">
                  <c:v>-6.5405705086460282</c:v>
                </c:pt>
                <c:pt idx="9923">
                  <c:v>-6.434913566159306</c:v>
                </c:pt>
                <c:pt idx="9924">
                  <c:v>-6.4121494615192782</c:v>
                </c:pt>
                <c:pt idx="9925">
                  <c:v>-4.6762776502694443</c:v>
                </c:pt>
                <c:pt idx="9926">
                  <c:v>-4.2546455678049719</c:v>
                </c:pt>
                <c:pt idx="9927">
                  <c:v>-4.1699904343334167</c:v>
                </c:pt>
                <c:pt idx="9928">
                  <c:v>-4.1601067321821112</c:v>
                </c:pt>
                <c:pt idx="9929">
                  <c:v>-4.4213988738698609</c:v>
                </c:pt>
                <c:pt idx="9930">
                  <c:v>-4.2623871663498329</c:v>
                </c:pt>
                <c:pt idx="9931">
                  <c:v>-3.8478532837970554</c:v>
                </c:pt>
                <c:pt idx="9932">
                  <c:v>-3.7882439133053332</c:v>
                </c:pt>
                <c:pt idx="9933">
                  <c:v>-4.1158034196972499</c:v>
                </c:pt>
                <c:pt idx="9934">
                  <c:v>-4.0704912077683337</c:v>
                </c:pt>
                <c:pt idx="9935">
                  <c:v>-4.0561464202049722</c:v>
                </c:pt>
                <c:pt idx="9936">
                  <c:v>-4.005990990145639</c:v>
                </c:pt>
                <c:pt idx="9937">
                  <c:v>-3.4661283134693055</c:v>
                </c:pt>
                <c:pt idx="9938">
                  <c:v>-3.2680940032789723</c:v>
                </c:pt>
                <c:pt idx="9939">
                  <c:v>-3.2151452546187222</c:v>
                </c:pt>
                <c:pt idx="9940">
                  <c:v>-3.1212631147624723</c:v>
                </c:pt>
                <c:pt idx="9941">
                  <c:v>-3.1134653467150275</c:v>
                </c:pt>
                <c:pt idx="9942">
                  <c:v>-3.0510741765461389</c:v>
                </c:pt>
                <c:pt idx="9943">
                  <c:v>-3.0391389928841113</c:v>
                </c:pt>
                <c:pt idx="9944">
                  <c:v>-2.9488129009050557</c:v>
                </c:pt>
                <c:pt idx="9945">
                  <c:v>-2.9432002087786668</c:v>
                </c:pt>
                <c:pt idx="9946">
                  <c:v>-3.5523832542425833</c:v>
                </c:pt>
                <c:pt idx="9947">
                  <c:v>-3.6658783382186666</c:v>
                </c:pt>
                <c:pt idx="9948">
                  <c:v>-3.4574809782648335</c:v>
                </c:pt>
                <c:pt idx="9949">
                  <c:v>-3.3196925652645555</c:v>
                </c:pt>
                <c:pt idx="9950">
                  <c:v>-3.7591845088337501</c:v>
                </c:pt>
                <c:pt idx="9951">
                  <c:v>-4.4554198445665838</c:v>
                </c:pt>
                <c:pt idx="9952">
                  <c:v>-4.5163585763635004</c:v>
                </c:pt>
                <c:pt idx="9953">
                  <c:v>-5.7912241311981383</c:v>
                </c:pt>
                <c:pt idx="9954">
                  <c:v>-6.0843107942423336</c:v>
                </c:pt>
                <c:pt idx="9955">
                  <c:v>-6.1632240984821944</c:v>
                </c:pt>
                <c:pt idx="9956">
                  <c:v>-6.2040217129992214</c:v>
                </c:pt>
                <c:pt idx="9957">
                  <c:v>-6.2261453757815284</c:v>
                </c:pt>
                <c:pt idx="9958">
                  <c:v>-6.3454845118425833</c:v>
                </c:pt>
                <c:pt idx="9959">
                  <c:v>-6.3490832718415273</c:v>
                </c:pt>
                <c:pt idx="9960">
                  <c:v>-6.3864284974908889</c:v>
                </c:pt>
                <c:pt idx="9961">
                  <c:v>-6.4226729169979446</c:v>
                </c:pt>
                <c:pt idx="9962">
                  <c:v>-6.5809228873783336</c:v>
                </c:pt>
                <c:pt idx="9963">
                  <c:v>-6.6699304041581389</c:v>
                </c:pt>
                <c:pt idx="9964">
                  <c:v>-6.7981646875967776</c:v>
                </c:pt>
                <c:pt idx="9965">
                  <c:v>-7.2231957235925277</c:v>
                </c:pt>
                <c:pt idx="9966">
                  <c:v>-7.1992848341246107</c:v>
                </c:pt>
                <c:pt idx="9967">
                  <c:v>-6.690299507852334</c:v>
                </c:pt>
                <c:pt idx="9968">
                  <c:v>-6.7098107732048335</c:v>
                </c:pt>
                <c:pt idx="9969">
                  <c:v>-6.5760897915803058</c:v>
                </c:pt>
                <c:pt idx="9970">
                  <c:v>-6.7572556242074997</c:v>
                </c:pt>
                <c:pt idx="9971">
                  <c:v>-6.6460594364390557</c:v>
                </c:pt>
                <c:pt idx="9972">
                  <c:v>-6.6176101213609444</c:v>
                </c:pt>
                <c:pt idx="9973">
                  <c:v>-4.9596424157588892</c:v>
                </c:pt>
                <c:pt idx="9974">
                  <c:v>-4.8571198679530001</c:v>
                </c:pt>
                <c:pt idx="9975">
                  <c:v>-4.8534890320031669</c:v>
                </c:pt>
                <c:pt idx="9976">
                  <c:v>-4.843332570730027</c:v>
                </c:pt>
                <c:pt idx="9977">
                  <c:v>-5.0436028123305281</c:v>
                </c:pt>
                <c:pt idx="9978">
                  <c:v>-4.5722185126152217</c:v>
                </c:pt>
                <c:pt idx="9979">
                  <c:v>-4.0541308739378614</c:v>
                </c:pt>
                <c:pt idx="9980">
                  <c:v>-4.0159263072567777</c:v>
                </c:pt>
                <c:pt idx="9981">
                  <c:v>-4.2966448075385832</c:v>
                </c:pt>
                <c:pt idx="9982">
                  <c:v>-4.1641320543818328</c:v>
                </c:pt>
                <c:pt idx="9983">
                  <c:v>-4.1191525750081386</c:v>
                </c:pt>
                <c:pt idx="9984">
                  <c:v>-4.0620761821666385</c:v>
                </c:pt>
                <c:pt idx="9985">
                  <c:v>-3.5550998897866113</c:v>
                </c:pt>
                <c:pt idx="9986">
                  <c:v>-3.465973240320861</c:v>
                </c:pt>
                <c:pt idx="9987">
                  <c:v>-3.4610446083390278</c:v>
                </c:pt>
                <c:pt idx="9988">
                  <c:v>-3.3579284440983055</c:v>
                </c:pt>
                <c:pt idx="9989">
                  <c:v>-3.2863523117039999</c:v>
                </c:pt>
                <c:pt idx="9990">
                  <c:v>-3.0467086138283888</c:v>
                </c:pt>
                <c:pt idx="9991">
                  <c:v>-2.9405241244173892</c:v>
                </c:pt>
                <c:pt idx="9992">
                  <c:v>-2.8448207028918331</c:v>
                </c:pt>
                <c:pt idx="9993">
                  <c:v>-2.9056505025884998</c:v>
                </c:pt>
                <c:pt idx="9994">
                  <c:v>-3.6505809238445557</c:v>
                </c:pt>
                <c:pt idx="9995">
                  <c:v>-3.8260470100195558</c:v>
                </c:pt>
                <c:pt idx="9996">
                  <c:v>-3.6148168484148893</c:v>
                </c:pt>
                <c:pt idx="9997">
                  <c:v>-3.4411382063656393</c:v>
                </c:pt>
                <c:pt idx="9998">
                  <c:v>-3.8423216360828332</c:v>
                </c:pt>
                <c:pt idx="9999">
                  <c:v>-4.5552105285024442</c:v>
                </c:pt>
                <c:pt idx="10000">
                  <c:v>-4.594536577245222</c:v>
                </c:pt>
                <c:pt idx="10001">
                  <c:v>-4.1809316722044718</c:v>
                </c:pt>
                <c:pt idx="10002">
                  <c:v>-4.5048695621310282</c:v>
                </c:pt>
                <c:pt idx="10003">
                  <c:v>-4.5777802826914451</c:v>
                </c:pt>
                <c:pt idx="10004">
                  <c:v>-4.6018319197855551</c:v>
                </c:pt>
                <c:pt idx="10005">
                  <c:v>-4.5973186198913609</c:v>
                </c:pt>
                <c:pt idx="10006">
                  <c:v>-4.6478853299312775</c:v>
                </c:pt>
                <c:pt idx="10007">
                  <c:v>-4.620837856642277</c:v>
                </c:pt>
                <c:pt idx="10008">
                  <c:v>-4.648209301283611</c:v>
                </c:pt>
                <c:pt idx="10009">
                  <c:v>-4.6692929240030834</c:v>
                </c:pt>
                <c:pt idx="10010">
                  <c:v>-4.7765008757037499</c:v>
                </c:pt>
                <c:pt idx="10011">
                  <c:v>-4.8372761943633886</c:v>
                </c:pt>
                <c:pt idx="10012">
                  <c:v>-4.9327972217905556</c:v>
                </c:pt>
                <c:pt idx="10013">
                  <c:v>-5.3721689931884722</c:v>
                </c:pt>
                <c:pt idx="10014">
                  <c:v>-5.33298569991475</c:v>
                </c:pt>
                <c:pt idx="10015">
                  <c:v>-4.8297081684197503</c:v>
                </c:pt>
                <c:pt idx="10016">
                  <c:v>-4.8333762120749446</c:v>
                </c:pt>
                <c:pt idx="10017">
                  <c:v>-4.6989333694302502</c:v>
                </c:pt>
                <c:pt idx="10018">
                  <c:v>-4.4124288084896941</c:v>
                </c:pt>
                <c:pt idx="10019">
                  <c:v>-4.2295692780454726</c:v>
                </c:pt>
                <c:pt idx="10020">
                  <c:v>-4.1793893715156392</c:v>
                </c:pt>
                <c:pt idx="10021">
                  <c:v>-4.5539208714173061</c:v>
                </c:pt>
                <c:pt idx="10022">
                  <c:v>-4.2586518653173338</c:v>
                </c:pt>
                <c:pt idx="10023">
                  <c:v>-4.1931100957168335</c:v>
                </c:pt>
                <c:pt idx="10024">
                  <c:v>-4.193339719775806</c:v>
                </c:pt>
                <c:pt idx="10025">
                  <c:v>-4.4517845488405001</c:v>
                </c:pt>
                <c:pt idx="10026">
                  <c:v>-4.2736202858628616</c:v>
                </c:pt>
                <c:pt idx="10027">
                  <c:v>-3.8340769287976388</c:v>
                </c:pt>
                <c:pt idx="10028">
                  <c:v>-3.7918464575565278</c:v>
                </c:pt>
                <c:pt idx="10029">
                  <c:v>-4.0821897277937778</c:v>
                </c:pt>
                <c:pt idx="10030">
                  <c:v>-3.9532840967810832</c:v>
                </c:pt>
                <c:pt idx="10031">
                  <c:v>-3.8989693626855275</c:v>
                </c:pt>
                <c:pt idx="10032">
                  <c:v>-3.859660947893583</c:v>
                </c:pt>
                <c:pt idx="10033">
                  <c:v>-3.2859425154519446</c:v>
                </c:pt>
                <c:pt idx="10034">
                  <c:v>-3.0303335383206664</c:v>
                </c:pt>
                <c:pt idx="10035">
                  <c:v>-2.9515420349306667</c:v>
                </c:pt>
                <c:pt idx="10036">
                  <c:v>-2.8673119697410274</c:v>
                </c:pt>
                <c:pt idx="10037">
                  <c:v>-2.7902443638303054</c:v>
                </c:pt>
                <c:pt idx="10038">
                  <c:v>-2.5790622343383665</c:v>
                </c:pt>
                <c:pt idx="10039">
                  <c:v>-2.508021133800225</c:v>
                </c:pt>
                <c:pt idx="10040">
                  <c:v>-2.4106442123446308</c:v>
                </c:pt>
                <c:pt idx="10041">
                  <c:v>-2.4165037574931083</c:v>
                </c:pt>
                <c:pt idx="10042">
                  <c:v>-3.0045384899955834</c:v>
                </c:pt>
                <c:pt idx="10043">
                  <c:v>-2.8120868146391111</c:v>
                </c:pt>
                <c:pt idx="10044">
                  <c:v>-2.6617333837327526</c:v>
                </c:pt>
                <c:pt idx="10045">
                  <c:v>-2.4908699370991196</c:v>
                </c:pt>
                <c:pt idx="10046">
                  <c:v>-3.0029004576089164</c:v>
                </c:pt>
                <c:pt idx="10047">
                  <c:v>-3.7700121874886667</c:v>
                </c:pt>
                <c:pt idx="10048">
                  <c:v>-3.8090626971241388</c:v>
                </c:pt>
                <c:pt idx="10049">
                  <c:v>-3.5454083899235278</c:v>
                </c:pt>
                <c:pt idx="10050">
                  <c:v>-3.9235638203595831</c:v>
                </c:pt>
                <c:pt idx="10051">
                  <c:v>-4.0077264179584171</c:v>
                </c:pt>
                <c:pt idx="10052">
                  <c:v>-4.0290736827100835</c:v>
                </c:pt>
                <c:pt idx="10053">
                  <c:v>-4.0316764867606665</c:v>
                </c:pt>
                <c:pt idx="10054">
                  <c:v>-4.1090672645329445</c:v>
                </c:pt>
                <c:pt idx="10055">
                  <c:v>-4.1022920629819719</c:v>
                </c:pt>
                <c:pt idx="10056">
                  <c:v>-4.118051993955806</c:v>
                </c:pt>
                <c:pt idx="10057">
                  <c:v>-4.1569775469843329</c:v>
                </c:pt>
                <c:pt idx="10058">
                  <c:v>-4.3223955181551945</c:v>
                </c:pt>
                <c:pt idx="10059">
                  <c:v>-4.4200768593900275</c:v>
                </c:pt>
                <c:pt idx="10060">
                  <c:v>-4.519278261087833</c:v>
                </c:pt>
                <c:pt idx="10061">
                  <c:v>-4.8927750686548617</c:v>
                </c:pt>
                <c:pt idx="10062">
                  <c:v>-4.7693466032707503</c:v>
                </c:pt>
                <c:pt idx="10063">
                  <c:v>-4.2380321261525831</c:v>
                </c:pt>
                <c:pt idx="10064">
                  <c:v>-4.2481701429725831</c:v>
                </c:pt>
                <c:pt idx="10065">
                  <c:v>-4.1084632587066947</c:v>
                </c:pt>
                <c:pt idx="10066">
                  <c:v>-3.8295218615576387</c:v>
                </c:pt>
                <c:pt idx="10067">
                  <c:v>-3.6628525133296943</c:v>
                </c:pt>
                <c:pt idx="10068">
                  <c:v>-3.6184994990399724</c:v>
                </c:pt>
                <c:pt idx="10069">
                  <c:v>-4.0086649855073331</c:v>
                </c:pt>
                <c:pt idx="10070">
                  <c:v>-3.7735889749185278</c:v>
                </c:pt>
                <c:pt idx="10071">
                  <c:v>-3.7279280232319998</c:v>
                </c:pt>
                <c:pt idx="10072">
                  <c:v>-3.724671452770778</c:v>
                </c:pt>
                <c:pt idx="10073">
                  <c:v>-3.9960590226022501</c:v>
                </c:pt>
                <c:pt idx="10074">
                  <c:v>-3.8490520021979169</c:v>
                </c:pt>
                <c:pt idx="10075">
                  <c:v>-3.422387675175639</c:v>
                </c:pt>
                <c:pt idx="10076">
                  <c:v>-3.3800054619937221</c:v>
                </c:pt>
                <c:pt idx="10077">
                  <c:v>-3.6798170236586665</c:v>
                </c:pt>
                <c:pt idx="10078">
                  <c:v>-3.5779735200351945</c:v>
                </c:pt>
                <c:pt idx="10079">
                  <c:v>-3.5522226761582774</c:v>
                </c:pt>
                <c:pt idx="10080">
                  <c:v>-3.5021452116299447</c:v>
                </c:pt>
                <c:pt idx="10081">
                  <c:v>-2.9845341899715279</c:v>
                </c:pt>
                <c:pt idx="10082">
                  <c:v>-2.8804894206355276</c:v>
                </c:pt>
                <c:pt idx="10083">
                  <c:v>-2.8618529915419719</c:v>
                </c:pt>
                <c:pt idx="10084">
                  <c:v>-2.7693974812797886</c:v>
                </c:pt>
                <c:pt idx="10085">
                  <c:v>-2.732297160459328</c:v>
                </c:pt>
                <c:pt idx="10086">
                  <c:v>-2.5851225118042502</c:v>
                </c:pt>
                <c:pt idx="10087">
                  <c:v>-2.5402392690442528</c:v>
                </c:pt>
                <c:pt idx="10088">
                  <c:v>-2.4630273647095975</c:v>
                </c:pt>
                <c:pt idx="10089">
                  <c:v>-2.4287838924001335</c:v>
                </c:pt>
                <c:pt idx="10090">
                  <c:v>-2.9451596914609444</c:v>
                </c:pt>
                <c:pt idx="10091">
                  <c:v>-2.9886028761491943</c:v>
                </c:pt>
                <c:pt idx="10092">
                  <c:v>-2.7557688447008473</c:v>
                </c:pt>
                <c:pt idx="10093">
                  <c:v>-2.5694864668048609</c:v>
                </c:pt>
                <c:pt idx="10094">
                  <c:v>-2.864555822911278</c:v>
                </c:pt>
                <c:pt idx="10095">
                  <c:v>-3.5652187276331668</c:v>
                </c:pt>
                <c:pt idx="10096">
                  <c:v>-3.6374322488307782</c:v>
                </c:pt>
                <c:pt idx="10097">
                  <c:v>-4.929647720601805</c:v>
                </c:pt>
                <c:pt idx="10098">
                  <c:v>-5.2745003692458887</c:v>
                </c:pt>
                <c:pt idx="10099">
                  <c:v>-5.3914901741676937</c:v>
                </c:pt>
                <c:pt idx="10100">
                  <c:v>-5.4340751683919164</c:v>
                </c:pt>
                <c:pt idx="10101">
                  <c:v>-5.4706755751036944</c:v>
                </c:pt>
                <c:pt idx="10102">
                  <c:v>-5.6239715419692224</c:v>
                </c:pt>
                <c:pt idx="10103">
                  <c:v>-5.6350377174883057</c:v>
                </c:pt>
                <c:pt idx="10104">
                  <c:v>-5.6766251981941949</c:v>
                </c:pt>
                <c:pt idx="10105">
                  <c:v>-5.6714522140093893</c:v>
                </c:pt>
                <c:pt idx="10106">
                  <c:v>-5.7395628648691108</c:v>
                </c:pt>
                <c:pt idx="10107">
                  <c:v>-5.7644461263266944</c:v>
                </c:pt>
                <c:pt idx="10108">
                  <c:v>-5.8683982853857231</c:v>
                </c:pt>
                <c:pt idx="10109">
                  <c:v>-6.2896672318011673</c:v>
                </c:pt>
                <c:pt idx="10110">
                  <c:v>-6.2588304547399449</c:v>
                </c:pt>
                <c:pt idx="10111">
                  <c:v>-5.7632990827809722</c:v>
                </c:pt>
                <c:pt idx="10112">
                  <c:v>-5.7843962789397505</c:v>
                </c:pt>
                <c:pt idx="10113">
                  <c:v>-5.6398563611996391</c:v>
                </c:pt>
                <c:pt idx="10114">
                  <c:v>-5.7689133889692217</c:v>
                </c:pt>
                <c:pt idx="10115">
                  <c:v>-5.6388298429779722</c:v>
                </c:pt>
                <c:pt idx="10116">
                  <c:v>-5.6095495093288337</c:v>
                </c:pt>
                <c:pt idx="10117">
                  <c:v>-3.9343931869059725</c:v>
                </c:pt>
                <c:pt idx="10118">
                  <c:v>-3.7850516054100556</c:v>
                </c:pt>
                <c:pt idx="10119">
                  <c:v>-3.7786389028993614</c:v>
                </c:pt>
                <c:pt idx="10120">
                  <c:v>-3.7469808831920002</c:v>
                </c:pt>
                <c:pt idx="10121">
                  <c:v>-4.0289034471391947</c:v>
                </c:pt>
                <c:pt idx="10122">
                  <c:v>-3.8929438640552503</c:v>
                </c:pt>
                <c:pt idx="10123">
                  <c:v>-3.4736519433564168</c:v>
                </c:pt>
                <c:pt idx="10124">
                  <c:v>-3.4144537120744718</c:v>
                </c:pt>
                <c:pt idx="10125">
                  <c:v>-3.7266099913870279</c:v>
                </c:pt>
                <c:pt idx="10126">
                  <c:v>-3.6490260176080831</c:v>
                </c:pt>
                <c:pt idx="10127">
                  <c:v>-3.6190614708043056</c:v>
                </c:pt>
                <c:pt idx="10128">
                  <c:v>-3.5685785993420001</c:v>
                </c:pt>
                <c:pt idx="10129">
                  <c:v>-3.0217443473395558</c:v>
                </c:pt>
                <c:pt idx="10130">
                  <c:v>-2.8243282501992226</c:v>
                </c:pt>
                <c:pt idx="10131">
                  <c:v>-2.7664408488034389</c:v>
                </c:pt>
                <c:pt idx="10132">
                  <c:v>-2.6791967033469164</c:v>
                </c:pt>
                <c:pt idx="10133">
                  <c:v>-2.6184719488066972</c:v>
                </c:pt>
                <c:pt idx="10134">
                  <c:v>-2.4416889228265664</c:v>
                </c:pt>
                <c:pt idx="10135">
                  <c:v>-2.3751887495583333</c:v>
                </c:pt>
                <c:pt idx="10136">
                  <c:v>-2.2838284034128224</c:v>
                </c:pt>
                <c:pt idx="10137">
                  <c:v>-2.3004970977461503</c:v>
                </c:pt>
                <c:pt idx="10138">
                  <c:v>-2.9123314628429444</c:v>
                </c:pt>
                <c:pt idx="10139">
                  <c:v>-2.6349631320880387</c:v>
                </c:pt>
                <c:pt idx="10140">
                  <c:v>-2.5906069601417863</c:v>
                </c:pt>
                <c:pt idx="10141">
                  <c:v>-2.4316402887377753</c:v>
                </c:pt>
                <c:pt idx="10142">
                  <c:v>-2.674550434218022</c:v>
                </c:pt>
                <c:pt idx="10143">
                  <c:v>-3.3754340084528054</c:v>
                </c:pt>
                <c:pt idx="10144">
                  <c:v>-3.4623337972477222</c:v>
                </c:pt>
                <c:pt idx="10145">
                  <c:v>-4.7279409948515276</c:v>
                </c:pt>
                <c:pt idx="10146">
                  <c:v>-5.074825845601084</c:v>
                </c:pt>
                <c:pt idx="10147">
                  <c:v>-5.1859906231076387</c:v>
                </c:pt>
                <c:pt idx="10148">
                  <c:v>-5.2244790930868605</c:v>
                </c:pt>
                <c:pt idx="10149">
                  <c:v>-5.2696305684144162</c:v>
                </c:pt>
                <c:pt idx="10150">
                  <c:v>-5.4258790634168337</c:v>
                </c:pt>
                <c:pt idx="10151">
                  <c:v>-5.4206846061937499</c:v>
                </c:pt>
                <c:pt idx="10152">
                  <c:v>-5.4657163437509437</c:v>
                </c:pt>
                <c:pt idx="10153">
                  <c:v>-5.4728265720261113</c:v>
                </c:pt>
                <c:pt idx="10154">
                  <c:v>-5.5661528604218606</c:v>
                </c:pt>
                <c:pt idx="10155">
                  <c:v>-5.6034330427295282</c:v>
                </c:pt>
                <c:pt idx="10156">
                  <c:v>-5.6960486818003329</c:v>
                </c:pt>
                <c:pt idx="10157">
                  <c:v>-6.1282615309617503</c:v>
                </c:pt>
                <c:pt idx="10158">
                  <c:v>-6.1275811887178335</c:v>
                </c:pt>
                <c:pt idx="10159">
                  <c:v>-5.6545209982300007</c:v>
                </c:pt>
                <c:pt idx="10160">
                  <c:v>-5.6740804414080284</c:v>
                </c:pt>
                <c:pt idx="10161">
                  <c:v>-5.5361259419911111</c:v>
                </c:pt>
                <c:pt idx="10162">
                  <c:v>-5.6256781063552221</c:v>
                </c:pt>
                <c:pt idx="10163">
                  <c:v>-5.4782216888688335</c:v>
                </c:pt>
                <c:pt idx="10164">
                  <c:v>-5.4487830098805556</c:v>
                </c:pt>
                <c:pt idx="10165">
                  <c:v>-3.7711924792467224</c:v>
                </c:pt>
                <c:pt idx="10166">
                  <c:v>-3.6186665847423058</c:v>
                </c:pt>
                <c:pt idx="10167">
                  <c:v>-3.615870505617639</c:v>
                </c:pt>
                <c:pt idx="10168">
                  <c:v>-3.5793042067133891</c:v>
                </c:pt>
                <c:pt idx="10169">
                  <c:v>-3.8737681754476667</c:v>
                </c:pt>
                <c:pt idx="10170">
                  <c:v>-3.7711896021147222</c:v>
                </c:pt>
                <c:pt idx="10171">
                  <c:v>-3.3530905581785277</c:v>
                </c:pt>
                <c:pt idx="10172">
                  <c:v>-3.3006496611915552</c:v>
                </c:pt>
                <c:pt idx="10173">
                  <c:v>-3.582866661027722</c:v>
                </c:pt>
                <c:pt idx="10174">
                  <c:v>-3.4124337547378056</c:v>
                </c:pt>
                <c:pt idx="10175">
                  <c:v>-3.3552858607141389</c:v>
                </c:pt>
                <c:pt idx="10176">
                  <c:v>-3.2851458711407502</c:v>
                </c:pt>
                <c:pt idx="10177">
                  <c:v>-2.7454131767022778</c:v>
                </c:pt>
                <c:pt idx="10178">
                  <c:v>-2.6090765498265802</c:v>
                </c:pt>
                <c:pt idx="10179">
                  <c:v>-2.5698339385943973</c:v>
                </c:pt>
                <c:pt idx="10180">
                  <c:v>-2.4628086485961083</c:v>
                </c:pt>
                <c:pt idx="10181">
                  <c:v>-2.4138109371639862</c:v>
                </c:pt>
                <c:pt idx="10182">
                  <c:v>-2.2643401813345472</c:v>
                </c:pt>
                <c:pt idx="10183">
                  <c:v>-2.2149827379988558</c:v>
                </c:pt>
                <c:pt idx="10184">
                  <c:v>-2.1337947361860392</c:v>
                </c:pt>
                <c:pt idx="10185">
                  <c:v>-2.0890197436872362</c:v>
                </c:pt>
                <c:pt idx="10186">
                  <c:v>-1.9483238732188306</c:v>
                </c:pt>
                <c:pt idx="10187">
                  <c:v>-2.5038984170084335</c:v>
                </c:pt>
                <c:pt idx="10188">
                  <c:v>-2.3154023355124971</c:v>
                </c:pt>
                <c:pt idx="10189">
                  <c:v>-2.1791187962358944</c:v>
                </c:pt>
                <c:pt idx="10190">
                  <c:v>-2.7791014862594725</c:v>
                </c:pt>
                <c:pt idx="10191">
                  <c:v>-3.5317305951862501</c:v>
                </c:pt>
                <c:pt idx="10192">
                  <c:v>-3.5804043900300555</c:v>
                </c:pt>
                <c:pt idx="10193">
                  <c:v>-4.8524210750679728</c:v>
                </c:pt>
                <c:pt idx="10194">
                  <c:v>-5.1090698710529994</c:v>
                </c:pt>
                <c:pt idx="10195">
                  <c:v>-5.1884820179870008</c:v>
                </c:pt>
                <c:pt idx="10196">
                  <c:v>-5.2172539954961108</c:v>
                </c:pt>
                <c:pt idx="10197">
                  <c:v>-5.2485344939973331</c:v>
                </c:pt>
                <c:pt idx="10198">
                  <c:v>-5.3742638678503614</c:v>
                </c:pt>
                <c:pt idx="10199">
                  <c:v>-5.371464159681584</c:v>
                </c:pt>
                <c:pt idx="10200">
                  <c:v>-5.4089848341221938</c:v>
                </c:pt>
                <c:pt idx="10201">
                  <c:v>-5.4393056877600001</c:v>
                </c:pt>
                <c:pt idx="10202">
                  <c:v>-5.555853140321056</c:v>
                </c:pt>
                <c:pt idx="10203">
                  <c:v>-5.6136221937543613</c:v>
                </c:pt>
                <c:pt idx="10204">
                  <c:v>-5.715674532629861</c:v>
                </c:pt>
                <c:pt idx="10205">
                  <c:v>-6.1421618981378607</c:v>
                </c:pt>
                <c:pt idx="10206">
                  <c:v>-6.0758465771457777</c:v>
                </c:pt>
                <c:pt idx="10207">
                  <c:v>-5.5511497787010828</c:v>
                </c:pt>
                <c:pt idx="10208">
                  <c:v>-5.562028163465472</c:v>
                </c:pt>
                <c:pt idx="10209">
                  <c:v>-5.4060065386624725</c:v>
                </c:pt>
                <c:pt idx="10210">
                  <c:v>-5.5223023893214718</c:v>
                </c:pt>
                <c:pt idx="10211">
                  <c:v>-5.3698421788943893</c:v>
                </c:pt>
                <c:pt idx="10212">
                  <c:v>-5.3454829475467776</c:v>
                </c:pt>
                <c:pt idx="10213">
                  <c:v>-3.6360647483289168</c:v>
                </c:pt>
                <c:pt idx="10214">
                  <c:v>-3.392756321162528</c:v>
                </c:pt>
                <c:pt idx="10215">
                  <c:v>-3.3678065532009169</c:v>
                </c:pt>
                <c:pt idx="10216">
                  <c:v>-3.3321917698482775</c:v>
                </c:pt>
                <c:pt idx="10217">
                  <c:v>-3.6204907224582223</c:v>
                </c:pt>
                <c:pt idx="10218">
                  <c:v>-3.5099375786135276</c:v>
                </c:pt>
                <c:pt idx="10219">
                  <c:v>-3.1049626412838336</c:v>
                </c:pt>
                <c:pt idx="10220">
                  <c:v>-3.0368862120409168</c:v>
                </c:pt>
                <c:pt idx="10221">
                  <c:v>-3.3606496601843334</c:v>
                </c:pt>
                <c:pt idx="10222">
                  <c:v>-3.3058071201452499</c:v>
                </c:pt>
                <c:pt idx="10223">
                  <c:v>-3.2879810848237221</c:v>
                </c:pt>
                <c:pt idx="10224">
                  <c:v>-3.2280326826566945</c:v>
                </c:pt>
                <c:pt idx="10225">
                  <c:v>-2.7083234666202829</c:v>
                </c:pt>
                <c:pt idx="10226">
                  <c:v>-2.59689070695925</c:v>
                </c:pt>
                <c:pt idx="10227">
                  <c:v>-2.5753211484923946</c:v>
                </c:pt>
                <c:pt idx="10228">
                  <c:v>-2.4748733403696805</c:v>
                </c:pt>
                <c:pt idx="10229">
                  <c:v>-2.4542250285067779</c:v>
                </c:pt>
                <c:pt idx="10230">
                  <c:v>-2.3905197515199337</c:v>
                </c:pt>
                <c:pt idx="10231">
                  <c:v>-2.381959126250667</c:v>
                </c:pt>
                <c:pt idx="10232">
                  <c:v>-2.2875828463668912</c:v>
                </c:pt>
                <c:pt idx="10233">
                  <c:v>-2.2898954728871974</c:v>
                </c:pt>
                <c:pt idx="10234">
                  <c:v>-2.2897094046952553</c:v>
                </c:pt>
                <c:pt idx="10235">
                  <c:v>-2.9311260193149997</c:v>
                </c:pt>
                <c:pt idx="10236">
                  <c:v>-2.7353478606934862</c:v>
                </c:pt>
                <c:pt idx="10237">
                  <c:v>-2.5263096926072417</c:v>
                </c:pt>
                <c:pt idx="10238">
                  <c:v>-2.8105480895280555</c:v>
                </c:pt>
                <c:pt idx="10239">
                  <c:v>-3.4725135696942502</c:v>
                </c:pt>
                <c:pt idx="10240">
                  <c:v>-3.530060760299361</c:v>
                </c:pt>
                <c:pt idx="10241">
                  <c:v>-4.8047905730178604</c:v>
                </c:pt>
                <c:pt idx="10242">
                  <c:v>-5.1015919943180004</c:v>
                </c:pt>
                <c:pt idx="10243">
                  <c:v>-5.1954294685833897</c:v>
                </c:pt>
                <c:pt idx="10244">
                  <c:v>-5.2293274401265286</c:v>
                </c:pt>
                <c:pt idx="10245">
                  <c:v>-5.2653666394928891</c:v>
                </c:pt>
                <c:pt idx="10246">
                  <c:v>-5.3907307912649998</c:v>
                </c:pt>
                <c:pt idx="10247">
                  <c:v>-5.3830708591417773</c:v>
                </c:pt>
                <c:pt idx="10248">
                  <c:v>-5.4194654717810007</c:v>
                </c:pt>
                <c:pt idx="10249">
                  <c:v>-5.4500232654407501</c:v>
                </c:pt>
                <c:pt idx="10250">
                  <c:v>-5.5713907238923612</c:v>
                </c:pt>
                <c:pt idx="10251">
                  <c:v>-5.6219650576400282</c:v>
                </c:pt>
                <c:pt idx="10252">
                  <c:v>-5.7296447581617782</c:v>
                </c:pt>
                <c:pt idx="10253">
                  <c:v>-6.2085870193579717</c:v>
                </c:pt>
                <c:pt idx="10254">
                  <c:v>-6.2977528088269166</c:v>
                </c:pt>
                <c:pt idx="10255">
                  <c:v>-5.8476055754944998</c:v>
                </c:pt>
                <c:pt idx="10256">
                  <c:v>-5.8297093746713884</c:v>
                </c:pt>
                <c:pt idx="10257">
                  <c:v>-5.6588187525877505</c:v>
                </c:pt>
                <c:pt idx="10258">
                  <c:v>-5.5476615332522226</c:v>
                </c:pt>
                <c:pt idx="10259">
                  <c:v>-5.3332004568861393</c:v>
                </c:pt>
                <c:pt idx="10260">
                  <c:v>-5.3184957193659717</c:v>
                </c:pt>
                <c:pt idx="10261">
                  <c:v>-3.6114048836326669</c:v>
                </c:pt>
                <c:pt idx="10262">
                  <c:v>-3.4009279984126386</c:v>
                </c:pt>
                <c:pt idx="10263">
                  <c:v>-3.3929099295312222</c:v>
                </c:pt>
                <c:pt idx="10264">
                  <c:v>-3.3532984396900001</c:v>
                </c:pt>
                <c:pt idx="10265">
                  <c:v>-3.6584495469119167</c:v>
                </c:pt>
                <c:pt idx="10266">
                  <c:v>-3.5825644576418614</c:v>
                </c:pt>
                <c:pt idx="10267">
                  <c:v>-3.1794259421944999</c:v>
                </c:pt>
                <c:pt idx="10268">
                  <c:v>-3.1199055081059446</c:v>
                </c:pt>
                <c:pt idx="10269">
                  <c:v>-3.4340348136471111</c:v>
                </c:pt>
                <c:pt idx="10270">
                  <c:v>-3.3567663482101109</c:v>
                </c:pt>
                <c:pt idx="10271">
                  <c:v>-3.3227227904350838</c:v>
                </c:pt>
                <c:pt idx="10272">
                  <c:v>-3.2669663705237499</c:v>
                </c:pt>
                <c:pt idx="10273">
                  <c:v>-2.780265930138639</c:v>
                </c:pt>
                <c:pt idx="10274">
                  <c:v>-2.7622115256140862</c:v>
                </c:pt>
                <c:pt idx="10275">
                  <c:v>-2.7732949864195526</c:v>
                </c:pt>
                <c:pt idx="10276">
                  <c:v>-2.6787636364978247</c:v>
                </c:pt>
                <c:pt idx="10277">
                  <c:v>-2.6362185312157997</c:v>
                </c:pt>
                <c:pt idx="10278">
                  <c:v>-2.5250322183593972</c:v>
                </c:pt>
                <c:pt idx="10279">
                  <c:v>-2.4830731829600388</c:v>
                </c:pt>
                <c:pt idx="10280">
                  <c:v>-2.4001977889466555</c:v>
                </c:pt>
                <c:pt idx="10281">
                  <c:v>-2.4290251842829114</c:v>
                </c:pt>
                <c:pt idx="10282">
                  <c:v>-2.5270557251708663</c:v>
                </c:pt>
                <c:pt idx="10283">
                  <c:v>-3.1955740599836941</c:v>
                </c:pt>
                <c:pt idx="10284">
                  <c:v>-3.0633093710801944</c:v>
                </c:pt>
                <c:pt idx="10285">
                  <c:v>-2.7977830262527221</c:v>
                </c:pt>
                <c:pt idx="10286">
                  <c:v>-2.9979110569383614</c:v>
                </c:pt>
                <c:pt idx="10287">
                  <c:v>-3.631411269870028</c:v>
                </c:pt>
                <c:pt idx="10288">
                  <c:v>-3.7103013283946944</c:v>
                </c:pt>
                <c:pt idx="10289">
                  <c:v>-4.9558283017414722</c:v>
                </c:pt>
                <c:pt idx="10290">
                  <c:v>-5.1984519734877228</c:v>
                </c:pt>
                <c:pt idx="10291">
                  <c:v>-5.2681350626331946</c:v>
                </c:pt>
                <c:pt idx="10292">
                  <c:v>-5.318274784182333</c:v>
                </c:pt>
                <c:pt idx="10293">
                  <c:v>-5.3424345068604726</c:v>
                </c:pt>
                <c:pt idx="10294">
                  <c:v>-5.463173718752528</c:v>
                </c:pt>
                <c:pt idx="10295">
                  <c:v>-5.4720522563456671</c:v>
                </c:pt>
                <c:pt idx="10296">
                  <c:v>-5.5130992730806385</c:v>
                </c:pt>
                <c:pt idx="10297">
                  <c:v>-5.5013438629798062</c:v>
                </c:pt>
                <c:pt idx="10298">
                  <c:v>-5.5633634672860284</c:v>
                </c:pt>
                <c:pt idx="10299">
                  <c:v>-5.5826547406594997</c:v>
                </c:pt>
                <c:pt idx="10300">
                  <c:v>-5.7104002044429718</c:v>
                </c:pt>
                <c:pt idx="10301">
                  <c:v>-6.1470804216851391</c:v>
                </c:pt>
                <c:pt idx="10302">
                  <c:v>-6.1393578478342503</c:v>
                </c:pt>
                <c:pt idx="10303">
                  <c:v>-5.6356447067759445</c:v>
                </c:pt>
                <c:pt idx="10304">
                  <c:v>-5.6861425884974999</c:v>
                </c:pt>
                <c:pt idx="10305">
                  <c:v>-5.5360599299292224</c:v>
                </c:pt>
                <c:pt idx="10306">
                  <c:v>-5.7262389394186117</c:v>
                </c:pt>
                <c:pt idx="10307">
                  <c:v>-5.6023520782000276</c:v>
                </c:pt>
                <c:pt idx="10308">
                  <c:v>-5.5738274814575277</c:v>
                </c:pt>
                <c:pt idx="10309">
                  <c:v>-3.8860784349212221</c:v>
                </c:pt>
                <c:pt idx="10310">
                  <c:v>-3.6780429892154722</c:v>
                </c:pt>
                <c:pt idx="10311">
                  <c:v>-3.6454991395216667</c:v>
                </c:pt>
                <c:pt idx="10312">
                  <c:v>-3.6226995221976113</c:v>
                </c:pt>
                <c:pt idx="10313">
                  <c:v>-3.8799328134584443</c:v>
                </c:pt>
                <c:pt idx="10314">
                  <c:v>-3.686775614653778</c:v>
                </c:pt>
                <c:pt idx="10315">
                  <c:v>-3.2558893498258334</c:v>
                </c:pt>
                <c:pt idx="10316">
                  <c:v>-3.1994026017838335</c:v>
                </c:pt>
                <c:pt idx="10317">
                  <c:v>-3.5103177043607778</c:v>
                </c:pt>
                <c:pt idx="10318">
                  <c:v>-3.4317502762191388</c:v>
                </c:pt>
                <c:pt idx="10319">
                  <c:v>-3.4019771495042779</c:v>
                </c:pt>
                <c:pt idx="10320">
                  <c:v>-3.3446978785480277</c:v>
                </c:pt>
                <c:pt idx="10321">
                  <c:v>-2.8391312201628609</c:v>
                </c:pt>
                <c:pt idx="10322">
                  <c:v>-2.7562656363287084</c:v>
                </c:pt>
                <c:pt idx="10323">
                  <c:v>-2.7480074916134059</c:v>
                </c:pt>
                <c:pt idx="10324">
                  <c:v>-2.6490337318615058</c:v>
                </c:pt>
                <c:pt idx="10325">
                  <c:v>-2.6090320017694615</c:v>
                </c:pt>
                <c:pt idx="10326">
                  <c:v>-2.4920197606708472</c:v>
                </c:pt>
                <c:pt idx="10327">
                  <c:v>-2.4484763017505142</c:v>
                </c:pt>
                <c:pt idx="10328">
                  <c:v>-2.3601724740663412</c:v>
                </c:pt>
                <c:pt idx="10329">
                  <c:v>-2.3789503667807388</c:v>
                </c:pt>
                <c:pt idx="10330">
                  <c:v>-2.4373998653864999</c:v>
                </c:pt>
                <c:pt idx="10331">
                  <c:v>-3.102869694546222</c:v>
                </c:pt>
                <c:pt idx="10332">
                  <c:v>-2.9852303324582223</c:v>
                </c:pt>
                <c:pt idx="10333">
                  <c:v>-2.7325544528729058</c:v>
                </c:pt>
                <c:pt idx="10334">
                  <c:v>-3.0174169307316112</c:v>
                </c:pt>
                <c:pt idx="10335">
                  <c:v>-3.6726081947239444</c:v>
                </c:pt>
                <c:pt idx="10336">
                  <c:v>-3.7455137645772218</c:v>
                </c:pt>
                <c:pt idx="10337">
                  <c:v>-3.3257888501607225</c:v>
                </c:pt>
                <c:pt idx="10338">
                  <c:v>-3.63056211529925</c:v>
                </c:pt>
                <c:pt idx="10339">
                  <c:v>-3.7154063119138057</c:v>
                </c:pt>
                <c:pt idx="10340">
                  <c:v>-3.745063449076333</c:v>
                </c:pt>
                <c:pt idx="10341">
                  <c:v>-3.7655627284557225</c:v>
                </c:pt>
                <c:pt idx="10342">
                  <c:v>-3.8701039151300831</c:v>
                </c:pt>
                <c:pt idx="10343">
                  <c:v>-3.8650044565647779</c:v>
                </c:pt>
                <c:pt idx="10344">
                  <c:v>-3.8918234995580003</c:v>
                </c:pt>
                <c:pt idx="10345">
                  <c:v>-3.8818438629394167</c:v>
                </c:pt>
                <c:pt idx="10346">
                  <c:v>-3.9376184025118888</c:v>
                </c:pt>
                <c:pt idx="10347">
                  <c:v>-3.9699405560398056</c:v>
                </c:pt>
                <c:pt idx="10348">
                  <c:v>-4.0844242624800833</c:v>
                </c:pt>
                <c:pt idx="10349">
                  <c:v>-4.5246949330649446</c:v>
                </c:pt>
                <c:pt idx="10350">
                  <c:v>-4.5138345335996108</c:v>
                </c:pt>
                <c:pt idx="10351">
                  <c:v>-4.0023241293694722</c:v>
                </c:pt>
                <c:pt idx="10352">
                  <c:v>-3.9999282541557779</c:v>
                </c:pt>
                <c:pt idx="10353">
                  <c:v>-3.8449919306005276</c:v>
                </c:pt>
                <c:pt idx="10354">
                  <c:v>-3.5089250424114447</c:v>
                </c:pt>
                <c:pt idx="10355">
                  <c:v>-3.3298679031799168</c:v>
                </c:pt>
                <c:pt idx="10356">
                  <c:v>-3.2742287526833334</c:v>
                </c:pt>
                <c:pt idx="10357">
                  <c:v>-3.6792469056893888</c:v>
                </c:pt>
                <c:pt idx="10358">
                  <c:v>-3.5048324510120552</c:v>
                </c:pt>
                <c:pt idx="10359">
                  <c:v>-3.4766528865296946</c:v>
                </c:pt>
                <c:pt idx="10360">
                  <c:v>-3.4698231722931112</c:v>
                </c:pt>
                <c:pt idx="10361">
                  <c:v>-3.743764999646833</c:v>
                </c:pt>
                <c:pt idx="10362">
                  <c:v>-3.5956022582160276</c:v>
                </c:pt>
                <c:pt idx="10363">
                  <c:v>-3.1689340180911665</c:v>
                </c:pt>
                <c:pt idx="10364">
                  <c:v>-3.1266740562757223</c:v>
                </c:pt>
                <c:pt idx="10365">
                  <c:v>-3.4288406830053888</c:v>
                </c:pt>
                <c:pt idx="10366">
                  <c:v>-3.3327506977519996</c:v>
                </c:pt>
                <c:pt idx="10367">
                  <c:v>-3.2971452486562502</c:v>
                </c:pt>
                <c:pt idx="10368">
                  <c:v>-3.2574152288895832</c:v>
                </c:pt>
                <c:pt idx="10369">
                  <c:v>-2.7179126068465029</c:v>
                </c:pt>
                <c:pt idx="10370">
                  <c:v>-2.5577045269009338</c:v>
                </c:pt>
                <c:pt idx="10371">
                  <c:v>-2.515147940841036</c:v>
                </c:pt>
                <c:pt idx="10372">
                  <c:v>-2.4212842556701721</c:v>
                </c:pt>
                <c:pt idx="10373">
                  <c:v>-2.4122606928805777</c:v>
                </c:pt>
                <c:pt idx="10374">
                  <c:v>-2.351359150330564</c:v>
                </c:pt>
                <c:pt idx="10375">
                  <c:v>-2.3422281112448111</c:v>
                </c:pt>
                <c:pt idx="10376">
                  <c:v>-2.2528985261447083</c:v>
                </c:pt>
                <c:pt idx="10377">
                  <c:v>-2.2555089093423142</c:v>
                </c:pt>
                <c:pt idx="10378">
                  <c:v>-2.2584402049741166</c:v>
                </c:pt>
                <c:pt idx="10379">
                  <c:v>-2.8942636852357499</c:v>
                </c:pt>
                <c:pt idx="10380">
                  <c:v>-2.7677262122913886</c:v>
                </c:pt>
                <c:pt idx="10381">
                  <c:v>-2.5192589980409501</c:v>
                </c:pt>
                <c:pt idx="10382">
                  <c:v>-2.8418250903557776</c:v>
                </c:pt>
                <c:pt idx="10383">
                  <c:v>-3.5262607396821393</c:v>
                </c:pt>
                <c:pt idx="10384">
                  <c:v>-3.5929208727534165</c:v>
                </c:pt>
                <c:pt idx="10385">
                  <c:v>-3.1673672525477219</c:v>
                </c:pt>
                <c:pt idx="10386">
                  <c:v>-3.4336088852519167</c:v>
                </c:pt>
                <c:pt idx="10387">
                  <c:v>-3.5256918329237501</c:v>
                </c:pt>
                <c:pt idx="10388">
                  <c:v>-3.5414218438930551</c:v>
                </c:pt>
                <c:pt idx="10389">
                  <c:v>-3.6056127621967224</c:v>
                </c:pt>
                <c:pt idx="10390">
                  <c:v>-3.797256447043611</c:v>
                </c:pt>
                <c:pt idx="10391">
                  <c:v>-3.8247658926264445</c:v>
                </c:pt>
                <c:pt idx="10392">
                  <c:v>-3.8541366675107223</c:v>
                </c:pt>
                <c:pt idx="10393">
                  <c:v>-3.835127108180167</c:v>
                </c:pt>
                <c:pt idx="10394">
                  <c:v>-3.8754521584951109</c:v>
                </c:pt>
                <c:pt idx="10395">
                  <c:v>-3.8992622180698611</c:v>
                </c:pt>
                <c:pt idx="10396">
                  <c:v>-4.0180792807444163</c:v>
                </c:pt>
                <c:pt idx="10397">
                  <c:v>-4.4257335725955835</c:v>
                </c:pt>
                <c:pt idx="10398">
                  <c:v>-4.3168468734287497</c:v>
                </c:pt>
                <c:pt idx="10399">
                  <c:v>-3.7825693451066944</c:v>
                </c:pt>
                <c:pt idx="10400">
                  <c:v>-3.7849795026963058</c:v>
                </c:pt>
                <c:pt idx="10401">
                  <c:v>-3.6295599297790835</c:v>
                </c:pt>
                <c:pt idx="10402">
                  <c:v>-3.312462264459139</c:v>
                </c:pt>
                <c:pt idx="10403">
                  <c:v>-3.136032310434639</c:v>
                </c:pt>
                <c:pt idx="10404">
                  <c:v>-3.0934636897008336</c:v>
                </c:pt>
                <c:pt idx="10405">
                  <c:v>-3.4766840736593614</c:v>
                </c:pt>
                <c:pt idx="10406">
                  <c:v>-3.233105471283972</c:v>
                </c:pt>
                <c:pt idx="10407">
                  <c:v>-3.2077230687536389</c:v>
                </c:pt>
                <c:pt idx="10408">
                  <c:v>-3.1862085177800274</c:v>
                </c:pt>
                <c:pt idx="10409">
                  <c:v>-3.4965763132565004</c:v>
                </c:pt>
                <c:pt idx="10410">
                  <c:v>-3.4331051507155834</c:v>
                </c:pt>
                <c:pt idx="10411">
                  <c:v>-3.0320011197120831</c:v>
                </c:pt>
                <c:pt idx="10412">
                  <c:v>-2.9824803780631388</c:v>
                </c:pt>
                <c:pt idx="10413">
                  <c:v>-3.2914416817607779</c:v>
                </c:pt>
                <c:pt idx="10414">
                  <c:v>-3.1923470035748611</c:v>
                </c:pt>
                <c:pt idx="10415">
                  <c:v>-3.1505919621902501</c:v>
                </c:pt>
                <c:pt idx="10416">
                  <c:v>-3.1117724110076947</c:v>
                </c:pt>
                <c:pt idx="10417">
                  <c:v>-2.5566457421839108</c:v>
                </c:pt>
                <c:pt idx="10418">
                  <c:v>-2.3379976857751585</c:v>
                </c:pt>
                <c:pt idx="10419">
                  <c:v>-2.2689439749124474</c:v>
                </c:pt>
                <c:pt idx="10420">
                  <c:v>-2.1889552994434776</c:v>
                </c:pt>
                <c:pt idx="10421">
                  <c:v>-2.1182413895875305</c:v>
                </c:pt>
                <c:pt idx="10422">
                  <c:v>-1.9186526344417194</c:v>
                </c:pt>
                <c:pt idx="10423">
                  <c:v>-1.8332484791610362</c:v>
                </c:pt>
                <c:pt idx="10424">
                  <c:v>-1.7422562431611917</c:v>
                </c:pt>
                <c:pt idx="10425">
                  <c:v>-1.7914058216872055</c:v>
                </c:pt>
                <c:pt idx="10426">
                  <c:v>-1.8692867739419528</c:v>
                </c:pt>
                <c:pt idx="10427">
                  <c:v>-2.5283152196339693</c:v>
                </c:pt>
                <c:pt idx="10428">
                  <c:v>-2.3478819064819612</c:v>
                </c:pt>
                <c:pt idx="10429">
                  <c:v>-2.116869718935086</c:v>
                </c:pt>
                <c:pt idx="10430">
                  <c:v>-2.4269074872964307</c:v>
                </c:pt>
                <c:pt idx="10431">
                  <c:v>-3.118322381828639</c:v>
                </c:pt>
                <c:pt idx="10432">
                  <c:v>-3.1765564493121667</c:v>
                </c:pt>
                <c:pt idx="10433">
                  <c:v>-4.4799743847490561</c:v>
                </c:pt>
                <c:pt idx="10434">
                  <c:v>-4.8610528339072498</c:v>
                </c:pt>
                <c:pt idx="10435">
                  <c:v>-4.9949025102093332</c:v>
                </c:pt>
                <c:pt idx="10436">
                  <c:v>-5.0141377875272779</c:v>
                </c:pt>
                <c:pt idx="10437">
                  <c:v>-5.0846874019769448</c:v>
                </c:pt>
                <c:pt idx="10438">
                  <c:v>-5.2947523842517219</c:v>
                </c:pt>
                <c:pt idx="10439">
                  <c:v>-5.3347205147852774</c:v>
                </c:pt>
                <c:pt idx="10440">
                  <c:v>-5.3751192109422776</c:v>
                </c:pt>
                <c:pt idx="10441">
                  <c:v>-5.3446767619348332</c:v>
                </c:pt>
                <c:pt idx="10442">
                  <c:v>-5.3659214666551946</c:v>
                </c:pt>
                <c:pt idx="10443">
                  <c:v>-5.3718861847856392</c:v>
                </c:pt>
                <c:pt idx="10444">
                  <c:v>-5.5011116477865283</c:v>
                </c:pt>
                <c:pt idx="10445">
                  <c:v>-5.8965579229583618</c:v>
                </c:pt>
                <c:pt idx="10446">
                  <c:v>-5.7658359582682222</c:v>
                </c:pt>
                <c:pt idx="10447">
                  <c:v>-5.2158829165263887</c:v>
                </c:pt>
                <c:pt idx="10448">
                  <c:v>-5.2128058688608334</c:v>
                </c:pt>
                <c:pt idx="10449">
                  <c:v>-5.0555474259512501</c:v>
                </c:pt>
                <c:pt idx="10450">
                  <c:v>-5.1978871368874726</c:v>
                </c:pt>
                <c:pt idx="10451">
                  <c:v>-5.0801298548735003</c:v>
                </c:pt>
                <c:pt idx="10452">
                  <c:v>-5.0463208100316672</c:v>
                </c:pt>
                <c:pt idx="10453">
                  <c:v>-3.3829892317116945</c:v>
                </c:pt>
                <c:pt idx="10454">
                  <c:v>-3.2586407757392499</c:v>
                </c:pt>
                <c:pt idx="10455">
                  <c:v>-3.2691735196092777</c:v>
                </c:pt>
                <c:pt idx="10456">
                  <c:v>-3.2288935602752775</c:v>
                </c:pt>
                <c:pt idx="10457">
                  <c:v>-3.5358192542650002</c:v>
                </c:pt>
                <c:pt idx="10458">
                  <c:v>-3.4617367184989445</c:v>
                </c:pt>
                <c:pt idx="10459">
                  <c:v>-3.0565991154563892</c:v>
                </c:pt>
                <c:pt idx="10460">
                  <c:v>-3.0008435649470275</c:v>
                </c:pt>
                <c:pt idx="10461">
                  <c:v>-3.2994397624108331</c:v>
                </c:pt>
                <c:pt idx="10462">
                  <c:v>-3.1629845535245558</c:v>
                </c:pt>
                <c:pt idx="10463">
                  <c:v>-3.1141058351070274</c:v>
                </c:pt>
                <c:pt idx="10464">
                  <c:v>-3.0702298887220274</c:v>
                </c:pt>
                <c:pt idx="10465">
                  <c:v>-2.5298731633433476</c:v>
                </c:pt>
                <c:pt idx="10466">
                  <c:v>-2.3713012788182417</c:v>
                </c:pt>
                <c:pt idx="10467">
                  <c:v>-2.3238744720794613</c:v>
                </c:pt>
                <c:pt idx="10468">
                  <c:v>-2.2407378213388585</c:v>
                </c:pt>
                <c:pt idx="10469">
                  <c:v>-2.1700799954316055</c:v>
                </c:pt>
                <c:pt idx="10470">
                  <c:v>-1.9386862001135361</c:v>
                </c:pt>
                <c:pt idx="10471">
                  <c:v>-1.8436623456513332</c:v>
                </c:pt>
                <c:pt idx="10472">
                  <c:v>-1.7556044578819363</c:v>
                </c:pt>
                <c:pt idx="10473">
                  <c:v>-1.8008682994356222</c:v>
                </c:pt>
                <c:pt idx="10474">
                  <c:v>-1.8520018887119556</c:v>
                </c:pt>
                <c:pt idx="10475">
                  <c:v>-2.4905095750370752</c:v>
                </c:pt>
                <c:pt idx="10476">
                  <c:v>-2.2723981466605889</c:v>
                </c:pt>
                <c:pt idx="10477">
                  <c:v>-2.0514812294847053</c:v>
                </c:pt>
                <c:pt idx="10478">
                  <c:v>-2.3081253838984139</c:v>
                </c:pt>
                <c:pt idx="10479">
                  <c:v>-2.9909411541154722</c:v>
                </c:pt>
                <c:pt idx="10480">
                  <c:v>-3.073785543264306</c:v>
                </c:pt>
                <c:pt idx="10481">
                  <c:v>-4.3745675090548888</c:v>
                </c:pt>
                <c:pt idx="10482">
                  <c:v>-4.7229369726935833</c:v>
                </c:pt>
                <c:pt idx="10483">
                  <c:v>-4.8492442940772778</c:v>
                </c:pt>
                <c:pt idx="10484">
                  <c:v>-4.8918401367801945</c:v>
                </c:pt>
                <c:pt idx="10485">
                  <c:v>-4.956783144419834</c:v>
                </c:pt>
                <c:pt idx="10486">
                  <c:v>-5.1447151690096113</c:v>
                </c:pt>
                <c:pt idx="10487">
                  <c:v>-5.1526748759082777</c:v>
                </c:pt>
                <c:pt idx="10488">
                  <c:v>-5.2002225266697222</c:v>
                </c:pt>
                <c:pt idx="10489">
                  <c:v>-5.195544382374111</c:v>
                </c:pt>
                <c:pt idx="10490">
                  <c:v>-5.2700421435751386</c:v>
                </c:pt>
                <c:pt idx="10491">
                  <c:v>-5.3074631075053338</c:v>
                </c:pt>
                <c:pt idx="10492">
                  <c:v>-5.4192845502461671</c:v>
                </c:pt>
                <c:pt idx="10493">
                  <c:v>-5.8164913450421674</c:v>
                </c:pt>
                <c:pt idx="10494">
                  <c:v>-5.6763673076424439</c:v>
                </c:pt>
                <c:pt idx="10495">
                  <c:v>-5.1178339576198058</c:v>
                </c:pt>
                <c:pt idx="10496">
                  <c:v>-5.1086983396890826</c:v>
                </c:pt>
                <c:pt idx="10497">
                  <c:v>-4.9498065501579447</c:v>
                </c:pt>
                <c:pt idx="10498">
                  <c:v>-5.0932904296728614</c:v>
                </c:pt>
                <c:pt idx="10499">
                  <c:v>-4.9756357372514168</c:v>
                </c:pt>
                <c:pt idx="10500">
                  <c:v>-4.9505306678596943</c:v>
                </c:pt>
                <c:pt idx="10501">
                  <c:v>-3.2762515891187776</c:v>
                </c:pt>
                <c:pt idx="10502">
                  <c:v>-3.1218481591884442</c:v>
                </c:pt>
                <c:pt idx="10503">
                  <c:v>-3.1250424940429999</c:v>
                </c:pt>
                <c:pt idx="10504">
                  <c:v>-3.084350720432</c:v>
                </c:pt>
                <c:pt idx="10505">
                  <c:v>-3.3904830703803888</c:v>
                </c:pt>
                <c:pt idx="10506">
                  <c:v>-3.3157030550090836</c:v>
                </c:pt>
                <c:pt idx="10507">
                  <c:v>-2.9097859225068334</c:v>
                </c:pt>
                <c:pt idx="10508">
                  <c:v>-2.8532725319749441</c:v>
                </c:pt>
                <c:pt idx="10509">
                  <c:v>-3.1445762742935557</c:v>
                </c:pt>
                <c:pt idx="10510">
                  <c:v>-2.9768780619719721</c:v>
                </c:pt>
                <c:pt idx="10511">
                  <c:v>-2.9145113634020281</c:v>
                </c:pt>
                <c:pt idx="10512">
                  <c:v>-2.8727044479246944</c:v>
                </c:pt>
                <c:pt idx="10513">
                  <c:v>-2.3197221535542387</c:v>
                </c:pt>
                <c:pt idx="10514">
                  <c:v>-2.1295878790935805</c:v>
                </c:pt>
                <c:pt idx="10515">
                  <c:v>-2.0746578372362445</c:v>
                </c:pt>
                <c:pt idx="10516">
                  <c:v>-1.9889170928249389</c:v>
                </c:pt>
                <c:pt idx="10517">
                  <c:v>-1.9303479635470999</c:v>
                </c:pt>
                <c:pt idx="10518">
                  <c:v>-1.7577946364711223</c:v>
                </c:pt>
                <c:pt idx="10519">
                  <c:v>-1.6848303482343749</c:v>
                </c:pt>
                <c:pt idx="10520">
                  <c:v>-1.5947822454664056</c:v>
                </c:pt>
                <c:pt idx="10521">
                  <c:v>-1.6384095329891362</c:v>
                </c:pt>
                <c:pt idx="10522">
                  <c:v>-1.7203415589753388</c:v>
                </c:pt>
                <c:pt idx="10523">
                  <c:v>-2.3499727458704416</c:v>
                </c:pt>
                <c:pt idx="10524">
                  <c:v>-2.0670991489907999</c:v>
                </c:pt>
                <c:pt idx="10525">
                  <c:v>-1.890842757510286</c:v>
                </c:pt>
                <c:pt idx="10526">
                  <c:v>-2.1721764357904303</c:v>
                </c:pt>
                <c:pt idx="10527">
                  <c:v>-2.8469218923104167</c:v>
                </c:pt>
                <c:pt idx="10528">
                  <c:v>-2.9319969101648335</c:v>
                </c:pt>
                <c:pt idx="10529">
                  <c:v>-4.2278872876160829</c:v>
                </c:pt>
                <c:pt idx="10530">
                  <c:v>-4.5123416018047502</c:v>
                </c:pt>
                <c:pt idx="10531">
                  <c:v>-4.6123111344151395</c:v>
                </c:pt>
                <c:pt idx="10532">
                  <c:v>-4.649571883234195</c:v>
                </c:pt>
                <c:pt idx="10533">
                  <c:v>-4.7325231742132221</c:v>
                </c:pt>
                <c:pt idx="10534">
                  <c:v>-4.9529935570174448</c:v>
                </c:pt>
                <c:pt idx="10535">
                  <c:v>-4.9967251824125558</c:v>
                </c:pt>
                <c:pt idx="10536">
                  <c:v>-5.0479886284389437</c:v>
                </c:pt>
                <c:pt idx="10537">
                  <c:v>-5.0226461733967493</c:v>
                </c:pt>
                <c:pt idx="10538">
                  <c:v>-5.0428719026269171</c:v>
                </c:pt>
                <c:pt idx="10539">
                  <c:v>-5.0291028081443052</c:v>
                </c:pt>
                <c:pt idx="10540">
                  <c:v>-5.1336919615925831</c:v>
                </c:pt>
                <c:pt idx="10541">
                  <c:v>-5.5493417634465558</c:v>
                </c:pt>
                <c:pt idx="10542">
                  <c:v>-5.4670515097001111</c:v>
                </c:pt>
                <c:pt idx="10543">
                  <c:v>-4.9223739626064713</c:v>
                </c:pt>
                <c:pt idx="10544">
                  <c:v>-4.9110343747113054</c:v>
                </c:pt>
                <c:pt idx="10545">
                  <c:v>-4.7645819103643605</c:v>
                </c:pt>
                <c:pt idx="10546">
                  <c:v>-4.9246118557733887</c:v>
                </c:pt>
                <c:pt idx="10547">
                  <c:v>-4.8243933053442216</c:v>
                </c:pt>
                <c:pt idx="10548">
                  <c:v>-4.7956556986655556</c:v>
                </c:pt>
                <c:pt idx="10549">
                  <c:v>-3.1430823870992501</c:v>
                </c:pt>
                <c:pt idx="10550">
                  <c:v>-3.04822003354725</c:v>
                </c:pt>
                <c:pt idx="10551">
                  <c:v>-3.0657827598459169</c:v>
                </c:pt>
                <c:pt idx="10552">
                  <c:v>-3.0256665491440558</c:v>
                </c:pt>
                <c:pt idx="10553">
                  <c:v>-3.3333320640626667</c:v>
                </c:pt>
                <c:pt idx="10554">
                  <c:v>-3.2599987527354166</c:v>
                </c:pt>
                <c:pt idx="10555">
                  <c:v>-2.8560923134267497</c:v>
                </c:pt>
                <c:pt idx="10556">
                  <c:v>-2.8012610468664723</c:v>
                </c:pt>
                <c:pt idx="10557">
                  <c:v>-3.107507329173306</c:v>
                </c:pt>
                <c:pt idx="10558">
                  <c:v>-3.0038709044839447</c:v>
                </c:pt>
                <c:pt idx="10559">
                  <c:v>-2.9649896538533334</c:v>
                </c:pt>
                <c:pt idx="10560">
                  <c:v>-2.921906624100528</c:v>
                </c:pt>
                <c:pt idx="10561">
                  <c:v>-2.3851134581365026</c:v>
                </c:pt>
                <c:pt idx="10562">
                  <c:v>-2.2284132219484416</c:v>
                </c:pt>
                <c:pt idx="10563">
                  <c:v>-2.1840797021726637</c:v>
                </c:pt>
                <c:pt idx="10564">
                  <c:v>-2.1026797915543582</c:v>
                </c:pt>
                <c:pt idx="10565">
                  <c:v>-2.0482417921863725</c:v>
                </c:pt>
                <c:pt idx="10566">
                  <c:v>-1.8801283163843443</c:v>
                </c:pt>
                <c:pt idx="10567">
                  <c:v>-1.8123329721467862</c:v>
                </c:pt>
                <c:pt idx="10568">
                  <c:v>-1.729640370367989</c:v>
                </c:pt>
                <c:pt idx="10569">
                  <c:v>-1.7582394462535944</c:v>
                </c:pt>
                <c:pt idx="10570">
                  <c:v>-1.7891258711434639</c:v>
                </c:pt>
                <c:pt idx="10571">
                  <c:v>-2.4063806464103248</c:v>
                </c:pt>
                <c:pt idx="10572">
                  <c:v>-2.1733848562329081</c:v>
                </c:pt>
                <c:pt idx="10573">
                  <c:v>-1.9494429681381555</c:v>
                </c:pt>
                <c:pt idx="10574">
                  <c:v>-2.1669337891033775</c:v>
                </c:pt>
                <c:pt idx="10575">
                  <c:v>-2.8239577671227503</c:v>
                </c:pt>
                <c:pt idx="10576">
                  <c:v>-2.9220803511652504</c:v>
                </c:pt>
                <c:pt idx="10577">
                  <c:v>-4.1590207591051112</c:v>
                </c:pt>
                <c:pt idx="10578">
                  <c:v>-4.356384256267722</c:v>
                </c:pt>
                <c:pt idx="10579">
                  <c:v>-4.4588411060131392</c:v>
                </c:pt>
                <c:pt idx="10580">
                  <c:v>-4.4942848387615832</c:v>
                </c:pt>
                <c:pt idx="10581">
                  <c:v>-4.5738671169888887</c:v>
                </c:pt>
                <c:pt idx="10582">
                  <c:v>-4.8582968314752772</c:v>
                </c:pt>
                <c:pt idx="10583">
                  <c:v>-4.8874522570463332</c:v>
                </c:pt>
                <c:pt idx="10584">
                  <c:v>-4.9362484343225281</c:v>
                </c:pt>
                <c:pt idx="10585">
                  <c:v>-4.9679480153657227</c:v>
                </c:pt>
                <c:pt idx="10586">
                  <c:v>-5.089817972609139</c:v>
                </c:pt>
                <c:pt idx="10587">
                  <c:v>-5.1330178518630278</c:v>
                </c:pt>
                <c:pt idx="10588">
                  <c:v>-5.2283058256823054</c:v>
                </c:pt>
                <c:pt idx="10589">
                  <c:v>-5.648911613553139</c:v>
                </c:pt>
                <c:pt idx="10590">
                  <c:v>-5.5896819160874172</c:v>
                </c:pt>
                <c:pt idx="10591">
                  <c:v>-5.0655324545792499</c:v>
                </c:pt>
                <c:pt idx="10592">
                  <c:v>-5.0433116234605828</c:v>
                </c:pt>
                <c:pt idx="10593">
                  <c:v>-4.9232636430735548</c:v>
                </c:pt>
                <c:pt idx="10594">
                  <c:v>-5.1557129162009998</c:v>
                </c:pt>
                <c:pt idx="10595">
                  <c:v>-5.0619989793845557</c:v>
                </c:pt>
                <c:pt idx="10596">
                  <c:v>-5.0427004935900275</c:v>
                </c:pt>
                <c:pt idx="10597">
                  <c:v>-3.3590925302211665</c:v>
                </c:pt>
                <c:pt idx="10598">
                  <c:v>-3.1482022031584722</c:v>
                </c:pt>
                <c:pt idx="10599">
                  <c:v>-3.1288166457191942</c:v>
                </c:pt>
                <c:pt idx="10600">
                  <c:v>-3.0986684622523053</c:v>
                </c:pt>
                <c:pt idx="10601">
                  <c:v>-3.3911322942793332</c:v>
                </c:pt>
                <c:pt idx="10602">
                  <c:v>-3.2930700023822501</c:v>
                </c:pt>
                <c:pt idx="10603">
                  <c:v>-2.8801979576351946</c:v>
                </c:pt>
                <c:pt idx="10604">
                  <c:v>-2.829796233148</c:v>
                </c:pt>
                <c:pt idx="10605">
                  <c:v>-3.1337054587096111</c:v>
                </c:pt>
                <c:pt idx="10606">
                  <c:v>-3.0345932741595836</c:v>
                </c:pt>
                <c:pt idx="10607">
                  <c:v>-2.9919674099968336</c:v>
                </c:pt>
                <c:pt idx="10608">
                  <c:v>-2.9533836555318613</c:v>
                </c:pt>
                <c:pt idx="10609">
                  <c:v>-2.3902644378224025</c:v>
                </c:pt>
                <c:pt idx="10610">
                  <c:v>-2.1398466305923249</c:v>
                </c:pt>
                <c:pt idx="10611">
                  <c:v>-2.071121399313161</c:v>
                </c:pt>
                <c:pt idx="10612">
                  <c:v>-1.9889156311034306</c:v>
                </c:pt>
                <c:pt idx="10613">
                  <c:v>-1.9363779784648056</c:v>
                </c:pt>
                <c:pt idx="10614">
                  <c:v>-1.7935323339204972</c:v>
                </c:pt>
                <c:pt idx="10615">
                  <c:v>-1.7488687489891304</c:v>
                </c:pt>
                <c:pt idx="10616">
                  <c:v>-1.6633214361400832</c:v>
                </c:pt>
                <c:pt idx="10617">
                  <c:v>-1.6563564288516306</c:v>
                </c:pt>
                <c:pt idx="10618">
                  <c:v>-1.5982290720728223</c:v>
                </c:pt>
                <c:pt idx="10619">
                  <c:v>-2.1728551366190696</c:v>
                </c:pt>
                <c:pt idx="10620">
                  <c:v>-1.9792061103653054</c:v>
                </c:pt>
                <c:pt idx="10621">
                  <c:v>-1.7550036119491779</c:v>
                </c:pt>
                <c:pt idx="10622">
                  <c:v>-2.1216236843401446</c:v>
                </c:pt>
                <c:pt idx="10623">
                  <c:v>-2.8054008912435555</c:v>
                </c:pt>
                <c:pt idx="10624">
                  <c:v>-2.8820984966342778</c:v>
                </c:pt>
                <c:pt idx="10625">
                  <c:v>-4.1668067944964999</c:v>
                </c:pt>
                <c:pt idx="10626">
                  <c:v>-4.4355376705397225</c:v>
                </c:pt>
                <c:pt idx="10627">
                  <c:v>-4.5280721085436948</c:v>
                </c:pt>
                <c:pt idx="10628">
                  <c:v>-4.5726032463421671</c:v>
                </c:pt>
                <c:pt idx="10629">
                  <c:v>-4.6476156201682217</c:v>
                </c:pt>
                <c:pt idx="10630">
                  <c:v>-4.8676075263159726</c:v>
                </c:pt>
                <c:pt idx="10631">
                  <c:v>-4.8914851454788613</c:v>
                </c:pt>
                <c:pt idx="10632">
                  <c:v>-4.9295650120878891</c:v>
                </c:pt>
                <c:pt idx="10633">
                  <c:v>-4.9647963555110559</c:v>
                </c:pt>
                <c:pt idx="10634">
                  <c:v>-5.0617716223089451</c:v>
                </c:pt>
                <c:pt idx="10635">
                  <c:v>-4.9911775316425828</c:v>
                </c:pt>
                <c:pt idx="10636">
                  <c:v>-5.0102353228078327</c:v>
                </c:pt>
                <c:pt idx="10637">
                  <c:v>-5.4957952891774724</c:v>
                </c:pt>
                <c:pt idx="10638">
                  <c:v>-5.5020226585232495</c:v>
                </c:pt>
                <c:pt idx="10639">
                  <c:v>-5.0367166571919997</c:v>
                </c:pt>
                <c:pt idx="10640">
                  <c:v>-5.0290262346163059</c:v>
                </c:pt>
                <c:pt idx="10641">
                  <c:v>-4.9121518114604728</c:v>
                </c:pt>
                <c:pt idx="10642">
                  <c:v>-5.1130767733183893</c:v>
                </c:pt>
                <c:pt idx="10643">
                  <c:v>-5.0066460163697775</c:v>
                </c:pt>
                <c:pt idx="10644">
                  <c:v>-4.9981980239299162</c:v>
                </c:pt>
                <c:pt idx="10645">
                  <c:v>-3.3142530148097782</c:v>
                </c:pt>
                <c:pt idx="10646">
                  <c:v>-3.1105599181970556</c:v>
                </c:pt>
                <c:pt idx="10647">
                  <c:v>-3.0875326294898331</c:v>
                </c:pt>
                <c:pt idx="10648">
                  <c:v>-3.0663837802309999</c:v>
                </c:pt>
                <c:pt idx="10649">
                  <c:v>-3.348596029770917</c:v>
                </c:pt>
                <c:pt idx="10650">
                  <c:v>-3.2274990812485558</c:v>
                </c:pt>
                <c:pt idx="10651">
                  <c:v>-2.8043722113284448</c:v>
                </c:pt>
                <c:pt idx="10652">
                  <c:v>-2.7628122388073084</c:v>
                </c:pt>
                <c:pt idx="10653">
                  <c:v>-3.0544111555214166</c:v>
                </c:pt>
                <c:pt idx="10654">
                  <c:v>-2.9280001787112502</c:v>
                </c:pt>
                <c:pt idx="10655">
                  <c:v>-2.8823749813328057</c:v>
                </c:pt>
                <c:pt idx="10656">
                  <c:v>-2.8449801764923333</c:v>
                </c:pt>
                <c:pt idx="10657">
                  <c:v>-2.3073173293098863</c:v>
                </c:pt>
                <c:pt idx="10658">
                  <c:v>-2.1545067081983555</c:v>
                </c:pt>
                <c:pt idx="10659">
                  <c:v>-2.113660476252686</c:v>
                </c:pt>
                <c:pt idx="10660">
                  <c:v>-2.0338538474288028</c:v>
                </c:pt>
                <c:pt idx="10661">
                  <c:v>-1.9873480244864583</c:v>
                </c:pt>
                <c:pt idx="10662">
                  <c:v>-1.8489023492815806</c:v>
                </c:pt>
                <c:pt idx="10663">
                  <c:v>-1.8077048638062583</c:v>
                </c:pt>
                <c:pt idx="10664">
                  <c:v>-1.7344710709250777</c:v>
                </c:pt>
                <c:pt idx="10665">
                  <c:v>-1.7014314977937945</c:v>
                </c:pt>
                <c:pt idx="10666">
                  <c:v>-1.5999301203094918</c:v>
                </c:pt>
                <c:pt idx="10667">
                  <c:v>-2.0042330647584139</c:v>
                </c:pt>
                <c:pt idx="10668">
                  <c:v>-1.9297341283417973</c:v>
                </c:pt>
                <c:pt idx="10669">
                  <c:v>-1.6228694989811583</c:v>
                </c:pt>
                <c:pt idx="10670">
                  <c:v>-1.9478870801321639</c:v>
                </c:pt>
                <c:pt idx="10671">
                  <c:v>-2.6623269065911974</c:v>
                </c:pt>
                <c:pt idx="10672">
                  <c:v>-2.7389874279154336</c:v>
                </c:pt>
                <c:pt idx="10673">
                  <c:v>-2.3725833699312195</c:v>
                </c:pt>
                <c:pt idx="10674">
                  <c:v>-2.7755213693340473</c:v>
                </c:pt>
                <c:pt idx="10675">
                  <c:v>-2.9042681226732778</c:v>
                </c:pt>
                <c:pt idx="10676">
                  <c:v>-2.935432041416028</c:v>
                </c:pt>
                <c:pt idx="10677">
                  <c:v>-3.0045290199504167</c:v>
                </c:pt>
                <c:pt idx="10678">
                  <c:v>-3.184003937879833</c:v>
                </c:pt>
                <c:pt idx="10679">
                  <c:v>-3.1991485080285833</c:v>
                </c:pt>
                <c:pt idx="10680">
                  <c:v>-3.2316822568633055</c:v>
                </c:pt>
                <c:pt idx="10681">
                  <c:v>-3.2623097734740001</c:v>
                </c:pt>
                <c:pt idx="10682">
                  <c:v>-3.3746415596144166</c:v>
                </c:pt>
                <c:pt idx="10683">
                  <c:v>-3.4260731797315001</c:v>
                </c:pt>
                <c:pt idx="10684">
                  <c:v>-3.5112356441908052</c:v>
                </c:pt>
                <c:pt idx="10685">
                  <c:v>-3.917832105634389</c:v>
                </c:pt>
                <c:pt idx="10686">
                  <c:v>-3.8564960299372775</c:v>
                </c:pt>
                <c:pt idx="10687">
                  <c:v>-3.3240556961390277</c:v>
                </c:pt>
                <c:pt idx="10688">
                  <c:v>-3.3020745963335276</c:v>
                </c:pt>
                <c:pt idx="10689">
                  <c:v>-3.1442141704693332</c:v>
                </c:pt>
                <c:pt idx="10690">
                  <c:v>-2.792724751237639</c:v>
                </c:pt>
                <c:pt idx="10691">
                  <c:v>-2.6495934008073641</c:v>
                </c:pt>
                <c:pt idx="10692">
                  <c:v>-2.6066804745544143</c:v>
                </c:pt>
                <c:pt idx="10693">
                  <c:v>-3.0187909790975</c:v>
                </c:pt>
                <c:pt idx="10694">
                  <c:v>-2.8728469648810835</c:v>
                </c:pt>
                <c:pt idx="10695">
                  <c:v>-2.8699502304496667</c:v>
                </c:pt>
                <c:pt idx="10696">
                  <c:v>-2.8544793691568335</c:v>
                </c:pt>
                <c:pt idx="10697">
                  <c:v>-3.1665427015708056</c:v>
                </c:pt>
                <c:pt idx="10698">
                  <c:v>-3.1102923155291946</c:v>
                </c:pt>
                <c:pt idx="10699">
                  <c:v>-2.7136946406403415</c:v>
                </c:pt>
                <c:pt idx="10700">
                  <c:v>-2.6716361839430891</c:v>
                </c:pt>
                <c:pt idx="10701">
                  <c:v>-2.9897154722972781</c:v>
                </c:pt>
                <c:pt idx="10702">
                  <c:v>-2.9286434520663889</c:v>
                </c:pt>
                <c:pt idx="10703">
                  <c:v>-2.9041828636368332</c:v>
                </c:pt>
                <c:pt idx="10704">
                  <c:v>-2.8698422597786388</c:v>
                </c:pt>
                <c:pt idx="10705">
                  <c:v>-2.341084964556678</c:v>
                </c:pt>
                <c:pt idx="10706">
                  <c:v>-2.1937247288250443</c:v>
                </c:pt>
                <c:pt idx="10707">
                  <c:v>-2.1513615328137528</c:v>
                </c:pt>
                <c:pt idx="10708">
                  <c:v>-2.0798057264548002</c:v>
                </c:pt>
                <c:pt idx="10709">
                  <c:v>-2.0267237749082696</c:v>
                </c:pt>
                <c:pt idx="10710">
                  <c:v>-1.8654675160515943</c:v>
                </c:pt>
                <c:pt idx="10711">
                  <c:v>-1.8077379369936859</c:v>
                </c:pt>
                <c:pt idx="10712">
                  <c:v>-1.7334099908801361</c:v>
                </c:pt>
                <c:pt idx="10713">
                  <c:v>-1.743489118455275</c:v>
                </c:pt>
                <c:pt idx="10714">
                  <c:v>-1.7237299457404445</c:v>
                </c:pt>
                <c:pt idx="10715">
                  <c:v>-2.3062834677265447</c:v>
                </c:pt>
                <c:pt idx="10716">
                  <c:v>-2.0605270838766891</c:v>
                </c:pt>
                <c:pt idx="10717">
                  <c:v>-1.8500914992815167</c:v>
                </c:pt>
                <c:pt idx="10718">
                  <c:v>-2.1398418006241555</c:v>
                </c:pt>
                <c:pt idx="10719">
                  <c:v>-2.8127633741440832</c:v>
                </c:pt>
                <c:pt idx="10720">
                  <c:v>-2.9015855318860555</c:v>
                </c:pt>
                <c:pt idx="10721">
                  <c:v>-2.5134767519907055</c:v>
                </c:pt>
                <c:pt idx="10722">
                  <c:v>-2.8410420104645557</c:v>
                </c:pt>
                <c:pt idx="10723">
                  <c:v>-2.9757992439325833</c:v>
                </c:pt>
                <c:pt idx="10724">
                  <c:v>-3.004080637146417</c:v>
                </c:pt>
                <c:pt idx="10725">
                  <c:v>-3.0816350556055836</c:v>
                </c:pt>
                <c:pt idx="10726">
                  <c:v>-3.2963037669555555</c:v>
                </c:pt>
                <c:pt idx="10727">
                  <c:v>-3.3216171075942778</c:v>
                </c:pt>
                <c:pt idx="10728">
                  <c:v>-3.3618281231907501</c:v>
                </c:pt>
                <c:pt idx="10729">
                  <c:v>-3.3587009918754722</c:v>
                </c:pt>
                <c:pt idx="10730">
                  <c:v>-3.4123864034936386</c:v>
                </c:pt>
                <c:pt idx="10731">
                  <c:v>-3.3828539081709721</c:v>
                </c:pt>
                <c:pt idx="10732">
                  <c:v>-3.4614823404201944</c:v>
                </c:pt>
                <c:pt idx="10733">
                  <c:v>-3.9104178100946947</c:v>
                </c:pt>
                <c:pt idx="10734">
                  <c:v>-3.8273274850503052</c:v>
                </c:pt>
                <c:pt idx="10735">
                  <c:v>-3.2833923997172501</c:v>
                </c:pt>
                <c:pt idx="10736">
                  <c:v>-3.2622567244948613</c:v>
                </c:pt>
                <c:pt idx="10737">
                  <c:v>-3.1122668358542498</c:v>
                </c:pt>
                <c:pt idx="10738">
                  <c:v>-2.8369103622897778</c:v>
                </c:pt>
                <c:pt idx="10739">
                  <c:v>-2.7029017442030776</c:v>
                </c:pt>
                <c:pt idx="10740">
                  <c:v>-2.6596425019302665</c:v>
                </c:pt>
                <c:pt idx="10741">
                  <c:v>-3.0768233987469169</c:v>
                </c:pt>
                <c:pt idx="10742">
                  <c:v>-2.9336216196571945</c:v>
                </c:pt>
                <c:pt idx="10743">
                  <c:v>-2.9236834060579446</c:v>
                </c:pt>
                <c:pt idx="10744">
                  <c:v>-2.9145863175919446</c:v>
                </c:pt>
                <c:pt idx="10745">
                  <c:v>-3.2143217330795002</c:v>
                </c:pt>
                <c:pt idx="10746">
                  <c:v>-3.1317682040206667</c:v>
                </c:pt>
                <c:pt idx="10747">
                  <c:v>-2.7238397854527667</c:v>
                </c:pt>
                <c:pt idx="10748">
                  <c:v>-2.6865487666670056</c:v>
                </c:pt>
                <c:pt idx="10749">
                  <c:v>-2.9926909883383335</c:v>
                </c:pt>
                <c:pt idx="10750">
                  <c:v>-2.9027537914170556</c:v>
                </c:pt>
                <c:pt idx="10751">
                  <c:v>-2.8679009223398886</c:v>
                </c:pt>
                <c:pt idx="10752">
                  <c:v>-2.8352626067810278</c:v>
                </c:pt>
                <c:pt idx="10753">
                  <c:v>-2.2996639951053002</c:v>
                </c:pt>
                <c:pt idx="10754">
                  <c:v>-2.1469300944385274</c:v>
                </c:pt>
                <c:pt idx="10755">
                  <c:v>-2.1178373044901666</c:v>
                </c:pt>
                <c:pt idx="10756">
                  <c:v>-2.0342756371916169</c:v>
                </c:pt>
                <c:pt idx="10757">
                  <c:v>-2.013060823029472</c:v>
                </c:pt>
                <c:pt idx="10758">
                  <c:v>-1.9364085057924223</c:v>
                </c:pt>
                <c:pt idx="10759">
                  <c:v>-1.916780621047125</c:v>
                </c:pt>
                <c:pt idx="10760">
                  <c:v>-1.8438197833281611</c:v>
                </c:pt>
                <c:pt idx="10761">
                  <c:v>-1.8361347506524694</c:v>
                </c:pt>
                <c:pt idx="10762">
                  <c:v>-1.8233328149864776</c:v>
                </c:pt>
                <c:pt idx="10763">
                  <c:v>-2.2313010003871723</c:v>
                </c:pt>
                <c:pt idx="10764">
                  <c:v>-2.1702612916921669</c:v>
                </c:pt>
                <c:pt idx="10765">
                  <c:v>-1.920635371674825</c:v>
                </c:pt>
                <c:pt idx="10766">
                  <c:v>-2.1289518767297388</c:v>
                </c:pt>
                <c:pt idx="10767">
                  <c:v>-2.792601085950889</c:v>
                </c:pt>
                <c:pt idx="10768">
                  <c:v>-2.8989290301648332</c:v>
                </c:pt>
                <c:pt idx="10769">
                  <c:v>-4.195485366097917</c:v>
                </c:pt>
                <c:pt idx="10770">
                  <c:v>-4.5345654635925277</c:v>
                </c:pt>
                <c:pt idx="10771">
                  <c:v>-4.6546453070632223</c:v>
                </c:pt>
                <c:pt idx="10772">
                  <c:v>-4.6999564588437499</c:v>
                </c:pt>
                <c:pt idx="10773">
                  <c:v>-4.7963417385903613</c:v>
                </c:pt>
                <c:pt idx="10774">
                  <c:v>-5.0611125588238615</c:v>
                </c:pt>
                <c:pt idx="10775">
                  <c:v>-5.0993565516407786</c:v>
                </c:pt>
                <c:pt idx="10776">
                  <c:v>-5.1393075722814441</c:v>
                </c:pt>
                <c:pt idx="10777">
                  <c:v>-5.1363362311476948</c:v>
                </c:pt>
                <c:pt idx="10778">
                  <c:v>-5.2111226295209168</c:v>
                </c:pt>
                <c:pt idx="10779">
                  <c:v>-5.2493950461011938</c:v>
                </c:pt>
                <c:pt idx="10780">
                  <c:v>-5.3589058408727226</c:v>
                </c:pt>
                <c:pt idx="10781">
                  <c:v>-5.7516083759507781</c:v>
                </c:pt>
                <c:pt idx="10782">
                  <c:v>-5.6043747405060005</c:v>
                </c:pt>
                <c:pt idx="10783">
                  <c:v>-5.0485284753365836</c:v>
                </c:pt>
                <c:pt idx="10784">
                  <c:v>-5.0348190881603605</c:v>
                </c:pt>
                <c:pt idx="10785">
                  <c:v>-4.9003269294634721</c:v>
                </c:pt>
                <c:pt idx="10786">
                  <c:v>-5.1021698980797776</c:v>
                </c:pt>
                <c:pt idx="10787">
                  <c:v>-5.0049412203763604</c:v>
                </c:pt>
                <c:pt idx="10788">
                  <c:v>-4.9903349855899997</c:v>
                </c:pt>
                <c:pt idx="10789">
                  <c:v>-3.3148764908631945</c:v>
                </c:pt>
                <c:pt idx="10790">
                  <c:v>-3.1380159006501667</c:v>
                </c:pt>
                <c:pt idx="10791">
                  <c:v>-3.1279871162871946</c:v>
                </c:pt>
                <c:pt idx="10792">
                  <c:v>-3.0993833562381945</c:v>
                </c:pt>
                <c:pt idx="10793">
                  <c:v>-3.3947306752275002</c:v>
                </c:pt>
                <c:pt idx="10794">
                  <c:v>-3.3009231415883891</c:v>
                </c:pt>
                <c:pt idx="10795">
                  <c:v>-2.8859296822491665</c:v>
                </c:pt>
                <c:pt idx="10796">
                  <c:v>-2.8415882453504446</c:v>
                </c:pt>
                <c:pt idx="10797">
                  <c:v>-3.1266451261219723</c:v>
                </c:pt>
                <c:pt idx="10798">
                  <c:v>-2.9632544032230275</c:v>
                </c:pt>
                <c:pt idx="10799">
                  <c:v>-2.9133016084549443</c:v>
                </c:pt>
                <c:pt idx="10800">
                  <c:v>-2.8693313800629721</c:v>
                </c:pt>
                <c:pt idx="10801">
                  <c:v>-2.3412047896531778</c:v>
                </c:pt>
                <c:pt idx="10802">
                  <c:v>-2.2143821568704558</c:v>
                </c:pt>
                <c:pt idx="10803">
                  <c:v>-2.1822699550284805</c:v>
                </c:pt>
                <c:pt idx="10804">
                  <c:v>-2.0979324129417947</c:v>
                </c:pt>
                <c:pt idx="10805">
                  <c:v>-2.0491839166487886</c:v>
                </c:pt>
                <c:pt idx="10806">
                  <c:v>-1.8810134400388139</c:v>
                </c:pt>
                <c:pt idx="10807">
                  <c:v>-1.8079051484697639</c:v>
                </c:pt>
                <c:pt idx="10808">
                  <c:v>-1.7254623385520305</c:v>
                </c:pt>
                <c:pt idx="10809">
                  <c:v>-1.7722680825851445</c:v>
                </c:pt>
                <c:pt idx="10810">
                  <c:v>-1.865222418658111</c:v>
                </c:pt>
                <c:pt idx="10811">
                  <c:v>-2.486969155216975</c:v>
                </c:pt>
                <c:pt idx="10812">
                  <c:v>-2.2211680632377639</c:v>
                </c:pt>
                <c:pt idx="10813">
                  <c:v>-2.0069497427843279</c:v>
                </c:pt>
                <c:pt idx="10814">
                  <c:v>-2.2011520567056473</c:v>
                </c:pt>
                <c:pt idx="10815">
                  <c:v>-2.8440645200945003</c:v>
                </c:pt>
                <c:pt idx="10816">
                  <c:v>-2.9438258227125558</c:v>
                </c:pt>
                <c:pt idx="10817">
                  <c:v>-4.2667551618421946</c:v>
                </c:pt>
                <c:pt idx="10818">
                  <c:v>-4.7256965717488058</c:v>
                </c:pt>
                <c:pt idx="10819">
                  <c:v>-4.8892198508357216</c:v>
                </c:pt>
                <c:pt idx="10820">
                  <c:v>-4.9428809018182225</c:v>
                </c:pt>
                <c:pt idx="10821">
                  <c:v>-5.0151902012685552</c:v>
                </c:pt>
                <c:pt idx="10822">
                  <c:v>-5.1965244021457773</c:v>
                </c:pt>
                <c:pt idx="10823">
                  <c:v>-5.2274587873066665</c:v>
                </c:pt>
                <c:pt idx="10824">
                  <c:v>-5.2754583750205279</c:v>
                </c:pt>
                <c:pt idx="10825">
                  <c:v>-5.2572896246558889</c:v>
                </c:pt>
                <c:pt idx="10826">
                  <c:v>-5.3212151179954166</c:v>
                </c:pt>
                <c:pt idx="10827">
                  <c:v>-5.3209493263686669</c:v>
                </c:pt>
                <c:pt idx="10828">
                  <c:v>-5.4529122180129175</c:v>
                </c:pt>
                <c:pt idx="10829">
                  <c:v>-5.8484758527133884</c:v>
                </c:pt>
                <c:pt idx="10830">
                  <c:v>-5.7422074537297219</c:v>
                </c:pt>
                <c:pt idx="10831">
                  <c:v>-5.1972337854009725</c:v>
                </c:pt>
                <c:pt idx="10832">
                  <c:v>-5.1875410048114174</c:v>
                </c:pt>
                <c:pt idx="10833">
                  <c:v>-5.0410954145084172</c:v>
                </c:pt>
                <c:pt idx="10834">
                  <c:v>-5.1898474392898333</c:v>
                </c:pt>
                <c:pt idx="10835">
                  <c:v>-5.0924299459061393</c:v>
                </c:pt>
                <c:pt idx="10836">
                  <c:v>-5.0770955919060556</c:v>
                </c:pt>
                <c:pt idx="10837">
                  <c:v>-3.3972909726055831</c:v>
                </c:pt>
                <c:pt idx="10838">
                  <c:v>-3.2189447529600836</c:v>
                </c:pt>
                <c:pt idx="10839">
                  <c:v>-3.2088178624969723</c:v>
                </c:pt>
                <c:pt idx="10840">
                  <c:v>-3.1771665609919166</c:v>
                </c:pt>
                <c:pt idx="10841">
                  <c:v>-3.4720924876467225</c:v>
                </c:pt>
                <c:pt idx="10842">
                  <c:v>-3.3753426712360275</c:v>
                </c:pt>
                <c:pt idx="10843">
                  <c:v>-2.9618178384555831</c:v>
                </c:pt>
                <c:pt idx="10844">
                  <c:v>-2.9138301773092774</c:v>
                </c:pt>
                <c:pt idx="10845">
                  <c:v>-3.2071979064459448</c:v>
                </c:pt>
                <c:pt idx="10846">
                  <c:v>-3.072257340402917</c:v>
                </c:pt>
                <c:pt idx="10847">
                  <c:v>-3.0292223905250002</c:v>
                </c:pt>
                <c:pt idx="10848">
                  <c:v>-2.9828178487744168</c:v>
                </c:pt>
                <c:pt idx="10849">
                  <c:v>-2.4521822349376641</c:v>
                </c:pt>
                <c:pt idx="10850">
                  <c:v>-2.3196328226980278</c:v>
                </c:pt>
                <c:pt idx="10851">
                  <c:v>-2.2949203959249527</c:v>
                </c:pt>
                <c:pt idx="10852">
                  <c:v>-2.2022687575853084</c:v>
                </c:pt>
                <c:pt idx="10853">
                  <c:v>-2.1787349048519888</c:v>
                </c:pt>
                <c:pt idx="10854">
                  <c:v>-2.0939970028071779</c:v>
                </c:pt>
                <c:pt idx="10855">
                  <c:v>-2.0723842919362112</c:v>
                </c:pt>
                <c:pt idx="10856">
                  <c:v>-1.9922695065289195</c:v>
                </c:pt>
                <c:pt idx="10857">
                  <c:v>-1.9828073965477779</c:v>
                </c:pt>
                <c:pt idx="10858">
                  <c:v>-1.9635508219123861</c:v>
                </c:pt>
                <c:pt idx="10859">
                  <c:v>-2.5541282121039393</c:v>
                </c:pt>
                <c:pt idx="10860">
                  <c:v>-2.3418395300382806</c:v>
                </c:pt>
                <c:pt idx="10861">
                  <c:v>-2.1232175140898915</c:v>
                </c:pt>
                <c:pt idx="10862">
                  <c:v>-2.3677313660604775</c:v>
                </c:pt>
                <c:pt idx="10863">
                  <c:v>-3.0460635140863612</c:v>
                </c:pt>
                <c:pt idx="10864">
                  <c:v>-3.1442366757179721</c:v>
                </c:pt>
                <c:pt idx="10865">
                  <c:v>-4.437642806056167</c:v>
                </c:pt>
                <c:pt idx="10866">
                  <c:v>-4.8132220686048335</c:v>
                </c:pt>
                <c:pt idx="10867">
                  <c:v>-4.934021416161583</c:v>
                </c:pt>
                <c:pt idx="10868">
                  <c:v>-4.9893224649052499</c:v>
                </c:pt>
                <c:pt idx="10869">
                  <c:v>-5.0299154436953613</c:v>
                </c:pt>
                <c:pt idx="10870">
                  <c:v>-5.1504428226167214</c:v>
                </c:pt>
                <c:pt idx="10871">
                  <c:v>-5.1572760037472776</c:v>
                </c:pt>
                <c:pt idx="10872">
                  <c:v>-5.1937905931569164</c:v>
                </c:pt>
                <c:pt idx="10873">
                  <c:v>-5.2358325339661382</c:v>
                </c:pt>
                <c:pt idx="10874">
                  <c:v>-5.3840777171413334</c:v>
                </c:pt>
                <c:pt idx="10875">
                  <c:v>-5.4505633096422228</c:v>
                </c:pt>
                <c:pt idx="10876">
                  <c:v>-5.537743141439222</c:v>
                </c:pt>
                <c:pt idx="10877">
                  <c:v>-5.9520173620086947</c:v>
                </c:pt>
                <c:pt idx="10878">
                  <c:v>-5.9426667160705833</c:v>
                </c:pt>
                <c:pt idx="10879">
                  <c:v>-5.4463889492117774</c:v>
                </c:pt>
                <c:pt idx="10880">
                  <c:v>-5.4366550261294453</c:v>
                </c:pt>
                <c:pt idx="10881">
                  <c:v>-5.2901258815438332</c:v>
                </c:pt>
                <c:pt idx="10882">
                  <c:v>-5.3698435339973054</c:v>
                </c:pt>
                <c:pt idx="10883">
                  <c:v>-5.2399752306120826</c:v>
                </c:pt>
                <c:pt idx="10884">
                  <c:v>-5.2369607677633061</c:v>
                </c:pt>
                <c:pt idx="10885">
                  <c:v>-3.5222140625329721</c:v>
                </c:pt>
                <c:pt idx="10886">
                  <c:v>-3.2538205855347777</c:v>
                </c:pt>
                <c:pt idx="10887">
                  <c:v>-3.2221794185735</c:v>
                </c:pt>
                <c:pt idx="10888">
                  <c:v>-3.1916958057159444</c:v>
                </c:pt>
                <c:pt idx="10889">
                  <c:v>-3.4834314330995277</c:v>
                </c:pt>
                <c:pt idx="10890">
                  <c:v>-3.3841041971974168</c:v>
                </c:pt>
                <c:pt idx="10891">
                  <c:v>-2.9713265502871669</c:v>
                </c:pt>
                <c:pt idx="10892">
                  <c:v>-2.9189489572490275</c:v>
                </c:pt>
                <c:pt idx="10893">
                  <c:v>-3.2223168292814446</c:v>
                </c:pt>
                <c:pt idx="10894">
                  <c:v>-3.1199316301346389</c:v>
                </c:pt>
                <c:pt idx="10895">
                  <c:v>-3.079458492983389</c:v>
                </c:pt>
                <c:pt idx="10896">
                  <c:v>-3.0367160858569719</c:v>
                </c:pt>
                <c:pt idx="10897">
                  <c:v>-2.4878601917001943</c:v>
                </c:pt>
                <c:pt idx="10898">
                  <c:v>-2.2950288485056944</c:v>
                </c:pt>
                <c:pt idx="10899">
                  <c:v>-2.2477195671712278</c:v>
                </c:pt>
                <c:pt idx="10900">
                  <c:v>-2.1588790920944971</c:v>
                </c:pt>
                <c:pt idx="10901">
                  <c:v>-2.1206032542809332</c:v>
                </c:pt>
                <c:pt idx="10902">
                  <c:v>-2.0065446602905168</c:v>
                </c:pt>
                <c:pt idx="10903">
                  <c:v>-1.9706687638233109</c:v>
                </c:pt>
                <c:pt idx="10904">
                  <c:v>-1.8918356493921529</c:v>
                </c:pt>
                <c:pt idx="10905">
                  <c:v>-1.8518776126731362</c:v>
                </c:pt>
                <c:pt idx="10906">
                  <c:v>-1.7164952573052723</c:v>
                </c:pt>
                <c:pt idx="10907">
                  <c:v>-2.2292022536243641</c:v>
                </c:pt>
                <c:pt idx="10908">
                  <c:v>-2.07816189225675</c:v>
                </c:pt>
                <c:pt idx="10909">
                  <c:v>-1.8587229217206778</c:v>
                </c:pt>
                <c:pt idx="10910">
                  <c:v>-2.3150065430983693</c:v>
                </c:pt>
                <c:pt idx="10911">
                  <c:v>-3.0669097541383059</c:v>
                </c:pt>
                <c:pt idx="10912">
                  <c:v>-3.1269979319290555</c:v>
                </c:pt>
                <c:pt idx="10913">
                  <c:v>-4.4785641652368611</c:v>
                </c:pt>
                <c:pt idx="10914">
                  <c:v>-4.9338877942223327</c:v>
                </c:pt>
                <c:pt idx="10915">
                  <c:v>-5.0653463452683889</c:v>
                </c:pt>
                <c:pt idx="10916">
                  <c:v>-5.1073902227229162</c:v>
                </c:pt>
                <c:pt idx="10917">
                  <c:v>-5.1449297262567493</c:v>
                </c:pt>
                <c:pt idx="10918">
                  <c:v>-5.274546023219278</c:v>
                </c:pt>
                <c:pt idx="10919">
                  <c:v>-5.2817243739437227</c:v>
                </c:pt>
                <c:pt idx="10920">
                  <c:v>-5.330332835108055</c:v>
                </c:pt>
                <c:pt idx="10921">
                  <c:v>-5.291893712217334</c:v>
                </c:pt>
                <c:pt idx="10922">
                  <c:v>-5.3070805964486389</c:v>
                </c:pt>
                <c:pt idx="10923">
                  <c:v>-5.3594345648789448</c:v>
                </c:pt>
                <c:pt idx="10924">
                  <c:v>-5.4771210738617784</c:v>
                </c:pt>
                <c:pt idx="10925">
                  <c:v>-5.854729029264389</c:v>
                </c:pt>
                <c:pt idx="10926">
                  <c:v>-5.7353269614756943</c:v>
                </c:pt>
                <c:pt idx="10927">
                  <c:v>-5.1949313092379441</c:v>
                </c:pt>
                <c:pt idx="10928">
                  <c:v>-5.1831211527142784</c:v>
                </c:pt>
                <c:pt idx="10929">
                  <c:v>-5.0185426339408057</c:v>
                </c:pt>
                <c:pt idx="10930">
                  <c:v>-5.0883237651089726</c:v>
                </c:pt>
                <c:pt idx="10931">
                  <c:v>-4.9720402561615833</c:v>
                </c:pt>
                <c:pt idx="10932">
                  <c:v>-4.9509660944184439</c:v>
                </c:pt>
                <c:pt idx="10933">
                  <c:v>-3.2712417608772504</c:v>
                </c:pt>
                <c:pt idx="10934">
                  <c:v>-3.1168472745449725</c:v>
                </c:pt>
                <c:pt idx="10935">
                  <c:v>-3.1134727602778609</c:v>
                </c:pt>
                <c:pt idx="10936">
                  <c:v>-3.0752537542129166</c:v>
                </c:pt>
                <c:pt idx="10937">
                  <c:v>-3.368577664294333</c:v>
                </c:pt>
                <c:pt idx="10938">
                  <c:v>-3.2644378444427224</c:v>
                </c:pt>
                <c:pt idx="10939">
                  <c:v>-2.8476862602606388</c:v>
                </c:pt>
                <c:pt idx="10940">
                  <c:v>-2.7930637061248613</c:v>
                </c:pt>
                <c:pt idx="10941">
                  <c:v>-3.086440769827056</c:v>
                </c:pt>
                <c:pt idx="10942">
                  <c:v>-2.9501274351485556</c:v>
                </c:pt>
                <c:pt idx="10943">
                  <c:v>-2.8982964135852778</c:v>
                </c:pt>
                <c:pt idx="10944">
                  <c:v>-2.8538719117883891</c:v>
                </c:pt>
                <c:pt idx="10945">
                  <c:v>-2.3023362216854473</c:v>
                </c:pt>
                <c:pt idx="10946">
                  <c:v>-2.1091832183199695</c:v>
                </c:pt>
                <c:pt idx="10947">
                  <c:v>-2.0567486005839943</c:v>
                </c:pt>
                <c:pt idx="10948">
                  <c:v>-1.9678337430176944</c:v>
                </c:pt>
                <c:pt idx="10949">
                  <c:v>-1.9180810820934502</c:v>
                </c:pt>
                <c:pt idx="10950">
                  <c:v>-1.7728365334162721</c:v>
                </c:pt>
                <c:pt idx="10951">
                  <c:v>-1.7166425163750001</c:v>
                </c:pt>
                <c:pt idx="10952">
                  <c:v>-1.6270589347364832</c:v>
                </c:pt>
                <c:pt idx="10953">
                  <c:v>-1.6470418896226222</c:v>
                </c:pt>
                <c:pt idx="10954">
                  <c:v>-1.6701930361294195</c:v>
                </c:pt>
                <c:pt idx="10955">
                  <c:v>-2.2737815335679277</c:v>
                </c:pt>
                <c:pt idx="10956">
                  <c:v>-2.0616751149008001</c:v>
                </c:pt>
                <c:pt idx="10957">
                  <c:v>-1.8385689259781139</c:v>
                </c:pt>
                <c:pt idx="10958">
                  <c:v>-2.1975721976414779</c:v>
                </c:pt>
                <c:pt idx="10959">
                  <c:v>-2.9061846568162499</c:v>
                </c:pt>
                <c:pt idx="10960">
                  <c:v>-2.982865724041972</c:v>
                </c:pt>
                <c:pt idx="10961">
                  <c:v>-4.2872021278020558</c:v>
                </c:pt>
                <c:pt idx="10962">
                  <c:v>-4.6255755337850273</c:v>
                </c:pt>
                <c:pt idx="10963">
                  <c:v>-4.7364036021088607</c:v>
                </c:pt>
                <c:pt idx="10964">
                  <c:v>-4.7853233823321668</c:v>
                </c:pt>
                <c:pt idx="10965">
                  <c:v>-4.8223978029956109</c:v>
                </c:pt>
                <c:pt idx="10966">
                  <c:v>-4.939750006223556</c:v>
                </c:pt>
                <c:pt idx="10967">
                  <c:v>-4.9430973057899452</c:v>
                </c:pt>
                <c:pt idx="10968">
                  <c:v>-4.9825631422114718</c:v>
                </c:pt>
                <c:pt idx="10969">
                  <c:v>-5.0187806797281391</c:v>
                </c:pt>
                <c:pt idx="10970">
                  <c:v>-5.168012197195333</c:v>
                </c:pt>
                <c:pt idx="10971">
                  <c:v>-5.244499272912722</c:v>
                </c:pt>
                <c:pt idx="10972">
                  <c:v>-5.3328090574183884</c:v>
                </c:pt>
                <c:pt idx="10973">
                  <c:v>-5.7102466222631669</c:v>
                </c:pt>
                <c:pt idx="10974">
                  <c:v>-5.5481875886107224</c:v>
                </c:pt>
                <c:pt idx="10975">
                  <c:v>-4.9956440255247498</c:v>
                </c:pt>
                <c:pt idx="10976">
                  <c:v>-4.9916024257213332</c:v>
                </c:pt>
                <c:pt idx="10977">
                  <c:v>-4.8304664941005271</c:v>
                </c:pt>
                <c:pt idx="10978">
                  <c:v>-4.934545949325333</c:v>
                </c:pt>
                <c:pt idx="10979">
                  <c:v>-4.8255271815680558</c:v>
                </c:pt>
                <c:pt idx="10980">
                  <c:v>-4.8071892311426945</c:v>
                </c:pt>
                <c:pt idx="10981">
                  <c:v>-3.1408305081462777</c:v>
                </c:pt>
                <c:pt idx="10982">
                  <c:v>-3.0156739339977219</c:v>
                </c:pt>
                <c:pt idx="10983">
                  <c:v>-3.02568455610675</c:v>
                </c:pt>
                <c:pt idx="10984">
                  <c:v>-2.98470788165175</c:v>
                </c:pt>
                <c:pt idx="10985">
                  <c:v>-3.2911783930368332</c:v>
                </c:pt>
                <c:pt idx="10986">
                  <c:v>-3.2169219721648612</c:v>
                </c:pt>
                <c:pt idx="10987">
                  <c:v>-2.8119630673557219</c:v>
                </c:pt>
                <c:pt idx="10988">
                  <c:v>-2.7563545284528859</c:v>
                </c:pt>
                <c:pt idx="10989">
                  <c:v>-3.0553647014087222</c:v>
                </c:pt>
                <c:pt idx="10990">
                  <c:v>-2.9210255240271668</c:v>
                </c:pt>
                <c:pt idx="10991">
                  <c:v>-2.8663270095064446</c:v>
                </c:pt>
                <c:pt idx="10992">
                  <c:v>-2.8266120875014722</c:v>
                </c:pt>
                <c:pt idx="10993">
                  <c:v>-2.2659008014515192</c:v>
                </c:pt>
                <c:pt idx="10994">
                  <c:v>-2.0432701563843141</c:v>
                </c:pt>
                <c:pt idx="10995">
                  <c:v>-1.9889891272799889</c:v>
                </c:pt>
                <c:pt idx="10996">
                  <c:v>-1.8991335384817194</c:v>
                </c:pt>
                <c:pt idx="10997">
                  <c:v>-1.8605106299771723</c:v>
                </c:pt>
                <c:pt idx="10998">
                  <c:v>-1.7456211379074194</c:v>
                </c:pt>
                <c:pt idx="10999">
                  <c:v>-1.7040590118985639</c:v>
                </c:pt>
                <c:pt idx="11000">
                  <c:v>-1.6172573800682304</c:v>
                </c:pt>
                <c:pt idx="11001">
                  <c:v>-1.6373240575947083</c:v>
                </c:pt>
                <c:pt idx="11002">
                  <c:v>-1.6972046881158389</c:v>
                </c:pt>
                <c:pt idx="11003">
                  <c:v>-2.308215545262025</c:v>
                </c:pt>
                <c:pt idx="11004">
                  <c:v>-2.1073854398806806</c:v>
                </c:pt>
                <c:pt idx="11005">
                  <c:v>-1.8534988082681945</c:v>
                </c:pt>
                <c:pt idx="11006">
                  <c:v>-2.119928778746297</c:v>
                </c:pt>
                <c:pt idx="11007">
                  <c:v>-2.8010579464791112</c:v>
                </c:pt>
                <c:pt idx="11008">
                  <c:v>-2.8862248785161113</c:v>
                </c:pt>
                <c:pt idx="11009">
                  <c:v>-2.4975882084856029</c:v>
                </c:pt>
                <c:pt idx="11010">
                  <c:v>-2.8489387721750274</c:v>
                </c:pt>
                <c:pt idx="11011">
                  <c:v>-2.9720642888162225</c:v>
                </c:pt>
                <c:pt idx="11012">
                  <c:v>-2.994190747356972</c:v>
                </c:pt>
                <c:pt idx="11013">
                  <c:v>-3.0420932650682779</c:v>
                </c:pt>
                <c:pt idx="11014">
                  <c:v>-3.1790193584965833</c:v>
                </c:pt>
                <c:pt idx="11015">
                  <c:v>-3.1788657157080276</c:v>
                </c:pt>
                <c:pt idx="11016">
                  <c:v>-3.2055200489251945</c:v>
                </c:pt>
                <c:pt idx="11017">
                  <c:v>-3.2316379852671666</c:v>
                </c:pt>
                <c:pt idx="11018">
                  <c:v>-3.3475992340559442</c:v>
                </c:pt>
                <c:pt idx="11019">
                  <c:v>-3.3998333978024164</c:v>
                </c:pt>
                <c:pt idx="11020">
                  <c:v>-3.471115955712861</c:v>
                </c:pt>
                <c:pt idx="11021">
                  <c:v>-3.8089939293526389</c:v>
                </c:pt>
                <c:pt idx="11022">
                  <c:v>-3.7170417667261391</c:v>
                </c:pt>
                <c:pt idx="11023">
                  <c:v>-3.2951411358683611</c:v>
                </c:pt>
                <c:pt idx="11024">
                  <c:v>-3.2999836981096666</c:v>
                </c:pt>
                <c:pt idx="11025">
                  <c:v>-3.1301569884178053</c:v>
                </c:pt>
                <c:pt idx="11026">
                  <c:v>-2.8755987973377777</c:v>
                </c:pt>
                <c:pt idx="11027">
                  <c:v>-2.7381626079145218</c:v>
                </c:pt>
                <c:pt idx="11028">
                  <c:v>-2.6918056766131802</c:v>
                </c:pt>
                <c:pt idx="11029">
                  <c:v>-3.0974410471861944</c:v>
                </c:pt>
                <c:pt idx="11030">
                  <c:v>-2.9188628893546391</c:v>
                </c:pt>
                <c:pt idx="11031">
                  <c:v>-2.8998310109356664</c:v>
                </c:pt>
                <c:pt idx="11032">
                  <c:v>-2.8879406468107223</c:v>
                </c:pt>
                <c:pt idx="11033">
                  <c:v>-3.1857326480531389</c:v>
                </c:pt>
                <c:pt idx="11034">
                  <c:v>-3.1005352423243608</c:v>
                </c:pt>
                <c:pt idx="11035">
                  <c:v>-2.6917625368539695</c:v>
                </c:pt>
                <c:pt idx="11036">
                  <c:v>-2.6519660015885109</c:v>
                </c:pt>
                <c:pt idx="11037">
                  <c:v>-2.9577131349681669</c:v>
                </c:pt>
                <c:pt idx="11038">
                  <c:v>-2.8665594832890835</c:v>
                </c:pt>
                <c:pt idx="11039">
                  <c:v>-2.8289521538454165</c:v>
                </c:pt>
                <c:pt idx="11040">
                  <c:v>-2.7960601789652504</c:v>
                </c:pt>
                <c:pt idx="11041">
                  <c:v>-2.2537611727302473</c:v>
                </c:pt>
                <c:pt idx="11042">
                  <c:v>-2.0744411679287915</c:v>
                </c:pt>
                <c:pt idx="11043">
                  <c:v>-2.0212290996483584</c:v>
                </c:pt>
                <c:pt idx="11044">
                  <c:v>-1.9477778032396196</c:v>
                </c:pt>
                <c:pt idx="11045">
                  <c:v>-1.8894010259744167</c:v>
                </c:pt>
                <c:pt idx="11046">
                  <c:v>-1.7232437648194971</c:v>
                </c:pt>
                <c:pt idx="11047">
                  <c:v>-1.6754411092599972</c:v>
                </c:pt>
                <c:pt idx="11048">
                  <c:v>-1.6035394691387612</c:v>
                </c:pt>
                <c:pt idx="11049">
                  <c:v>-1.5701237000597834</c:v>
                </c:pt>
                <c:pt idx="11050">
                  <c:v>-1.469254849396078</c:v>
                </c:pt>
                <c:pt idx="11051">
                  <c:v>-1.9806353989510388</c:v>
                </c:pt>
                <c:pt idx="11052">
                  <c:v>-1.7266735312319055</c:v>
                </c:pt>
                <c:pt idx="11053">
                  <c:v>-1.52960703807105</c:v>
                </c:pt>
                <c:pt idx="11054">
                  <c:v>-1.8860819770439139</c:v>
                </c:pt>
                <c:pt idx="11055">
                  <c:v>-2.5915144516017889</c:v>
                </c:pt>
                <c:pt idx="11056">
                  <c:v>-2.6836306922130615</c:v>
                </c:pt>
                <c:pt idx="11057">
                  <c:v>-2.3093591046324526</c:v>
                </c:pt>
                <c:pt idx="11058">
                  <c:v>-2.6413908542132418</c:v>
                </c:pt>
                <c:pt idx="11059">
                  <c:v>-2.7766205475121053</c:v>
                </c:pt>
                <c:pt idx="11060">
                  <c:v>-2.8040459962797497</c:v>
                </c:pt>
                <c:pt idx="11061">
                  <c:v>-2.8786407993011669</c:v>
                </c:pt>
                <c:pt idx="11062">
                  <c:v>-3.091310508820361</c:v>
                </c:pt>
                <c:pt idx="11063">
                  <c:v>-3.114170725617861</c:v>
                </c:pt>
                <c:pt idx="11064">
                  <c:v>-3.137803840373639</c:v>
                </c:pt>
                <c:pt idx="11065">
                  <c:v>-3.1683966023216668</c:v>
                </c:pt>
                <c:pt idx="11066">
                  <c:v>-3.2822103965574443</c:v>
                </c:pt>
                <c:pt idx="11067">
                  <c:v>-3.3316247221197499</c:v>
                </c:pt>
                <c:pt idx="11068">
                  <c:v>-3.4201524939770831</c:v>
                </c:pt>
                <c:pt idx="11069">
                  <c:v>-3.8302315082684726</c:v>
                </c:pt>
                <c:pt idx="11070">
                  <c:v>-3.8266823621383335</c:v>
                </c:pt>
                <c:pt idx="11071">
                  <c:v>-3.3082651601624726</c:v>
                </c:pt>
                <c:pt idx="11072">
                  <c:v>-3.2683017692350278</c:v>
                </c:pt>
                <c:pt idx="11073">
                  <c:v>-3.1477808200263335</c:v>
                </c:pt>
                <c:pt idx="11074">
                  <c:v>-2.8902232741398053</c:v>
                </c:pt>
                <c:pt idx="11075">
                  <c:v>-2.7692828162339502</c:v>
                </c:pt>
                <c:pt idx="11076">
                  <c:v>-2.7284910372874389</c:v>
                </c:pt>
                <c:pt idx="11077">
                  <c:v>-3.1372798669767774</c:v>
                </c:pt>
                <c:pt idx="11078">
                  <c:v>-2.9644828952763609</c:v>
                </c:pt>
                <c:pt idx="11079">
                  <c:v>-2.9463574624070281</c:v>
                </c:pt>
                <c:pt idx="11080">
                  <c:v>-2.9396421492825278</c:v>
                </c:pt>
                <c:pt idx="11081">
                  <c:v>-3.2382015178834722</c:v>
                </c:pt>
                <c:pt idx="11082">
                  <c:v>-3.1568126332623052</c:v>
                </c:pt>
                <c:pt idx="11083">
                  <c:v>-2.7535057767537778</c:v>
                </c:pt>
                <c:pt idx="11084">
                  <c:v>-2.7158206554059947</c:v>
                </c:pt>
                <c:pt idx="11085">
                  <c:v>-3.0326775136288333</c:v>
                </c:pt>
                <c:pt idx="11086">
                  <c:v>-2.9745667308805275</c:v>
                </c:pt>
                <c:pt idx="11087">
                  <c:v>-2.9508796104462776</c:v>
                </c:pt>
                <c:pt idx="11088">
                  <c:v>-2.9186744650426664</c:v>
                </c:pt>
                <c:pt idx="11089">
                  <c:v>-2.3903037258267279</c:v>
                </c:pt>
                <c:pt idx="11090">
                  <c:v>-2.2447533381789668</c:v>
                </c:pt>
                <c:pt idx="11091">
                  <c:v>-2.2026854458414693</c:v>
                </c:pt>
                <c:pt idx="11092">
                  <c:v>-2.1330290268876362</c:v>
                </c:pt>
                <c:pt idx="11093">
                  <c:v>-2.0792070865245473</c:v>
                </c:pt>
                <c:pt idx="11094">
                  <c:v>-1.917506319347511</c:v>
                </c:pt>
                <c:pt idx="11095">
                  <c:v>-1.8668006355977222</c:v>
                </c:pt>
                <c:pt idx="11096">
                  <c:v>-1.7940257138338611</c:v>
                </c:pt>
                <c:pt idx="11097">
                  <c:v>-1.7919490624419974</c:v>
                </c:pt>
                <c:pt idx="11098">
                  <c:v>-1.7469082892611416</c:v>
                </c:pt>
                <c:pt idx="11099">
                  <c:v>-2.1062092677247444</c:v>
                </c:pt>
                <c:pt idx="11100">
                  <c:v>-2.0230437130863081</c:v>
                </c:pt>
                <c:pt idx="11101">
                  <c:v>-1.7596440670550695</c:v>
                </c:pt>
                <c:pt idx="11102">
                  <c:v>-2.0443619633207195</c:v>
                </c:pt>
                <c:pt idx="11103">
                  <c:v>-2.7318602072766445</c:v>
                </c:pt>
                <c:pt idx="11104">
                  <c:v>-2.8454651673460836</c:v>
                </c:pt>
                <c:pt idx="11105">
                  <c:v>-4.152921447292667</c:v>
                </c:pt>
                <c:pt idx="11106">
                  <c:v>-4.487310819017722</c:v>
                </c:pt>
                <c:pt idx="11107">
                  <c:v>-4.6231311564048054</c:v>
                </c:pt>
                <c:pt idx="11108">
                  <c:v>-4.6739936456484719</c:v>
                </c:pt>
                <c:pt idx="11109">
                  <c:v>-4.7502093622393051</c:v>
                </c:pt>
                <c:pt idx="11110">
                  <c:v>-5.0046883660250003</c:v>
                </c:pt>
                <c:pt idx="11111">
                  <c:v>-5.0447984108418051</c:v>
                </c:pt>
                <c:pt idx="11112">
                  <c:v>-5.0864460915046665</c:v>
                </c:pt>
                <c:pt idx="11113">
                  <c:v>-5.134405878231</c:v>
                </c:pt>
                <c:pt idx="11114">
                  <c:v>-5.2966104618324445</c:v>
                </c:pt>
                <c:pt idx="11115">
                  <c:v>-5.3608704088064449</c:v>
                </c:pt>
                <c:pt idx="11116">
                  <c:v>-5.4534440042493051</c:v>
                </c:pt>
                <c:pt idx="11117">
                  <c:v>-5.854193899747278</c:v>
                </c:pt>
                <c:pt idx="11118">
                  <c:v>-5.8644844047891942</c:v>
                </c:pt>
                <c:pt idx="11119">
                  <c:v>-5.3866034743110554</c:v>
                </c:pt>
                <c:pt idx="11120">
                  <c:v>-5.3790432538173603</c:v>
                </c:pt>
                <c:pt idx="11121">
                  <c:v>-5.2213450501715002</c:v>
                </c:pt>
                <c:pt idx="11122">
                  <c:v>-5.2507851901968889</c:v>
                </c:pt>
                <c:pt idx="11123">
                  <c:v>-5.1006645577210836</c:v>
                </c:pt>
                <c:pt idx="11124">
                  <c:v>-5.1026577843265271</c:v>
                </c:pt>
                <c:pt idx="11125">
                  <c:v>-3.4076109050144447</c:v>
                </c:pt>
                <c:pt idx="11126">
                  <c:v>-3.2085036894367502</c:v>
                </c:pt>
                <c:pt idx="11127">
                  <c:v>-3.1945121362800002</c:v>
                </c:pt>
                <c:pt idx="11128">
                  <c:v>-3.1703622928734725</c:v>
                </c:pt>
                <c:pt idx="11129">
                  <c:v>-3.4650401215561115</c:v>
                </c:pt>
                <c:pt idx="11130">
                  <c:v>-3.372249446728472</c:v>
                </c:pt>
                <c:pt idx="11131">
                  <c:v>-2.9612739944423887</c:v>
                </c:pt>
                <c:pt idx="11132">
                  <c:v>-2.9158597574881946</c:v>
                </c:pt>
                <c:pt idx="11133">
                  <c:v>-3.2200313655604167</c:v>
                </c:pt>
                <c:pt idx="11134">
                  <c:v>-3.1230240245998333</c:v>
                </c:pt>
                <c:pt idx="11135">
                  <c:v>-3.0860099408170281</c:v>
                </c:pt>
                <c:pt idx="11136">
                  <c:v>-3.0475323006071386</c:v>
                </c:pt>
                <c:pt idx="11137">
                  <c:v>-2.5108389797383892</c:v>
                </c:pt>
                <c:pt idx="11138">
                  <c:v>-2.3569107341454916</c:v>
                </c:pt>
                <c:pt idx="11139">
                  <c:v>-2.3156644457827862</c:v>
                </c:pt>
                <c:pt idx="11140">
                  <c:v>-2.2360597795058945</c:v>
                </c:pt>
                <c:pt idx="11141">
                  <c:v>-2.1894575437955641</c:v>
                </c:pt>
                <c:pt idx="11142">
                  <c:v>-2.051074499768986</c:v>
                </c:pt>
                <c:pt idx="11143">
                  <c:v>-2.0069015623205666</c:v>
                </c:pt>
                <c:pt idx="11144">
                  <c:v>-1.9280077486451639</c:v>
                </c:pt>
                <c:pt idx="11145">
                  <c:v>-1.9231870607502888</c:v>
                </c:pt>
                <c:pt idx="11146">
                  <c:v>-1.8729583847968194</c:v>
                </c:pt>
                <c:pt idx="11147">
                  <c:v>-2.4257746813485555</c:v>
                </c:pt>
                <c:pt idx="11148">
                  <c:v>-2.261953431616039</c:v>
                </c:pt>
                <c:pt idx="11149">
                  <c:v>-1.9282116051821554</c:v>
                </c:pt>
                <c:pt idx="11150">
                  <c:v>-2.1085067303095251</c:v>
                </c:pt>
                <c:pt idx="11151">
                  <c:v>-2.7927765889053333</c:v>
                </c:pt>
                <c:pt idx="11152">
                  <c:v>-2.9094481032640553</c:v>
                </c:pt>
                <c:pt idx="11153">
                  <c:v>-4.2090561213335835</c:v>
                </c:pt>
                <c:pt idx="11154">
                  <c:v>-4.5730959328333061</c:v>
                </c:pt>
                <c:pt idx="11155">
                  <c:v>-4.7250923127776669</c:v>
                </c:pt>
                <c:pt idx="11156">
                  <c:v>-4.7658908662119996</c:v>
                </c:pt>
                <c:pt idx="11157">
                  <c:v>-4.8533542142146109</c:v>
                </c:pt>
                <c:pt idx="11158">
                  <c:v>-5.1374782799536387</c:v>
                </c:pt>
                <c:pt idx="11159">
                  <c:v>-5.1838071525611937</c:v>
                </c:pt>
                <c:pt idx="11160">
                  <c:v>-5.2213196446160559</c:v>
                </c:pt>
                <c:pt idx="11161">
                  <c:v>-5.2679293125457223</c:v>
                </c:pt>
                <c:pt idx="11162">
                  <c:v>-5.4156651553160557</c:v>
                </c:pt>
                <c:pt idx="11163">
                  <c:v>-5.4840273203847776</c:v>
                </c:pt>
                <c:pt idx="11164">
                  <c:v>-5.5751772776253894</c:v>
                </c:pt>
                <c:pt idx="11165">
                  <c:v>-5.9725997251324445</c:v>
                </c:pt>
                <c:pt idx="11166">
                  <c:v>-5.9580788202100283</c:v>
                </c:pt>
                <c:pt idx="11167">
                  <c:v>-5.4675792675650001</c:v>
                </c:pt>
                <c:pt idx="11168">
                  <c:v>-5.4707351981824166</c:v>
                </c:pt>
                <c:pt idx="11169">
                  <c:v>-5.3011641022453606</c:v>
                </c:pt>
                <c:pt idx="11170">
                  <c:v>-5.2804818295364715</c:v>
                </c:pt>
                <c:pt idx="11171">
                  <c:v>-5.1233834216526946</c:v>
                </c:pt>
                <c:pt idx="11172">
                  <c:v>-5.1168343841490556</c:v>
                </c:pt>
                <c:pt idx="11173">
                  <c:v>-3.4290436760560277</c:v>
                </c:pt>
                <c:pt idx="11174">
                  <c:v>-3.2527021595752501</c:v>
                </c:pt>
                <c:pt idx="11175">
                  <c:v>-3.2514520918153886</c:v>
                </c:pt>
                <c:pt idx="11176">
                  <c:v>-3.2175847269332776</c:v>
                </c:pt>
                <c:pt idx="11177">
                  <c:v>-3.5248172498291943</c:v>
                </c:pt>
                <c:pt idx="11178">
                  <c:v>-3.4560687892167778</c:v>
                </c:pt>
                <c:pt idx="11179">
                  <c:v>-3.0533415413058336</c:v>
                </c:pt>
                <c:pt idx="11180">
                  <c:v>-3.0018997838345829</c:v>
                </c:pt>
                <c:pt idx="11181">
                  <c:v>-3.3093979816403332</c:v>
                </c:pt>
                <c:pt idx="11182">
                  <c:v>-3.2092499283955558</c:v>
                </c:pt>
                <c:pt idx="11183">
                  <c:v>-3.1686343681399447</c:v>
                </c:pt>
                <c:pt idx="11184">
                  <c:v>-3.1295846852485001</c:v>
                </c:pt>
                <c:pt idx="11185">
                  <c:v>-2.5813482507557501</c:v>
                </c:pt>
                <c:pt idx="11186">
                  <c:v>-2.3919557108476583</c:v>
                </c:pt>
                <c:pt idx="11187">
                  <c:v>-2.3454912032670805</c:v>
                </c:pt>
                <c:pt idx="11188">
                  <c:v>-2.2602030192755946</c:v>
                </c:pt>
                <c:pt idx="11189">
                  <c:v>-2.2223806820590832</c:v>
                </c:pt>
                <c:pt idx="11190">
                  <c:v>-2.1110514314989528</c:v>
                </c:pt>
                <c:pt idx="11191">
                  <c:v>-2.075583212837111</c:v>
                </c:pt>
                <c:pt idx="11192">
                  <c:v>-1.9941765717031861</c:v>
                </c:pt>
                <c:pt idx="11193">
                  <c:v>-1.986035773988889</c:v>
                </c:pt>
                <c:pt idx="11194">
                  <c:v>-1.9340262622766722</c:v>
                </c:pt>
                <c:pt idx="11195">
                  <c:v>-2.4884638185035444</c:v>
                </c:pt>
                <c:pt idx="11196">
                  <c:v>-2.4118495521002998</c:v>
                </c:pt>
                <c:pt idx="11197">
                  <c:v>-2.041553811512328</c:v>
                </c:pt>
                <c:pt idx="11198">
                  <c:v>-2.2487100742450195</c:v>
                </c:pt>
                <c:pt idx="11199">
                  <c:v>-2.9410246449782225</c:v>
                </c:pt>
                <c:pt idx="11200">
                  <c:v>-3.0376277162863334</c:v>
                </c:pt>
                <c:pt idx="11201">
                  <c:v>-4.3531615755553608</c:v>
                </c:pt>
                <c:pt idx="11202">
                  <c:v>-4.6624625629541665</c:v>
                </c:pt>
                <c:pt idx="11203">
                  <c:v>-4.7942447365883609</c:v>
                </c:pt>
                <c:pt idx="11204">
                  <c:v>-4.8327779043700554</c:v>
                </c:pt>
                <c:pt idx="11205">
                  <c:v>-4.9263683376560286</c:v>
                </c:pt>
                <c:pt idx="11206">
                  <c:v>-5.2385253362472781</c:v>
                </c:pt>
                <c:pt idx="11207">
                  <c:v>-5.2916426519393056</c:v>
                </c:pt>
                <c:pt idx="11208">
                  <c:v>-5.3278551130322782</c:v>
                </c:pt>
                <c:pt idx="11209">
                  <c:v>-5.374347668790584</c:v>
                </c:pt>
                <c:pt idx="11210">
                  <c:v>-5.5266663890769996</c:v>
                </c:pt>
                <c:pt idx="11211">
                  <c:v>-5.5908090774086672</c:v>
                </c:pt>
                <c:pt idx="11212">
                  <c:v>-5.6816050688324999</c:v>
                </c:pt>
                <c:pt idx="11213">
                  <c:v>-6.0626888732508055</c:v>
                </c:pt>
                <c:pt idx="11214">
                  <c:v>-5.9779239396468054</c:v>
                </c:pt>
                <c:pt idx="11215">
                  <c:v>-5.4603315047293055</c:v>
                </c:pt>
                <c:pt idx="11216">
                  <c:v>-5.4727268845963053</c:v>
                </c:pt>
                <c:pt idx="11217">
                  <c:v>-5.2961229252236111</c:v>
                </c:pt>
                <c:pt idx="11218">
                  <c:v>-5.3219197785209724</c:v>
                </c:pt>
                <c:pt idx="11219">
                  <c:v>-5.1637084425673612</c:v>
                </c:pt>
                <c:pt idx="11220">
                  <c:v>-5.1625942752757226</c:v>
                </c:pt>
                <c:pt idx="11221">
                  <c:v>-3.4632882100558056</c:v>
                </c:pt>
                <c:pt idx="11222">
                  <c:v>-3.2508160824630004</c:v>
                </c:pt>
                <c:pt idx="11223">
                  <c:v>-3.2512181429615556</c:v>
                </c:pt>
                <c:pt idx="11224">
                  <c:v>-3.2078721295944721</c:v>
                </c:pt>
                <c:pt idx="11225">
                  <c:v>-3.5295759863776386</c:v>
                </c:pt>
                <c:pt idx="11226">
                  <c:v>-3.4847000220897777</c:v>
                </c:pt>
                <c:pt idx="11227">
                  <c:v>-3.0944376462079446</c:v>
                </c:pt>
                <c:pt idx="11228">
                  <c:v>-3.0356085514398332</c:v>
                </c:pt>
                <c:pt idx="11229">
                  <c:v>-3.3500463756206944</c:v>
                </c:pt>
                <c:pt idx="11230">
                  <c:v>-3.2457855947534449</c:v>
                </c:pt>
                <c:pt idx="11231">
                  <c:v>-3.2033637464703335</c:v>
                </c:pt>
                <c:pt idx="11232">
                  <c:v>-3.1630454099281389</c:v>
                </c:pt>
                <c:pt idx="11233">
                  <c:v>-2.614115136208075</c:v>
                </c:pt>
                <c:pt idx="11234">
                  <c:v>-2.423359709648981</c:v>
                </c:pt>
                <c:pt idx="11235">
                  <c:v>-2.3733304233782362</c:v>
                </c:pt>
                <c:pt idx="11236">
                  <c:v>-2.2803270206578086</c:v>
                </c:pt>
                <c:pt idx="11237">
                  <c:v>-2.2753765600463502</c:v>
                </c:pt>
                <c:pt idx="11238">
                  <c:v>-2.2189717496235222</c:v>
                </c:pt>
                <c:pt idx="11239">
                  <c:v>-2.2026915288560249</c:v>
                </c:pt>
                <c:pt idx="11240">
                  <c:v>-2.1223105297258167</c:v>
                </c:pt>
                <c:pt idx="11241">
                  <c:v>-2.1013149090524998</c:v>
                </c:pt>
                <c:pt idx="11242">
                  <c:v>-2.0244013472364335</c:v>
                </c:pt>
                <c:pt idx="11243">
                  <c:v>-2.5679337626278249</c:v>
                </c:pt>
                <c:pt idx="11244">
                  <c:v>-2.4447820316239586</c:v>
                </c:pt>
                <c:pt idx="11245">
                  <c:v>-2.0963514508506669</c:v>
                </c:pt>
                <c:pt idx="11246">
                  <c:v>-2.2899395886532861</c:v>
                </c:pt>
                <c:pt idx="11247">
                  <c:v>-2.9921857907667779</c:v>
                </c:pt>
                <c:pt idx="11248">
                  <c:v>-3.0958258531861946</c:v>
                </c:pt>
                <c:pt idx="11249">
                  <c:v>-4.4157747642394449</c:v>
                </c:pt>
                <c:pt idx="11250">
                  <c:v>-4.8146357222838336</c:v>
                </c:pt>
                <c:pt idx="11251">
                  <c:v>-4.972802378344805</c:v>
                </c:pt>
                <c:pt idx="11252">
                  <c:v>-5.0293875268596384</c:v>
                </c:pt>
                <c:pt idx="11253">
                  <c:v>-5.1133100641658338</c:v>
                </c:pt>
                <c:pt idx="11254">
                  <c:v>-5.3270149151097774</c:v>
                </c:pt>
                <c:pt idx="11255">
                  <c:v>-5.3481985949174717</c:v>
                </c:pt>
                <c:pt idx="11256">
                  <c:v>-5.3944470901239168</c:v>
                </c:pt>
                <c:pt idx="11257">
                  <c:v>-5.4256239429421385</c:v>
                </c:pt>
                <c:pt idx="11258">
                  <c:v>-5.5522196786673881</c:v>
                </c:pt>
                <c:pt idx="11259">
                  <c:v>-5.6074147637545551</c:v>
                </c:pt>
                <c:pt idx="11260">
                  <c:v>-5.7135347440043889</c:v>
                </c:pt>
                <c:pt idx="11261">
                  <c:v>-6.1089161841684998</c:v>
                </c:pt>
                <c:pt idx="11262">
                  <c:v>-5.9934436063051111</c:v>
                </c:pt>
                <c:pt idx="11263">
                  <c:v>-5.4257409629780549</c:v>
                </c:pt>
                <c:pt idx="11264">
                  <c:v>-5.4243449862140549</c:v>
                </c:pt>
                <c:pt idx="11265">
                  <c:v>-5.2357269258335277</c:v>
                </c:pt>
                <c:pt idx="11266">
                  <c:v>-5.2382407567347498</c:v>
                </c:pt>
                <c:pt idx="11267">
                  <c:v>-5.1045575126226392</c:v>
                </c:pt>
                <c:pt idx="11268">
                  <c:v>-5.0872593666790555</c:v>
                </c:pt>
                <c:pt idx="11269">
                  <c:v>-3.3995110977788334</c:v>
                </c:pt>
                <c:pt idx="11270">
                  <c:v>-3.2153501078626112</c:v>
                </c:pt>
                <c:pt idx="11271">
                  <c:v>-3.2133207792646665</c:v>
                </c:pt>
                <c:pt idx="11272">
                  <c:v>-3.1707982921469444</c:v>
                </c:pt>
                <c:pt idx="11273">
                  <c:v>-3.4766456127431948</c:v>
                </c:pt>
                <c:pt idx="11274">
                  <c:v>-3.3995391729773332</c:v>
                </c:pt>
                <c:pt idx="11275">
                  <c:v>-2.9976259297445553</c:v>
                </c:pt>
                <c:pt idx="11276">
                  <c:v>-2.9379098074098891</c:v>
                </c:pt>
                <c:pt idx="11277">
                  <c:v>-3.2523702022050833</c:v>
                </c:pt>
                <c:pt idx="11278">
                  <c:v>-3.175203908930861</c:v>
                </c:pt>
                <c:pt idx="11279">
                  <c:v>-3.1452498420655002</c:v>
                </c:pt>
                <c:pt idx="11280">
                  <c:v>-3.097028075645528</c:v>
                </c:pt>
                <c:pt idx="11281">
                  <c:v>-2.5543257895436473</c:v>
                </c:pt>
                <c:pt idx="11282">
                  <c:v>-2.3627838912771639</c:v>
                </c:pt>
                <c:pt idx="11283">
                  <c:v>-2.303658065304639</c:v>
                </c:pt>
                <c:pt idx="11284">
                  <c:v>-2.2228041922811834</c:v>
                </c:pt>
                <c:pt idx="11285">
                  <c:v>-2.1535629304014305</c:v>
                </c:pt>
                <c:pt idx="11286">
                  <c:v>-1.9500648758160777</c:v>
                </c:pt>
                <c:pt idx="11287">
                  <c:v>-1.8806550011872805</c:v>
                </c:pt>
                <c:pt idx="11288">
                  <c:v>-1.7936063095064945</c:v>
                </c:pt>
                <c:pt idx="11289">
                  <c:v>-1.8027018076809529</c:v>
                </c:pt>
                <c:pt idx="11290">
                  <c:v>-1.7703967504785916</c:v>
                </c:pt>
                <c:pt idx="11291">
                  <c:v>-2.3354885128907226</c:v>
                </c:pt>
                <c:pt idx="11292">
                  <c:v>-2.2090081649889277</c:v>
                </c:pt>
                <c:pt idx="11293">
                  <c:v>-1.8614208840662863</c:v>
                </c:pt>
                <c:pt idx="11294">
                  <c:v>-2.1577503305958223</c:v>
                </c:pt>
                <c:pt idx="11295">
                  <c:v>-2.8661870431933054</c:v>
                </c:pt>
                <c:pt idx="11296">
                  <c:v>-2.9606493993296388</c:v>
                </c:pt>
                <c:pt idx="11297">
                  <c:v>-4.3028306932755829</c:v>
                </c:pt>
                <c:pt idx="11298">
                  <c:v>-4.8041330657871386</c:v>
                </c:pt>
                <c:pt idx="11299">
                  <c:v>-4.9735456098439448</c:v>
                </c:pt>
                <c:pt idx="11300">
                  <c:v>-5.0216742874033056</c:v>
                </c:pt>
                <c:pt idx="11301">
                  <c:v>-5.077252955028416</c:v>
                </c:pt>
                <c:pt idx="11302">
                  <c:v>-5.266566747692611</c:v>
                </c:pt>
                <c:pt idx="11303">
                  <c:v>-5.3044495245829726</c:v>
                </c:pt>
                <c:pt idx="11304">
                  <c:v>-5.3521152301189723</c:v>
                </c:pt>
                <c:pt idx="11305">
                  <c:v>-5.3256041631067781</c:v>
                </c:pt>
                <c:pt idx="11306">
                  <c:v>-5.3443998508973332</c:v>
                </c:pt>
                <c:pt idx="11307">
                  <c:v>-5.3447368197918328</c:v>
                </c:pt>
                <c:pt idx="11308">
                  <c:v>-5.4542243171060836</c:v>
                </c:pt>
                <c:pt idx="11309">
                  <c:v>-5.8575888092542217</c:v>
                </c:pt>
                <c:pt idx="11310">
                  <c:v>-5.8038474055791669</c:v>
                </c:pt>
                <c:pt idx="11311">
                  <c:v>-5.2856721035241945</c:v>
                </c:pt>
                <c:pt idx="11312">
                  <c:v>-5.2635543427688329</c:v>
                </c:pt>
                <c:pt idx="11313">
                  <c:v>-5.098724754743194</c:v>
                </c:pt>
                <c:pt idx="11314">
                  <c:v>-5.171331197671222</c:v>
                </c:pt>
                <c:pt idx="11315">
                  <c:v>-5.0445303284846661</c:v>
                </c:pt>
                <c:pt idx="11316">
                  <c:v>-5.030417195828333</c:v>
                </c:pt>
                <c:pt idx="11317">
                  <c:v>-3.3462928144296389</c:v>
                </c:pt>
                <c:pt idx="11318">
                  <c:v>-3.1628736991732502</c:v>
                </c:pt>
                <c:pt idx="11319">
                  <c:v>-3.1600655634704444</c:v>
                </c:pt>
                <c:pt idx="11320">
                  <c:v>-3.1206500557548607</c:v>
                </c:pt>
                <c:pt idx="11321">
                  <c:v>-3.4270768125221664</c:v>
                </c:pt>
                <c:pt idx="11322">
                  <c:v>-3.3535372738274165</c:v>
                </c:pt>
                <c:pt idx="11323">
                  <c:v>-2.9475617497619724</c:v>
                </c:pt>
                <c:pt idx="11324">
                  <c:v>-2.892479978721028</c:v>
                </c:pt>
                <c:pt idx="11325">
                  <c:v>-3.1770887443511393</c:v>
                </c:pt>
                <c:pt idx="11326">
                  <c:v>-2.9804498872454168</c:v>
                </c:pt>
                <c:pt idx="11327">
                  <c:v>-2.9050644836916391</c:v>
                </c:pt>
                <c:pt idx="11328">
                  <c:v>-2.8680103985421943</c:v>
                </c:pt>
                <c:pt idx="11329">
                  <c:v>-2.3025008601508863</c:v>
                </c:pt>
                <c:pt idx="11330">
                  <c:v>-2.0836580086885554</c:v>
                </c:pt>
                <c:pt idx="11331">
                  <c:v>-2.0157367176880165</c:v>
                </c:pt>
                <c:pt idx="11332">
                  <c:v>-1.9320431336230195</c:v>
                </c:pt>
                <c:pt idx="11333">
                  <c:v>-1.8570914826036056</c:v>
                </c:pt>
                <c:pt idx="11334">
                  <c:v>-1.6471192452934693</c:v>
                </c:pt>
                <c:pt idx="11335">
                  <c:v>-1.5850698472940445</c:v>
                </c:pt>
                <c:pt idx="11336">
                  <c:v>-1.4911528768384779</c:v>
                </c:pt>
                <c:pt idx="11337">
                  <c:v>-1.4843799483720499</c:v>
                </c:pt>
                <c:pt idx="11338">
                  <c:v>-1.41723811045975</c:v>
                </c:pt>
                <c:pt idx="11339">
                  <c:v>-1.9630907298655138</c:v>
                </c:pt>
                <c:pt idx="11340">
                  <c:v>-1.7143318511674361</c:v>
                </c:pt>
                <c:pt idx="11341">
                  <c:v>-1.5349627931950471</c:v>
                </c:pt>
                <c:pt idx="11342">
                  <c:v>-1.9891503230237002</c:v>
                </c:pt>
                <c:pt idx="11343">
                  <c:v>-2.7654507368152363</c:v>
                </c:pt>
                <c:pt idx="11344">
                  <c:v>-2.8512975013860555</c:v>
                </c:pt>
                <c:pt idx="11345">
                  <c:v>-2.491230202617928</c:v>
                </c:pt>
                <c:pt idx="11346">
                  <c:v>-2.8922638430512224</c:v>
                </c:pt>
                <c:pt idx="11347">
                  <c:v>-3.0463841844455835</c:v>
                </c:pt>
                <c:pt idx="11348">
                  <c:v>-3.0631982990968889</c:v>
                </c:pt>
                <c:pt idx="11349">
                  <c:v>-3.1339636954918331</c:v>
                </c:pt>
                <c:pt idx="11350">
                  <c:v>-3.3375387055271108</c:v>
                </c:pt>
                <c:pt idx="11351">
                  <c:v>-3.3388909254736943</c:v>
                </c:pt>
                <c:pt idx="11352">
                  <c:v>-3.3788669689774444</c:v>
                </c:pt>
                <c:pt idx="11353">
                  <c:v>-3.3955274004421945</c:v>
                </c:pt>
                <c:pt idx="11354">
                  <c:v>-3.4812646100118889</c:v>
                </c:pt>
                <c:pt idx="11355">
                  <c:v>-3.5144909546061389</c:v>
                </c:pt>
                <c:pt idx="11356">
                  <c:v>-3.5914221166244444</c:v>
                </c:pt>
                <c:pt idx="11357">
                  <c:v>-3.9838599557292778</c:v>
                </c:pt>
                <c:pt idx="11358">
                  <c:v>-3.8577182606832223</c:v>
                </c:pt>
                <c:pt idx="11359">
                  <c:v>-3.3190457595491112</c:v>
                </c:pt>
                <c:pt idx="11360">
                  <c:v>-3.3088362196036392</c:v>
                </c:pt>
                <c:pt idx="11361">
                  <c:v>-3.1383167855699718</c:v>
                </c:pt>
                <c:pt idx="11362">
                  <c:v>-2.7836618193742777</c:v>
                </c:pt>
                <c:pt idx="11363">
                  <c:v>-2.6404950980502941</c:v>
                </c:pt>
                <c:pt idx="11364">
                  <c:v>-2.5904016763651887</c:v>
                </c:pt>
                <c:pt idx="11365">
                  <c:v>-3.0175320454865275</c:v>
                </c:pt>
                <c:pt idx="11366">
                  <c:v>-2.8979785424433335</c:v>
                </c:pt>
                <c:pt idx="11367">
                  <c:v>-2.8889881400236392</c:v>
                </c:pt>
                <c:pt idx="11368">
                  <c:v>-2.8754131474157498</c:v>
                </c:pt>
                <c:pt idx="11369">
                  <c:v>-3.1636886612328889</c:v>
                </c:pt>
                <c:pt idx="11370">
                  <c:v>-3.0467075177930001</c:v>
                </c:pt>
                <c:pt idx="11371">
                  <c:v>-2.6293172662093971</c:v>
                </c:pt>
                <c:pt idx="11372">
                  <c:v>-2.5895040697258556</c:v>
                </c:pt>
                <c:pt idx="11373">
                  <c:v>-2.8929313080197501</c:v>
                </c:pt>
                <c:pt idx="11374">
                  <c:v>-2.8002348608689167</c:v>
                </c:pt>
                <c:pt idx="11375">
                  <c:v>-2.7626687087355219</c:v>
                </c:pt>
                <c:pt idx="11376">
                  <c:v>-2.72759591628785</c:v>
                </c:pt>
                <c:pt idx="11377">
                  <c:v>-2.1857367921550139</c:v>
                </c:pt>
                <c:pt idx="11378">
                  <c:v>-2.0063847065566471</c:v>
                </c:pt>
                <c:pt idx="11379">
                  <c:v>-1.9489133648604777</c:v>
                </c:pt>
                <c:pt idx="11380">
                  <c:v>-1.8771099444692443</c:v>
                </c:pt>
                <c:pt idx="11381">
                  <c:v>-1.7981937205939222</c:v>
                </c:pt>
                <c:pt idx="11382">
                  <c:v>-1.5645092291165499</c:v>
                </c:pt>
                <c:pt idx="11383">
                  <c:v>-1.5100431292394279</c:v>
                </c:pt>
                <c:pt idx="11384">
                  <c:v>-1.4279603366121529</c:v>
                </c:pt>
                <c:pt idx="11385">
                  <c:v>-1.4070680578345334</c:v>
                </c:pt>
                <c:pt idx="11386">
                  <c:v>-1.3274104878626252</c:v>
                </c:pt>
                <c:pt idx="11387">
                  <c:v>-1.85118638160755</c:v>
                </c:pt>
                <c:pt idx="11388">
                  <c:v>-1.619961426162575</c:v>
                </c:pt>
                <c:pt idx="11389">
                  <c:v>-1.4297137286501249</c:v>
                </c:pt>
                <c:pt idx="11390">
                  <c:v>-1.8909852574462083</c:v>
                </c:pt>
                <c:pt idx="11391">
                  <c:v>-2.6635973935833253</c:v>
                </c:pt>
                <c:pt idx="11392">
                  <c:v>-2.7579582022375084</c:v>
                </c:pt>
                <c:pt idx="11393">
                  <c:v>-2.3871416975585054</c:v>
                </c:pt>
                <c:pt idx="11394">
                  <c:v>-2.7607328531754525</c:v>
                </c:pt>
                <c:pt idx="11395">
                  <c:v>-2.9074415216089444</c:v>
                </c:pt>
                <c:pt idx="11396">
                  <c:v>-2.9446290646945279</c:v>
                </c:pt>
                <c:pt idx="11397">
                  <c:v>-3.0083331655947778</c:v>
                </c:pt>
                <c:pt idx="11398">
                  <c:v>-3.2122419244198612</c:v>
                </c:pt>
                <c:pt idx="11399">
                  <c:v>-3.2374694190633613</c:v>
                </c:pt>
                <c:pt idx="11400">
                  <c:v>-3.2626173248024726</c:v>
                </c:pt>
                <c:pt idx="11401">
                  <c:v>-3.3055074039348886</c:v>
                </c:pt>
                <c:pt idx="11402">
                  <c:v>-3.4473075970035834</c:v>
                </c:pt>
                <c:pt idx="11403">
                  <c:v>-3.5209637451900835</c:v>
                </c:pt>
                <c:pt idx="11404">
                  <c:v>-3.6155282805576112</c:v>
                </c:pt>
                <c:pt idx="11405">
                  <c:v>-3.9948498045525</c:v>
                </c:pt>
                <c:pt idx="11406">
                  <c:v>-3.8657319849726948</c:v>
                </c:pt>
                <c:pt idx="11407">
                  <c:v>-3.2945563761550281</c:v>
                </c:pt>
                <c:pt idx="11408">
                  <c:v>-3.2667292706768611</c:v>
                </c:pt>
                <c:pt idx="11409">
                  <c:v>-3.071191107557278</c:v>
                </c:pt>
                <c:pt idx="11410">
                  <c:v>-2.6555804549876139</c:v>
                </c:pt>
                <c:pt idx="11411">
                  <c:v>-2.4993330542317334</c:v>
                </c:pt>
                <c:pt idx="11412">
                  <c:v>-2.4572248496218165</c:v>
                </c:pt>
                <c:pt idx="11413">
                  <c:v>-2.8808408485654446</c:v>
                </c:pt>
                <c:pt idx="11414">
                  <c:v>-2.7640210775194141</c:v>
                </c:pt>
                <c:pt idx="11415">
                  <c:v>-2.7608167025052919</c:v>
                </c:pt>
                <c:pt idx="11416">
                  <c:v>-2.7470764326923001</c:v>
                </c:pt>
                <c:pt idx="11417">
                  <c:v>-3.0468080411341387</c:v>
                </c:pt>
                <c:pt idx="11418">
                  <c:v>-2.9618208730749722</c:v>
                </c:pt>
                <c:pt idx="11419">
                  <c:v>-2.5507437283844916</c:v>
                </c:pt>
                <c:pt idx="11420">
                  <c:v>-2.5128892041236526</c:v>
                </c:pt>
                <c:pt idx="11421">
                  <c:v>-2.8077839122610833</c:v>
                </c:pt>
                <c:pt idx="11422">
                  <c:v>-2.6832639745907945</c:v>
                </c:pt>
                <c:pt idx="11423">
                  <c:v>-2.6434457957440887</c:v>
                </c:pt>
                <c:pt idx="11424">
                  <c:v>-2.6058603852265696</c:v>
                </c:pt>
                <c:pt idx="11425">
                  <c:v>-2.0824187224658917</c:v>
                </c:pt>
                <c:pt idx="11426">
                  <c:v>-1.9627067467379</c:v>
                </c:pt>
                <c:pt idx="11427">
                  <c:v>-1.9315596006766582</c:v>
                </c:pt>
                <c:pt idx="11428">
                  <c:v>-1.8536763597858612</c:v>
                </c:pt>
                <c:pt idx="11429">
                  <c:v>-1.7961698885120501</c:v>
                </c:pt>
                <c:pt idx="11430">
                  <c:v>-1.5967723292607305</c:v>
                </c:pt>
                <c:pt idx="11431">
                  <c:v>-1.5361784838660499</c:v>
                </c:pt>
                <c:pt idx="11432">
                  <c:v>-1.4581917782377445</c:v>
                </c:pt>
                <c:pt idx="11433">
                  <c:v>-1.4553977645915279</c:v>
                </c:pt>
                <c:pt idx="11434">
                  <c:v>-1.4039682008634584</c:v>
                </c:pt>
                <c:pt idx="11435">
                  <c:v>-1.9361950491304805</c:v>
                </c:pt>
                <c:pt idx="11436">
                  <c:v>-1.6649640116555555</c:v>
                </c:pt>
                <c:pt idx="11437">
                  <c:v>-1.4648747540463751</c:v>
                </c:pt>
                <c:pt idx="11438">
                  <c:v>-1.8655606156531166</c:v>
                </c:pt>
                <c:pt idx="11439">
                  <c:v>-2.5622688803374363</c:v>
                </c:pt>
                <c:pt idx="11440">
                  <c:v>-2.6942988876627583</c:v>
                </c:pt>
                <c:pt idx="11441">
                  <c:v>-3.9537778665601113</c:v>
                </c:pt>
                <c:pt idx="11442">
                  <c:v>-4.1136866506519727</c:v>
                </c:pt>
                <c:pt idx="11443">
                  <c:v>-4.1908894314535274</c:v>
                </c:pt>
                <c:pt idx="11444">
                  <c:v>-4.2451229484199997</c:v>
                </c:pt>
                <c:pt idx="11445">
                  <c:v>-4.3198632990475279</c:v>
                </c:pt>
                <c:pt idx="11446">
                  <c:v>-4.6145587554203056</c:v>
                </c:pt>
                <c:pt idx="11447">
                  <c:v>-4.6986835200565835</c:v>
                </c:pt>
                <c:pt idx="11448">
                  <c:v>-4.7129507508706387</c:v>
                </c:pt>
                <c:pt idx="11449">
                  <c:v>-4.8239693196976665</c:v>
                </c:pt>
                <c:pt idx="11450">
                  <c:v>-5.1243769882252774</c:v>
                </c:pt>
                <c:pt idx="11451">
                  <c:v>-5.2340803533202775</c:v>
                </c:pt>
                <c:pt idx="11452">
                  <c:v>-5.3261787293482774</c:v>
                </c:pt>
                <c:pt idx="11453">
                  <c:v>-5.7290335602070277</c:v>
                </c:pt>
                <c:pt idx="11454">
                  <c:v>-5.7345807531499444</c:v>
                </c:pt>
                <c:pt idx="11455">
                  <c:v>-5.2355875094506672</c:v>
                </c:pt>
                <c:pt idx="11456">
                  <c:v>-5.2006186130965828</c:v>
                </c:pt>
                <c:pt idx="11457">
                  <c:v>-5.0762876414307225</c:v>
                </c:pt>
                <c:pt idx="11458">
                  <c:v>-5.2443612828780832</c:v>
                </c:pt>
                <c:pt idx="11459">
                  <c:v>-5.1602245464024721</c:v>
                </c:pt>
                <c:pt idx="11460">
                  <c:v>-5.164758585263777</c:v>
                </c:pt>
                <c:pt idx="11461">
                  <c:v>-3.4681235956357774</c:v>
                </c:pt>
                <c:pt idx="11462">
                  <c:v>-3.2135689419458608</c:v>
                </c:pt>
                <c:pt idx="11463">
                  <c:v>-3.1666038203814999</c:v>
                </c:pt>
                <c:pt idx="11464">
                  <c:v>-3.1613744855903891</c:v>
                </c:pt>
                <c:pt idx="11465">
                  <c:v>-3.4188997398824443</c:v>
                </c:pt>
                <c:pt idx="11466">
                  <c:v>-3.2431937863796945</c:v>
                </c:pt>
                <c:pt idx="11467">
                  <c:v>-2.8096076896288333</c:v>
                </c:pt>
                <c:pt idx="11468">
                  <c:v>-2.7717024492425058</c:v>
                </c:pt>
                <c:pt idx="11469">
                  <c:v>-3.0725148943822775</c:v>
                </c:pt>
                <c:pt idx="11470">
                  <c:v>-2.9828969881727225</c:v>
                </c:pt>
                <c:pt idx="11471">
                  <c:v>-2.9444287737684443</c:v>
                </c:pt>
                <c:pt idx="11472">
                  <c:v>-2.9126743333103886</c:v>
                </c:pt>
                <c:pt idx="11473">
                  <c:v>-2.3613666017638666</c:v>
                </c:pt>
                <c:pt idx="11474">
                  <c:v>-2.1514201881076609</c:v>
                </c:pt>
                <c:pt idx="11475">
                  <c:v>-2.0886116271020971</c:v>
                </c:pt>
                <c:pt idx="11476">
                  <c:v>-2.0169774865799388</c:v>
                </c:pt>
                <c:pt idx="11477">
                  <c:v>-1.956982989162475</c:v>
                </c:pt>
                <c:pt idx="11478">
                  <c:v>-1.7932956810720055</c:v>
                </c:pt>
                <c:pt idx="11479">
                  <c:v>-1.7405191854809361</c:v>
                </c:pt>
                <c:pt idx="11480">
                  <c:v>-1.6720529338748638</c:v>
                </c:pt>
                <c:pt idx="11481">
                  <c:v>-1.6277659018604083</c:v>
                </c:pt>
                <c:pt idx="11482">
                  <c:v>-1.4999266104473723</c:v>
                </c:pt>
                <c:pt idx="11483">
                  <c:v>-1.9807841876624694</c:v>
                </c:pt>
                <c:pt idx="11484">
                  <c:v>-1.6016232072811054</c:v>
                </c:pt>
                <c:pt idx="11485">
                  <c:v>-1.4514218212248056</c:v>
                </c:pt>
                <c:pt idx="11486">
                  <c:v>-1.8567426072162696</c:v>
                </c:pt>
                <c:pt idx="11487">
                  <c:v>-2.6473903057200667</c:v>
                </c:pt>
                <c:pt idx="11488">
                  <c:v>-2.7507466156866331</c:v>
                </c:pt>
                <c:pt idx="11489">
                  <c:v>-4.1104574666655553</c:v>
                </c:pt>
                <c:pt idx="11490">
                  <c:v>-4.5335360533972224</c:v>
                </c:pt>
                <c:pt idx="11491">
                  <c:v>-4.6946048818227224</c:v>
                </c:pt>
                <c:pt idx="11492">
                  <c:v>-4.750371707307611</c:v>
                </c:pt>
                <c:pt idx="11493">
                  <c:v>-4.825168818531389</c:v>
                </c:pt>
                <c:pt idx="11494">
                  <c:v>-5.0523724428134447</c:v>
                </c:pt>
                <c:pt idx="11495">
                  <c:v>-5.068699791377167</c:v>
                </c:pt>
                <c:pt idx="11496">
                  <c:v>-5.1267364648215556</c:v>
                </c:pt>
                <c:pt idx="11497">
                  <c:v>-5.1484294422387773</c:v>
                </c:pt>
                <c:pt idx="11498">
                  <c:v>-5.2493606728498889</c:v>
                </c:pt>
                <c:pt idx="11499">
                  <c:v>-5.2849636544630005</c:v>
                </c:pt>
                <c:pt idx="11500">
                  <c:v>-5.3804044195179168</c:v>
                </c:pt>
                <c:pt idx="11501">
                  <c:v>-5.7709346002718336</c:v>
                </c:pt>
                <c:pt idx="11502">
                  <c:v>-5.6482346424837777</c:v>
                </c:pt>
                <c:pt idx="11503">
                  <c:v>-5.0920077746668895</c:v>
                </c:pt>
                <c:pt idx="11504">
                  <c:v>-5.071673661252972</c:v>
                </c:pt>
                <c:pt idx="11505">
                  <c:v>-4.8924071718870561</c:v>
                </c:pt>
                <c:pt idx="11506">
                  <c:v>-4.9338218460072225</c:v>
                </c:pt>
                <c:pt idx="11507">
                  <c:v>-4.8252538696873613</c:v>
                </c:pt>
                <c:pt idx="11508">
                  <c:v>-4.8183101588013049</c:v>
                </c:pt>
                <c:pt idx="11509">
                  <c:v>-3.1465597795378057</c:v>
                </c:pt>
                <c:pt idx="11510">
                  <c:v>-2.9987415000420556</c:v>
                </c:pt>
                <c:pt idx="11511">
                  <c:v>-3.0032056177126112</c:v>
                </c:pt>
                <c:pt idx="11512">
                  <c:v>-2.9691316801491943</c:v>
                </c:pt>
                <c:pt idx="11513">
                  <c:v>-3.2764460756538609</c:v>
                </c:pt>
                <c:pt idx="11514">
                  <c:v>-3.2086181685576385</c:v>
                </c:pt>
                <c:pt idx="11515">
                  <c:v>-2.8063463753898334</c:v>
                </c:pt>
                <c:pt idx="11516">
                  <c:v>-2.7564462393618445</c:v>
                </c:pt>
                <c:pt idx="11517">
                  <c:v>-3.0626014625406111</c:v>
                </c:pt>
                <c:pt idx="11518">
                  <c:v>-2.9621416209546667</c:v>
                </c:pt>
                <c:pt idx="11519">
                  <c:v>-2.9280800865431948</c:v>
                </c:pt>
                <c:pt idx="11520">
                  <c:v>-2.8864298343369446</c:v>
                </c:pt>
                <c:pt idx="11521">
                  <c:v>-2.3609780402310694</c:v>
                </c:pt>
                <c:pt idx="11522">
                  <c:v>-2.2372795033423252</c:v>
                </c:pt>
                <c:pt idx="11523">
                  <c:v>-2.2056105128098666</c:v>
                </c:pt>
                <c:pt idx="11524">
                  <c:v>-2.1252293024277944</c:v>
                </c:pt>
                <c:pt idx="11525">
                  <c:v>-2.0761967530839973</c:v>
                </c:pt>
                <c:pt idx="11526">
                  <c:v>-1.9100247172037554</c:v>
                </c:pt>
                <c:pt idx="11527">
                  <c:v>-1.84545192758815</c:v>
                </c:pt>
                <c:pt idx="11528">
                  <c:v>-1.7673505993618779</c:v>
                </c:pt>
                <c:pt idx="11529">
                  <c:v>-1.7877177112441278</c:v>
                </c:pt>
                <c:pt idx="11530">
                  <c:v>-1.7946917823943167</c:v>
                </c:pt>
                <c:pt idx="11531">
                  <c:v>-2.3567859771213167</c:v>
                </c:pt>
                <c:pt idx="11532">
                  <c:v>-1.9743158504695724</c:v>
                </c:pt>
                <c:pt idx="11533">
                  <c:v>-1.7540523784426862</c:v>
                </c:pt>
                <c:pt idx="11534">
                  <c:v>-1.9288808387158694</c:v>
                </c:pt>
                <c:pt idx="11535">
                  <c:v>-2.6515412029009968</c:v>
                </c:pt>
                <c:pt idx="11536">
                  <c:v>-2.7908596585829444</c:v>
                </c:pt>
                <c:pt idx="11537">
                  <c:v>-4.1009260554086389</c:v>
                </c:pt>
                <c:pt idx="11538">
                  <c:v>-4.4891028385131113</c:v>
                </c:pt>
                <c:pt idx="11539">
                  <c:v>-4.6440404131784447</c:v>
                </c:pt>
                <c:pt idx="11540">
                  <c:v>-4.6853674482481669</c:v>
                </c:pt>
                <c:pt idx="11541">
                  <c:v>-4.7780914450163605</c:v>
                </c:pt>
                <c:pt idx="11542">
                  <c:v>-5.0324591673618606</c:v>
                </c:pt>
                <c:pt idx="11543">
                  <c:v>-5.1038362360028326</c:v>
                </c:pt>
                <c:pt idx="11544">
                  <c:v>-5.1528410065101395</c:v>
                </c:pt>
                <c:pt idx="11545">
                  <c:v>-5.0752594362713612</c:v>
                </c:pt>
                <c:pt idx="11546">
                  <c:v>-4.9484422721087773</c:v>
                </c:pt>
                <c:pt idx="11547">
                  <c:v>-4.7747555372811119</c:v>
                </c:pt>
                <c:pt idx="11548">
                  <c:v>-4.794520116697611</c:v>
                </c:pt>
                <c:pt idx="11549">
                  <c:v>-5.3581366374080277</c:v>
                </c:pt>
                <c:pt idx="11550">
                  <c:v>-5.3272881769906384</c:v>
                </c:pt>
                <c:pt idx="11551">
                  <c:v>-4.7847714143490281</c:v>
                </c:pt>
                <c:pt idx="11552">
                  <c:v>-4.742271981989111</c:v>
                </c:pt>
                <c:pt idx="11553">
                  <c:v>-4.5942389839639448</c:v>
                </c:pt>
                <c:pt idx="11554">
                  <c:v>-4.72635821500125</c:v>
                </c:pt>
                <c:pt idx="11555">
                  <c:v>-4.6392015468940002</c:v>
                </c:pt>
                <c:pt idx="11556">
                  <c:v>-4.6147904393203056</c:v>
                </c:pt>
                <c:pt idx="11557">
                  <c:v>-2.9692357111362502</c:v>
                </c:pt>
                <c:pt idx="11558">
                  <c:v>-2.8781492449855004</c:v>
                </c:pt>
                <c:pt idx="11559">
                  <c:v>-2.8920035740640277</c:v>
                </c:pt>
                <c:pt idx="11560">
                  <c:v>-2.8585453665293059</c:v>
                </c:pt>
                <c:pt idx="11561">
                  <c:v>-3.1559701029736114</c:v>
                </c:pt>
                <c:pt idx="11562">
                  <c:v>-3.0563771529783055</c:v>
                </c:pt>
                <c:pt idx="11563">
                  <c:v>-2.6469000634421334</c:v>
                </c:pt>
                <c:pt idx="11564">
                  <c:v>-2.5964960983479113</c:v>
                </c:pt>
                <c:pt idx="11565">
                  <c:v>-2.909670873109417</c:v>
                </c:pt>
                <c:pt idx="11566">
                  <c:v>-2.8417496768522499</c:v>
                </c:pt>
                <c:pt idx="11567">
                  <c:v>-2.8143306984740559</c:v>
                </c:pt>
                <c:pt idx="11568">
                  <c:v>-2.7742682733920527</c:v>
                </c:pt>
                <c:pt idx="11569">
                  <c:v>-2.2327582140775415</c:v>
                </c:pt>
                <c:pt idx="11570">
                  <c:v>-2.0434885583874998</c:v>
                </c:pt>
                <c:pt idx="11571">
                  <c:v>-2.0054363496825554</c:v>
                </c:pt>
                <c:pt idx="11572">
                  <c:v>-1.9186871220016222</c:v>
                </c:pt>
                <c:pt idx="11573">
                  <c:v>-1.8966310677134446</c:v>
                </c:pt>
                <c:pt idx="11574">
                  <c:v>-1.8173187850151806</c:v>
                </c:pt>
                <c:pt idx="11575">
                  <c:v>-1.7968609929979196</c:v>
                </c:pt>
                <c:pt idx="11576">
                  <c:v>-1.7218587833384889</c:v>
                </c:pt>
                <c:pt idx="11577">
                  <c:v>-1.7199440233199306</c:v>
                </c:pt>
                <c:pt idx="11578">
                  <c:v>-1.7359484942501584</c:v>
                </c:pt>
                <c:pt idx="11579">
                  <c:v>-2.2918038845223641</c:v>
                </c:pt>
                <c:pt idx="11580">
                  <c:v>-2.2244253660070026</c:v>
                </c:pt>
                <c:pt idx="11581">
                  <c:v>-1.8414153211862307</c:v>
                </c:pt>
                <c:pt idx="11582">
                  <c:v>-1.9966777664372415</c:v>
                </c:pt>
                <c:pt idx="11583">
                  <c:v>-2.6792708542011305</c:v>
                </c:pt>
                <c:pt idx="11584">
                  <c:v>-2.7935394794356667</c:v>
                </c:pt>
                <c:pt idx="11585">
                  <c:v>-4.0608331204328056</c:v>
                </c:pt>
                <c:pt idx="11586">
                  <c:v>-4.3432759469297224</c:v>
                </c:pt>
                <c:pt idx="11587">
                  <c:v>-4.4570057092558057</c:v>
                </c:pt>
                <c:pt idx="11588">
                  <c:v>-4.5364395146151395</c:v>
                </c:pt>
                <c:pt idx="11589">
                  <c:v>-4.5971299965431394</c:v>
                </c:pt>
                <c:pt idx="11590">
                  <c:v>-4.7206550720718337</c:v>
                </c:pt>
                <c:pt idx="11591">
                  <c:v>-4.6055683203454727</c:v>
                </c:pt>
                <c:pt idx="11592">
                  <c:v>-4.625998426211833</c:v>
                </c:pt>
                <c:pt idx="11593">
                  <c:v>-4.6476213383426659</c:v>
                </c:pt>
                <c:pt idx="11594">
                  <c:v>-4.7029845913830828</c:v>
                </c:pt>
                <c:pt idx="11595">
                  <c:v>-4.7541077130143057</c:v>
                </c:pt>
                <c:pt idx="11596">
                  <c:v>-4.8741157803762496</c:v>
                </c:pt>
                <c:pt idx="11597">
                  <c:v>-5.2526757214334996</c:v>
                </c:pt>
                <c:pt idx="11598">
                  <c:v>-5.1972601193655281</c:v>
                </c:pt>
                <c:pt idx="11599">
                  <c:v>-4.6817200844296947</c:v>
                </c:pt>
                <c:pt idx="11600">
                  <c:v>-4.6549994111903885</c:v>
                </c:pt>
                <c:pt idx="11601">
                  <c:v>-4.4854456809945553</c:v>
                </c:pt>
                <c:pt idx="11602">
                  <c:v>-4.5376612232465279</c:v>
                </c:pt>
                <c:pt idx="11603">
                  <c:v>-4.42636921422275</c:v>
                </c:pt>
                <c:pt idx="11604">
                  <c:v>-4.4007156125721112</c:v>
                </c:pt>
                <c:pt idx="11605">
                  <c:v>-2.7559163870333836</c:v>
                </c:pt>
                <c:pt idx="11606">
                  <c:v>-2.6635367069631473</c:v>
                </c:pt>
                <c:pt idx="11607">
                  <c:v>-2.6749447802231829</c:v>
                </c:pt>
                <c:pt idx="11608">
                  <c:v>-2.6403764588151919</c:v>
                </c:pt>
                <c:pt idx="11609">
                  <c:v>-2.9294646189304725</c:v>
                </c:pt>
                <c:pt idx="11610">
                  <c:v>-2.7989302720459999</c:v>
                </c:pt>
                <c:pt idx="11611">
                  <c:v>-2.372559380883942</c:v>
                </c:pt>
                <c:pt idx="11612">
                  <c:v>-2.3254394659960385</c:v>
                </c:pt>
                <c:pt idx="11613">
                  <c:v>-2.6148267887878167</c:v>
                </c:pt>
                <c:pt idx="11614">
                  <c:v>-2.4838821895378027</c:v>
                </c:pt>
                <c:pt idx="11615">
                  <c:v>-2.437482113817675</c:v>
                </c:pt>
                <c:pt idx="11616">
                  <c:v>-2.3954013998730139</c:v>
                </c:pt>
                <c:pt idx="11617">
                  <c:v>-1.8576122668909056</c:v>
                </c:pt>
                <c:pt idx="11618">
                  <c:v>-1.7003274236647334</c:v>
                </c:pt>
                <c:pt idx="11619">
                  <c:v>-1.6624485943071612</c:v>
                </c:pt>
                <c:pt idx="11620">
                  <c:v>-1.5764023983390332</c:v>
                </c:pt>
                <c:pt idx="11621">
                  <c:v>-1.5407720390166695</c:v>
                </c:pt>
                <c:pt idx="11622">
                  <c:v>-1.4308181412037917</c:v>
                </c:pt>
                <c:pt idx="11623">
                  <c:v>-1.3899484909367139</c:v>
                </c:pt>
                <c:pt idx="11624">
                  <c:v>-1.3088371171944082</c:v>
                </c:pt>
                <c:pt idx="11625">
                  <c:v>-1.3447525019156807</c:v>
                </c:pt>
                <c:pt idx="11626">
                  <c:v>-1.4724348524506305</c:v>
                </c:pt>
                <c:pt idx="11627">
                  <c:v>-2.0643152087595502</c:v>
                </c:pt>
                <c:pt idx="11628">
                  <c:v>-1.7943822982146056</c:v>
                </c:pt>
                <c:pt idx="11629">
                  <c:v>-1.5766929913291139</c:v>
                </c:pt>
                <c:pt idx="11630">
                  <c:v>-1.8274062636529251</c:v>
                </c:pt>
                <c:pt idx="11631">
                  <c:v>-2.4964071825444276</c:v>
                </c:pt>
                <c:pt idx="11632">
                  <c:v>-2.6210723771435722</c:v>
                </c:pt>
                <c:pt idx="11633">
                  <c:v>-3.9196801058126107</c:v>
                </c:pt>
                <c:pt idx="11634">
                  <c:v>-4.2481941870066668</c:v>
                </c:pt>
                <c:pt idx="11635">
                  <c:v>-4.3484118912676113</c:v>
                </c:pt>
                <c:pt idx="11636">
                  <c:v>-4.4130238168781943</c:v>
                </c:pt>
                <c:pt idx="11637">
                  <c:v>-4.4700570564519451</c:v>
                </c:pt>
                <c:pt idx="11638">
                  <c:v>-4.6407865851822496</c:v>
                </c:pt>
                <c:pt idx="11639">
                  <c:v>-4.6560991424268341</c:v>
                </c:pt>
                <c:pt idx="11640">
                  <c:v>-4.6930868196772222</c:v>
                </c:pt>
                <c:pt idx="11641">
                  <c:v>-4.7555374590627224</c:v>
                </c:pt>
                <c:pt idx="11642">
                  <c:v>-4.9711335524875278</c:v>
                </c:pt>
                <c:pt idx="11643">
                  <c:v>-5.0565136101684729</c:v>
                </c:pt>
                <c:pt idx="11644">
                  <c:v>-5.1006389330384714</c:v>
                </c:pt>
                <c:pt idx="11645">
                  <c:v>-5.313447401625278</c:v>
                </c:pt>
                <c:pt idx="11646">
                  <c:v>-5.1195262261256111</c:v>
                </c:pt>
                <c:pt idx="11647">
                  <c:v>-4.7222062112212217</c:v>
                </c:pt>
                <c:pt idx="11648">
                  <c:v>-4.7389959355806388</c:v>
                </c:pt>
                <c:pt idx="11649">
                  <c:v>-4.9600221199400556</c:v>
                </c:pt>
                <c:pt idx="11650">
                  <c:v>-4.6702119673914995</c:v>
                </c:pt>
                <c:pt idx="11651">
                  <c:v>-4.5308672915981107</c:v>
                </c:pt>
                <c:pt idx="11652">
                  <c:v>-4.5026073617224442</c:v>
                </c:pt>
                <c:pt idx="11653">
                  <c:v>-2.8438944550182779</c:v>
                </c:pt>
                <c:pt idx="11654">
                  <c:v>-2.7235202585561558</c:v>
                </c:pt>
                <c:pt idx="11655">
                  <c:v>-2.7285890373462838</c:v>
                </c:pt>
                <c:pt idx="11656">
                  <c:v>-2.6962924810963225</c:v>
                </c:pt>
                <c:pt idx="11657">
                  <c:v>-2.9923469394459445</c:v>
                </c:pt>
                <c:pt idx="11658">
                  <c:v>-2.8961220798507776</c:v>
                </c:pt>
                <c:pt idx="11659">
                  <c:v>-2.4816072865573946</c:v>
                </c:pt>
                <c:pt idx="11660">
                  <c:v>-2.4364105702120695</c:v>
                </c:pt>
                <c:pt idx="11661">
                  <c:v>-2.7273878913444918</c:v>
                </c:pt>
                <c:pt idx="11662">
                  <c:v>-2.5945418464146388</c:v>
                </c:pt>
                <c:pt idx="11663">
                  <c:v>-2.5616597477521639</c:v>
                </c:pt>
                <c:pt idx="11664">
                  <c:v>-2.5140789013848082</c:v>
                </c:pt>
                <c:pt idx="11665">
                  <c:v>-2.0038450960480998</c:v>
                </c:pt>
                <c:pt idx="11666">
                  <c:v>-1.9074885153119943</c:v>
                </c:pt>
                <c:pt idx="11667">
                  <c:v>-1.890238366171161</c:v>
                </c:pt>
                <c:pt idx="11668">
                  <c:v>-1.8050211263140195</c:v>
                </c:pt>
                <c:pt idx="11669">
                  <c:v>-1.7571418189997945</c:v>
                </c:pt>
                <c:pt idx="11670">
                  <c:v>-1.5572479728636333</c:v>
                </c:pt>
                <c:pt idx="11671">
                  <c:v>-1.4869733692357945</c:v>
                </c:pt>
                <c:pt idx="11672">
                  <c:v>-1.4102211709169001</c:v>
                </c:pt>
                <c:pt idx="11673">
                  <c:v>-1.4215423588114999</c:v>
                </c:pt>
                <c:pt idx="11674">
                  <c:v>-1.3985184793987167</c:v>
                </c:pt>
                <c:pt idx="11675">
                  <c:v>-1.9314702238057389</c:v>
                </c:pt>
                <c:pt idx="11676">
                  <c:v>-1.7056554145819389</c:v>
                </c:pt>
                <c:pt idx="11677">
                  <c:v>-1.4761420680703279</c:v>
                </c:pt>
                <c:pt idx="11678">
                  <c:v>-1.8459778235846445</c:v>
                </c:pt>
                <c:pt idx="11679">
                  <c:v>-2.5640256063818088</c:v>
                </c:pt>
                <c:pt idx="11680">
                  <c:v>-2.680478711892631</c:v>
                </c:pt>
                <c:pt idx="11681">
                  <c:v>-2.3093797983209443</c:v>
                </c:pt>
                <c:pt idx="11682">
                  <c:v>-2.633789347672792</c:v>
                </c:pt>
                <c:pt idx="11683">
                  <c:v>-2.7550463931908222</c:v>
                </c:pt>
                <c:pt idx="11684">
                  <c:v>-2.8062671309894442</c:v>
                </c:pt>
                <c:pt idx="11685">
                  <c:v>-2.8443092029615835</c:v>
                </c:pt>
                <c:pt idx="11686">
                  <c:v>-2.9633311355159719</c:v>
                </c:pt>
                <c:pt idx="11687">
                  <c:v>-2.9595109304309166</c:v>
                </c:pt>
                <c:pt idx="11688">
                  <c:v>-3.0053264448253052</c:v>
                </c:pt>
                <c:pt idx="11689">
                  <c:v>-3.019571965050472</c:v>
                </c:pt>
                <c:pt idx="11690">
                  <c:v>-3.1083983768650834</c:v>
                </c:pt>
                <c:pt idx="11691">
                  <c:v>-3.1344129232633611</c:v>
                </c:pt>
                <c:pt idx="11692">
                  <c:v>-3.2144828407804167</c:v>
                </c:pt>
                <c:pt idx="11693">
                  <c:v>-3.6203607457101663</c:v>
                </c:pt>
                <c:pt idx="11694">
                  <c:v>-3.5161075361541942</c:v>
                </c:pt>
                <c:pt idx="11695">
                  <c:v>-2.960423917384889</c:v>
                </c:pt>
                <c:pt idx="11696">
                  <c:v>-2.9170791530859166</c:v>
                </c:pt>
                <c:pt idx="11697">
                  <c:v>-2.7339598086973469</c:v>
                </c:pt>
                <c:pt idx="11698">
                  <c:v>-2.3556889763938997</c:v>
                </c:pt>
                <c:pt idx="11699">
                  <c:v>-2.2264750087520193</c:v>
                </c:pt>
                <c:pt idx="11700">
                  <c:v>-2.1811090535475111</c:v>
                </c:pt>
                <c:pt idx="11701">
                  <c:v>-2.6174015315694446</c:v>
                </c:pt>
                <c:pt idx="11702">
                  <c:v>-2.5273512024956224</c:v>
                </c:pt>
                <c:pt idx="11703">
                  <c:v>-2.5310643291420751</c:v>
                </c:pt>
                <c:pt idx="11704">
                  <c:v>-2.5144031725713081</c:v>
                </c:pt>
                <c:pt idx="11705">
                  <c:v>-2.8153981215275552</c:v>
                </c:pt>
                <c:pt idx="11706">
                  <c:v>-2.7295041025515725</c:v>
                </c:pt>
                <c:pt idx="11707">
                  <c:v>-2.3168576339872802</c:v>
                </c:pt>
                <c:pt idx="11708">
                  <c:v>-2.2794464111140114</c:v>
                </c:pt>
                <c:pt idx="11709">
                  <c:v>-2.567180176403125</c:v>
                </c:pt>
                <c:pt idx="11710">
                  <c:v>-2.4151072865073084</c:v>
                </c:pt>
                <c:pt idx="11711">
                  <c:v>-2.3577391108994834</c:v>
                </c:pt>
                <c:pt idx="11712">
                  <c:v>-2.3271111246991945</c:v>
                </c:pt>
                <c:pt idx="11713">
                  <c:v>-1.7807556203151305</c:v>
                </c:pt>
                <c:pt idx="11714">
                  <c:v>-1.6021832089885166</c:v>
                </c:pt>
                <c:pt idx="11715">
                  <c:v>-1.5535128205070889</c:v>
                </c:pt>
                <c:pt idx="11716">
                  <c:v>-1.4762424402564835</c:v>
                </c:pt>
                <c:pt idx="11717">
                  <c:v>-1.428319019981211</c:v>
                </c:pt>
                <c:pt idx="11718">
                  <c:v>-1.291299052768436</c:v>
                </c:pt>
                <c:pt idx="11719">
                  <c:v>-1.2482529392443082</c:v>
                </c:pt>
                <c:pt idx="11720">
                  <c:v>-1.1688875810393222</c:v>
                </c:pt>
                <c:pt idx="11721">
                  <c:v>-1.1640074038229999</c:v>
                </c:pt>
                <c:pt idx="11722">
                  <c:v>-1.1122507798659445</c:v>
                </c:pt>
                <c:pt idx="11723">
                  <c:v>-1.1288893735421972</c:v>
                </c:pt>
                <c:pt idx="11724">
                  <c:v>-1.2682215318092889</c:v>
                </c:pt>
                <c:pt idx="11725">
                  <c:v>-1.1028405315985805</c:v>
                </c:pt>
                <c:pt idx="11726">
                  <c:v>-1.5004096627745112</c:v>
                </c:pt>
                <c:pt idx="11727">
                  <c:v>-2.2425999496553612</c:v>
                </c:pt>
                <c:pt idx="11728">
                  <c:v>-2.316631232069561</c:v>
                </c:pt>
                <c:pt idx="11729">
                  <c:v>-1.8179971169350695</c:v>
                </c:pt>
                <c:pt idx="11730">
                  <c:v>-2.0462121386379222</c:v>
                </c:pt>
                <c:pt idx="11731">
                  <c:v>-2.1989219535174582</c:v>
                </c:pt>
                <c:pt idx="11732">
                  <c:v>-2.2750321004018859</c:v>
                </c:pt>
                <c:pt idx="11733">
                  <c:v>-2.3618300362072109</c:v>
                </c:pt>
                <c:pt idx="11734">
                  <c:v>-2.4779462923415112</c:v>
                </c:pt>
                <c:pt idx="11735">
                  <c:v>-2.2638131592910473</c:v>
                </c:pt>
                <c:pt idx="11736">
                  <c:v>-2.2007201457502639</c:v>
                </c:pt>
                <c:pt idx="11737">
                  <c:v>-2.1545177590985913</c:v>
                </c:pt>
                <c:pt idx="11738">
                  <c:v>-2.0872213703942251</c:v>
                </c:pt>
                <c:pt idx="11739">
                  <c:v>-2.068955171519661</c:v>
                </c:pt>
                <c:pt idx="11740">
                  <c:v>-2.0380323915522749</c:v>
                </c:pt>
                <c:pt idx="11741">
                  <c:v>-2.4530058243885251</c:v>
                </c:pt>
                <c:pt idx="11742">
                  <c:v>-2.4579638606011471</c:v>
                </c:pt>
                <c:pt idx="11743">
                  <c:v>-2.0045772821930443</c:v>
                </c:pt>
                <c:pt idx="11744">
                  <c:v>-1.9621709393232305</c:v>
                </c:pt>
                <c:pt idx="11745">
                  <c:v>-1.9192174650478973</c:v>
                </c:pt>
                <c:pt idx="11746">
                  <c:v>-1.732774933125514</c:v>
                </c:pt>
                <c:pt idx="11747">
                  <c:v>-1.6115101528341582</c:v>
                </c:pt>
                <c:pt idx="11748">
                  <c:v>-1.5645766485320751</c:v>
                </c:pt>
                <c:pt idx="11749">
                  <c:v>-1.9774725226011389</c:v>
                </c:pt>
                <c:pt idx="11750">
                  <c:v>-1.8335037918526251</c:v>
                </c:pt>
                <c:pt idx="11751">
                  <c:v>-1.8221314657080805</c:v>
                </c:pt>
                <c:pt idx="11752">
                  <c:v>-1.8153809485067471</c:v>
                </c:pt>
                <c:pt idx="11753">
                  <c:v>-2.11544525008755</c:v>
                </c:pt>
                <c:pt idx="11754">
                  <c:v>-2.0407342136324167</c:v>
                </c:pt>
                <c:pt idx="11755">
                  <c:v>-1.6345440703167138</c:v>
                </c:pt>
                <c:pt idx="11756">
                  <c:v>-1.6085203851240224</c:v>
                </c:pt>
                <c:pt idx="11757">
                  <c:v>-1.9058900506907972</c:v>
                </c:pt>
                <c:pt idx="11758">
                  <c:v>-1.7957065719756862</c:v>
                </c:pt>
                <c:pt idx="11759">
                  <c:v>-1.7515349128365778</c:v>
                </c:pt>
                <c:pt idx="11760">
                  <c:v>-1.7331503733740055</c:v>
                </c:pt>
                <c:pt idx="11761">
                  <c:v>-1.1994633552675109</c:v>
                </c:pt>
                <c:pt idx="11762">
                  <c:v>-1.0379951640068834</c:v>
                </c:pt>
                <c:pt idx="11763">
                  <c:v>-0.99819500016960838</c:v>
                </c:pt>
                <c:pt idx="11764">
                  <c:v>-0.93531238911149162</c:v>
                </c:pt>
                <c:pt idx="11765">
                  <c:v>-0.90628152198979439</c:v>
                </c:pt>
                <c:pt idx="11766">
                  <c:v>-0.81556679228691109</c:v>
                </c:pt>
                <c:pt idx="11767">
                  <c:v>-0.80470569490817223</c:v>
                </c:pt>
                <c:pt idx="11768">
                  <c:v>-0.73735929208462769</c:v>
                </c:pt>
                <c:pt idx="11769">
                  <c:v>-0.74797234196143614</c:v>
                </c:pt>
                <c:pt idx="11770">
                  <c:v>-0.71543498553567497</c:v>
                </c:pt>
                <c:pt idx="11771">
                  <c:v>-1.2573844070062612</c:v>
                </c:pt>
                <c:pt idx="11772">
                  <c:v>-0.87317364790223895</c:v>
                </c:pt>
                <c:pt idx="11773">
                  <c:v>-0.71580530645925833</c:v>
                </c:pt>
                <c:pt idx="11774">
                  <c:v>-1.0530088211293973</c:v>
                </c:pt>
                <c:pt idx="11775">
                  <c:v>-1.7902046403370611</c:v>
                </c:pt>
                <c:pt idx="11776">
                  <c:v>-1.8430960186635277</c:v>
                </c:pt>
                <c:pt idx="11777">
                  <c:v>-3.1519290462545002</c:v>
                </c:pt>
                <c:pt idx="11778">
                  <c:v>-3.4653819908097225</c:v>
                </c:pt>
                <c:pt idx="11779">
                  <c:v>-3.5957375093353052</c:v>
                </c:pt>
                <c:pt idx="11780">
                  <c:v>-3.6544163223906945</c:v>
                </c:pt>
                <c:pt idx="11781">
                  <c:v>-3.7372724200228333</c:v>
                </c:pt>
                <c:pt idx="11782">
                  <c:v>-3.929711383051667</c:v>
                </c:pt>
                <c:pt idx="11783">
                  <c:v>-3.8852178305228335</c:v>
                </c:pt>
                <c:pt idx="11784">
                  <c:v>-3.9140476914881668</c:v>
                </c:pt>
                <c:pt idx="11785">
                  <c:v>-3.9887945722858058</c:v>
                </c:pt>
                <c:pt idx="11786">
                  <c:v>-4.1076349742084446</c:v>
                </c:pt>
                <c:pt idx="11787">
                  <c:v>-4.1267688266486386</c:v>
                </c:pt>
                <c:pt idx="11788">
                  <c:v>-4.2018282939966394</c:v>
                </c:pt>
                <c:pt idx="11789">
                  <c:v>-4.6089325298908328</c:v>
                </c:pt>
                <c:pt idx="11790">
                  <c:v>-4.4568106428973335</c:v>
                </c:pt>
                <c:pt idx="11791">
                  <c:v>-3.8825855778494445</c:v>
                </c:pt>
                <c:pt idx="11792">
                  <c:v>-3.846128093360889</c:v>
                </c:pt>
                <c:pt idx="11793">
                  <c:v>-4.098248207908167</c:v>
                </c:pt>
                <c:pt idx="11794">
                  <c:v>-3.8807687923027223</c:v>
                </c:pt>
                <c:pt idx="11795">
                  <c:v>-3.7912736249156112</c:v>
                </c:pt>
                <c:pt idx="11796">
                  <c:v>-3.7868328371276108</c:v>
                </c:pt>
                <c:pt idx="11797">
                  <c:v>-2.1326503181124612</c:v>
                </c:pt>
                <c:pt idx="11798">
                  <c:v>-2.0229853502216528</c:v>
                </c:pt>
                <c:pt idx="11799">
                  <c:v>-2.0355627758893053</c:v>
                </c:pt>
                <c:pt idx="11800">
                  <c:v>-2.0114476424219863</c:v>
                </c:pt>
                <c:pt idx="11801">
                  <c:v>-2.3208809334096028</c:v>
                </c:pt>
                <c:pt idx="11802">
                  <c:v>-2.2637694296671333</c:v>
                </c:pt>
                <c:pt idx="11803">
                  <c:v>-1.8678469296502471</c:v>
                </c:pt>
                <c:pt idx="11804">
                  <c:v>-1.8293092014567138</c:v>
                </c:pt>
                <c:pt idx="11805">
                  <c:v>-2.1451769379967529</c:v>
                </c:pt>
                <c:pt idx="11806">
                  <c:v>-2.0870703275557028</c:v>
                </c:pt>
                <c:pt idx="11807">
                  <c:v>-2.0638497280182722</c:v>
                </c:pt>
                <c:pt idx="11808">
                  <c:v>-2.0355230776152444</c:v>
                </c:pt>
                <c:pt idx="11809">
                  <c:v>-1.5153568798839279</c:v>
                </c:pt>
                <c:pt idx="11810">
                  <c:v>-1.3796566712451026</c:v>
                </c:pt>
                <c:pt idx="11811">
                  <c:v>-1.3393581171489055</c:v>
                </c:pt>
                <c:pt idx="11812">
                  <c:v>-1.2780774197129443</c:v>
                </c:pt>
                <c:pt idx="11813">
                  <c:v>-1.2255096662838749</c:v>
                </c:pt>
                <c:pt idx="11814">
                  <c:v>-1.0709020412035251</c:v>
                </c:pt>
                <c:pt idx="11815">
                  <c:v>-1.0347565344262277</c:v>
                </c:pt>
                <c:pt idx="11816">
                  <c:v>-0.97172235392745832</c:v>
                </c:pt>
                <c:pt idx="11817">
                  <c:v>-0.95693999016936937</c:v>
                </c:pt>
                <c:pt idx="11818">
                  <c:v>-0.89071530455483894</c:v>
                </c:pt>
                <c:pt idx="11819">
                  <c:v>-1.3607924957800055</c:v>
                </c:pt>
                <c:pt idx="11820">
                  <c:v>-1.3581431017186916</c:v>
                </c:pt>
                <c:pt idx="11821">
                  <c:v>-1.0041784238054638</c:v>
                </c:pt>
                <c:pt idx="11822">
                  <c:v>-1.3224557022726724</c:v>
                </c:pt>
                <c:pt idx="11823">
                  <c:v>-2.0371999238651695</c:v>
                </c:pt>
                <c:pt idx="11824">
                  <c:v>-2.1307879605262805</c:v>
                </c:pt>
                <c:pt idx="11825">
                  <c:v>-3.3365145327606665</c:v>
                </c:pt>
                <c:pt idx="11826">
                  <c:v>-3.5698212088068892</c:v>
                </c:pt>
                <c:pt idx="11827">
                  <c:v>-3.7545881626888051</c:v>
                </c:pt>
                <c:pt idx="11828">
                  <c:v>-3.83154203857625</c:v>
                </c:pt>
                <c:pt idx="11829">
                  <c:v>-3.8152196476299722</c:v>
                </c:pt>
                <c:pt idx="11830">
                  <c:v>-3.8553309206168889</c:v>
                </c:pt>
                <c:pt idx="11831">
                  <c:v>-3.7780876932095553</c:v>
                </c:pt>
                <c:pt idx="11832">
                  <c:v>-3.7702613705602781</c:v>
                </c:pt>
                <c:pt idx="11833">
                  <c:v>-3.7741887548741664</c:v>
                </c:pt>
                <c:pt idx="11834">
                  <c:v>-3.7228613823321388</c:v>
                </c:pt>
                <c:pt idx="11835">
                  <c:v>-3.6520139098667221</c:v>
                </c:pt>
                <c:pt idx="11836">
                  <c:v>-3.6272765222062224</c:v>
                </c:pt>
                <c:pt idx="11837">
                  <c:v>-4.3452036556869444</c:v>
                </c:pt>
                <c:pt idx="11838">
                  <c:v>-4.2318274969938887</c:v>
                </c:pt>
                <c:pt idx="11839">
                  <c:v>-3.7648139943229442</c:v>
                </c:pt>
                <c:pt idx="11840">
                  <c:v>-3.7591210697572497</c:v>
                </c:pt>
                <c:pt idx="11841">
                  <c:v>-3.7165891265859443</c:v>
                </c:pt>
                <c:pt idx="11842">
                  <c:v>-3.6255187273363059</c:v>
                </c:pt>
                <c:pt idx="11843">
                  <c:v>-3.5863786159500832</c:v>
                </c:pt>
                <c:pt idx="11844">
                  <c:v>-3.5663181595007218</c:v>
                </c:pt>
                <c:pt idx="11845">
                  <c:v>-1.9257429910032222</c:v>
                </c:pt>
                <c:pt idx="11846">
                  <c:v>-1.8353099207724777</c:v>
                </c:pt>
                <c:pt idx="11847">
                  <c:v>-1.8517704897640805</c:v>
                </c:pt>
                <c:pt idx="11848">
                  <c:v>-1.8216495892352778</c:v>
                </c:pt>
                <c:pt idx="11849">
                  <c:v>-2.1307618195320277</c:v>
                </c:pt>
                <c:pt idx="11850">
                  <c:v>-2.0715666971566584</c:v>
                </c:pt>
                <c:pt idx="11851">
                  <c:v>-1.6716740134068249</c:v>
                </c:pt>
                <c:pt idx="11852">
                  <c:v>-1.6346074495531082</c:v>
                </c:pt>
                <c:pt idx="11853">
                  <c:v>-1.9270262466480417</c:v>
                </c:pt>
                <c:pt idx="11854">
                  <c:v>-1.7791533948402611</c:v>
                </c:pt>
                <c:pt idx="11855">
                  <c:v>-1.7227737712531832</c:v>
                </c:pt>
                <c:pt idx="11856">
                  <c:v>-1.7020293858843778</c:v>
                </c:pt>
                <c:pt idx="11857">
                  <c:v>-1.1653999196425222</c:v>
                </c:pt>
                <c:pt idx="11858">
                  <c:v>-1.0021772442228778</c:v>
                </c:pt>
                <c:pt idx="11859">
                  <c:v>-0.96186046732384722</c:v>
                </c:pt>
                <c:pt idx="11860">
                  <c:v>-0.89673791023957505</c:v>
                </c:pt>
                <c:pt idx="11861">
                  <c:v>-0.86996203483966938</c:v>
                </c:pt>
                <c:pt idx="11862">
                  <c:v>-0.7804112104865556</c:v>
                </c:pt>
                <c:pt idx="11863">
                  <c:v>-0.76968308552726938</c:v>
                </c:pt>
                <c:pt idx="11864">
                  <c:v>-0.7070090312816083</c:v>
                </c:pt>
                <c:pt idx="11865">
                  <c:v>-0.71766557225845273</c:v>
                </c:pt>
                <c:pt idx="11866">
                  <c:v>-0.69074168948005565</c:v>
                </c:pt>
                <c:pt idx="11867">
                  <c:v>-1.1430399998497585</c:v>
                </c:pt>
                <c:pt idx="11868">
                  <c:v>-0.87672419869656948</c:v>
                </c:pt>
                <c:pt idx="11869">
                  <c:v>-0.69220846109738055</c:v>
                </c:pt>
                <c:pt idx="11870">
                  <c:v>-1.0555780018731722</c:v>
                </c:pt>
                <c:pt idx="11871">
                  <c:v>-1.7975174921626695</c:v>
                </c:pt>
                <c:pt idx="11872">
                  <c:v>-1.8662730728981778</c:v>
                </c:pt>
                <c:pt idx="11873">
                  <c:v>-3.172067710125472</c:v>
                </c:pt>
                <c:pt idx="11874">
                  <c:v>-3.4031284126338335</c:v>
                </c:pt>
                <c:pt idx="11875">
                  <c:v>-3.4481086001759165</c:v>
                </c:pt>
                <c:pt idx="11876">
                  <c:v>-3.478490587344889</c:v>
                </c:pt>
                <c:pt idx="11877">
                  <c:v>-3.5510425445522777</c:v>
                </c:pt>
                <c:pt idx="11878">
                  <c:v>-3.7621593703304446</c:v>
                </c:pt>
                <c:pt idx="11879">
                  <c:v>-3.8164542826473893</c:v>
                </c:pt>
                <c:pt idx="11880">
                  <c:v>-3.8843283756475002</c:v>
                </c:pt>
                <c:pt idx="11881">
                  <c:v>-3.8941488088416389</c:v>
                </c:pt>
                <c:pt idx="11882">
                  <c:v>-3.9533095837501389</c:v>
                </c:pt>
                <c:pt idx="11883">
                  <c:v>-3.8891995349149999</c:v>
                </c:pt>
                <c:pt idx="11884">
                  <c:v>-3.846162023947139</c:v>
                </c:pt>
                <c:pt idx="11885">
                  <c:v>-4.1110478351591109</c:v>
                </c:pt>
                <c:pt idx="11886">
                  <c:v>-4.1530554494418332</c:v>
                </c:pt>
                <c:pt idx="11887">
                  <c:v>-3.6398821048187222</c:v>
                </c:pt>
                <c:pt idx="11888">
                  <c:v>-3.6432324435150836</c:v>
                </c:pt>
                <c:pt idx="11889">
                  <c:v>-3.6566583305229723</c:v>
                </c:pt>
                <c:pt idx="11890">
                  <c:v>-3.6215062016473332</c:v>
                </c:pt>
                <c:pt idx="11891">
                  <c:v>-3.5625066176687779</c:v>
                </c:pt>
                <c:pt idx="11892">
                  <c:v>-3.5288685255562502</c:v>
                </c:pt>
                <c:pt idx="11893">
                  <c:v>-1.8839593201703222</c:v>
                </c:pt>
                <c:pt idx="11894">
                  <c:v>-1.7619609053592582</c:v>
                </c:pt>
                <c:pt idx="11895">
                  <c:v>-1.7789041909486474</c:v>
                </c:pt>
                <c:pt idx="11896">
                  <c:v>-1.745336570471214</c:v>
                </c:pt>
                <c:pt idx="11897">
                  <c:v>-2.0681604002917973</c:v>
                </c:pt>
                <c:pt idx="11898">
                  <c:v>-2.0363824068404086</c:v>
                </c:pt>
                <c:pt idx="11899">
                  <c:v>-1.6522845812336111</c:v>
                </c:pt>
                <c:pt idx="11900">
                  <c:v>-1.6104863505471667</c:v>
                </c:pt>
                <c:pt idx="11901">
                  <c:v>-1.9227049084198526</c:v>
                </c:pt>
                <c:pt idx="11902">
                  <c:v>-1.8291019880873862</c:v>
                </c:pt>
                <c:pt idx="11903">
                  <c:v>-1.8047141583146</c:v>
                </c:pt>
                <c:pt idx="11904">
                  <c:v>-1.7719858765688641</c:v>
                </c:pt>
                <c:pt idx="11905">
                  <c:v>-1.2746955788303249</c:v>
                </c:pt>
                <c:pt idx="11906">
                  <c:v>-1.1987583708672027</c:v>
                </c:pt>
                <c:pt idx="11907">
                  <c:v>-1.1855724917076722</c:v>
                </c:pt>
                <c:pt idx="11908">
                  <c:v>-1.1193419394495001</c:v>
                </c:pt>
                <c:pt idx="11909">
                  <c:v>-1.0962731237021472</c:v>
                </c:pt>
                <c:pt idx="11910">
                  <c:v>-1.0078520051221722</c:v>
                </c:pt>
                <c:pt idx="11911">
                  <c:v>-0.9798440778811861</c:v>
                </c:pt>
                <c:pt idx="11912">
                  <c:v>-0.92862109437053053</c:v>
                </c:pt>
                <c:pt idx="11913">
                  <c:v>-0.90455761062763329</c:v>
                </c:pt>
                <c:pt idx="11914">
                  <c:v>-0.82602365129973343</c:v>
                </c:pt>
                <c:pt idx="11915">
                  <c:v>-1.348623209393375</c:v>
                </c:pt>
                <c:pt idx="11916">
                  <c:v>-0.99422655205241661</c:v>
                </c:pt>
                <c:pt idx="11917">
                  <c:v>-0.81758934055340005</c:v>
                </c:pt>
                <c:pt idx="11918">
                  <c:v>-1.2045843939682832</c:v>
                </c:pt>
                <c:pt idx="11919">
                  <c:v>-1.9163756556187417</c:v>
                </c:pt>
                <c:pt idx="11920">
                  <c:v>-2.0288161247890026</c:v>
                </c:pt>
                <c:pt idx="11921">
                  <c:v>-3.3498013102642226</c:v>
                </c:pt>
                <c:pt idx="11922">
                  <c:v>-3.6862399267000834</c:v>
                </c:pt>
                <c:pt idx="11923">
                  <c:v>-3.7965016832882776</c:v>
                </c:pt>
                <c:pt idx="11924">
                  <c:v>-3.8734233240904445</c:v>
                </c:pt>
                <c:pt idx="11925">
                  <c:v>-3.892865214724778</c:v>
                </c:pt>
                <c:pt idx="11926">
                  <c:v>-4.0055506897044726</c:v>
                </c:pt>
                <c:pt idx="11927">
                  <c:v>-4.0039229837753885</c:v>
                </c:pt>
                <c:pt idx="11928">
                  <c:v>-4.0690086178996667</c:v>
                </c:pt>
                <c:pt idx="11929">
                  <c:v>-4.0932348191395276</c:v>
                </c:pt>
                <c:pt idx="11930">
                  <c:v>-4.1547810575570834</c:v>
                </c:pt>
                <c:pt idx="11931">
                  <c:v>-3.9940720129972225</c:v>
                </c:pt>
                <c:pt idx="11932">
                  <c:v>-3.976364698801139</c:v>
                </c:pt>
                <c:pt idx="11933">
                  <c:v>-4.3811659683183057</c:v>
                </c:pt>
                <c:pt idx="11934">
                  <c:v>-4.3320824662998891</c:v>
                </c:pt>
                <c:pt idx="11935">
                  <c:v>-3.8873257194296391</c:v>
                </c:pt>
                <c:pt idx="11936">
                  <c:v>-3.9006278622271111</c:v>
                </c:pt>
                <c:pt idx="11937">
                  <c:v>-4.1571275270803332</c:v>
                </c:pt>
                <c:pt idx="11938">
                  <c:v>-3.9898854312817225</c:v>
                </c:pt>
                <c:pt idx="11939">
                  <c:v>-3.9114484029681389</c:v>
                </c:pt>
                <c:pt idx="11940">
                  <c:v>-3.9188231595468057</c:v>
                </c:pt>
                <c:pt idx="11941">
                  <c:v>-2.2362284027295027</c:v>
                </c:pt>
                <c:pt idx="11942">
                  <c:v>-2.0377259094046418</c:v>
                </c:pt>
                <c:pt idx="11943">
                  <c:v>-2.0292793447550777</c:v>
                </c:pt>
                <c:pt idx="11944">
                  <c:v>-2.0076073443904638</c:v>
                </c:pt>
                <c:pt idx="11945">
                  <c:v>-2.316355188378358</c:v>
                </c:pt>
                <c:pt idx="11946">
                  <c:v>-2.2615697702231277</c:v>
                </c:pt>
                <c:pt idx="11947">
                  <c:v>-1.8667277583334916</c:v>
                </c:pt>
                <c:pt idx="11948">
                  <c:v>-1.8304314833459026</c:v>
                </c:pt>
                <c:pt idx="11949">
                  <c:v>-2.1467616656071971</c:v>
                </c:pt>
                <c:pt idx="11950">
                  <c:v>-2.0908547196306335</c:v>
                </c:pt>
                <c:pt idx="11951">
                  <c:v>-2.067927747593342</c:v>
                </c:pt>
                <c:pt idx="11952">
                  <c:v>-2.0418273203597193</c:v>
                </c:pt>
                <c:pt idx="11953">
                  <c:v>-1.5238505244910918</c:v>
                </c:pt>
                <c:pt idx="11954">
                  <c:v>-1.3925073719178833</c:v>
                </c:pt>
                <c:pt idx="11955">
                  <c:v>-1.3495112614166667</c:v>
                </c:pt>
                <c:pt idx="11956">
                  <c:v>-1.2938417154636555</c:v>
                </c:pt>
                <c:pt idx="11957">
                  <c:v>-1.2186157660001053</c:v>
                </c:pt>
                <c:pt idx="11958">
                  <c:v>-0.97705618417697782</c:v>
                </c:pt>
                <c:pt idx="11959">
                  <c:v>-0.92087383621410557</c:v>
                </c:pt>
                <c:pt idx="11960">
                  <c:v>-0.85835038621385551</c:v>
                </c:pt>
                <c:pt idx="11961">
                  <c:v>-0.84592880843351392</c:v>
                </c:pt>
                <c:pt idx="11962">
                  <c:v>-0.75747640712210829</c:v>
                </c:pt>
                <c:pt idx="11963">
                  <c:v>-1.2861427676271333</c:v>
                </c:pt>
                <c:pt idx="11964">
                  <c:v>-0.92572565050344713</c:v>
                </c:pt>
                <c:pt idx="11965">
                  <c:v>-0.78120899479180272</c:v>
                </c:pt>
                <c:pt idx="11966">
                  <c:v>-1.3597427806402111</c:v>
                </c:pt>
                <c:pt idx="11967">
                  <c:v>-2.1693871404247611</c:v>
                </c:pt>
                <c:pt idx="11968">
                  <c:v>-2.230535004740922</c:v>
                </c:pt>
                <c:pt idx="11969">
                  <c:v>-3.5455842129205277</c:v>
                </c:pt>
                <c:pt idx="11970">
                  <c:v>-3.8088848190387221</c:v>
                </c:pt>
                <c:pt idx="11971">
                  <c:v>-3.9178297385088334</c:v>
                </c:pt>
                <c:pt idx="11972">
                  <c:v>-3.9931576085383056</c:v>
                </c:pt>
                <c:pt idx="11973">
                  <c:v>-4.0399496825326109</c:v>
                </c:pt>
                <c:pt idx="11974">
                  <c:v>-4.1964941039060832</c:v>
                </c:pt>
                <c:pt idx="11975">
                  <c:v>-4.18954238576175</c:v>
                </c:pt>
                <c:pt idx="11976">
                  <c:v>-4.2324578555868335</c:v>
                </c:pt>
                <c:pt idx="11977">
                  <c:v>-4.3024306590843056</c:v>
                </c:pt>
                <c:pt idx="11978">
                  <c:v>-4.4781296043766394</c:v>
                </c:pt>
                <c:pt idx="11979">
                  <c:v>-4.5642312156566112</c:v>
                </c:pt>
                <c:pt idx="11980">
                  <c:v>-4.6465615191381113</c:v>
                </c:pt>
                <c:pt idx="11981">
                  <c:v>-4.9615288544224159</c:v>
                </c:pt>
                <c:pt idx="11982">
                  <c:v>-4.8169119696390563</c:v>
                </c:pt>
                <c:pt idx="11983">
                  <c:v>-4.2604196712585276</c:v>
                </c:pt>
                <c:pt idx="11984">
                  <c:v>-4.2078745466522776</c:v>
                </c:pt>
                <c:pt idx="11985">
                  <c:v>-4.4735365377573055</c:v>
                </c:pt>
                <c:pt idx="11986">
                  <c:v>-4.2272306632963614</c:v>
                </c:pt>
                <c:pt idx="11987">
                  <c:v>-4.12070822270175</c:v>
                </c:pt>
                <c:pt idx="11988">
                  <c:v>-4.1217505518641664</c:v>
                </c:pt>
                <c:pt idx="11989">
                  <c:v>-2.4564179439439169</c:v>
                </c:pt>
                <c:pt idx="11990">
                  <c:v>-2.3182145405743801</c:v>
                </c:pt>
                <c:pt idx="11991">
                  <c:v>-2.318874961013158</c:v>
                </c:pt>
                <c:pt idx="11992">
                  <c:v>-2.2989084935007638</c:v>
                </c:pt>
                <c:pt idx="11993">
                  <c:v>-2.5963347920500666</c:v>
                </c:pt>
                <c:pt idx="11994">
                  <c:v>-2.5111555785008002</c:v>
                </c:pt>
                <c:pt idx="11995">
                  <c:v>-2.1009132797615724</c:v>
                </c:pt>
                <c:pt idx="11996">
                  <c:v>-2.0658771710042694</c:v>
                </c:pt>
                <c:pt idx="11997">
                  <c:v>-2.3599339672622666</c:v>
                </c:pt>
                <c:pt idx="11998">
                  <c:v>-2.2393472397281253</c:v>
                </c:pt>
                <c:pt idx="11999">
                  <c:v>-2.1974299090221248</c:v>
                </c:pt>
                <c:pt idx="12000">
                  <c:v>-2.1585555940987442</c:v>
                </c:pt>
                <c:pt idx="12001">
                  <c:v>-1.6720080208406722</c:v>
                </c:pt>
                <c:pt idx="12002">
                  <c:v>-1.6124357557093196</c:v>
                </c:pt>
                <c:pt idx="12003">
                  <c:v>-1.6135698666989751</c:v>
                </c:pt>
                <c:pt idx="12004">
                  <c:v>-1.5394447874128279</c:v>
                </c:pt>
                <c:pt idx="12005">
                  <c:v>-1.4971332853766166</c:v>
                </c:pt>
                <c:pt idx="12006">
                  <c:v>-1.3718562330860999</c:v>
                </c:pt>
                <c:pt idx="12007">
                  <c:v>-1.3334914863325027</c:v>
                </c:pt>
                <c:pt idx="12008">
                  <c:v>-1.2746296868352167</c:v>
                </c:pt>
                <c:pt idx="12009">
                  <c:v>-1.245526198754114</c:v>
                </c:pt>
                <c:pt idx="12010">
                  <c:v>-1.1589820781537499</c:v>
                </c:pt>
                <c:pt idx="12011">
                  <c:v>-1.6034618208374167</c:v>
                </c:pt>
                <c:pt idx="12012">
                  <c:v>-1.6036255502694332</c:v>
                </c:pt>
                <c:pt idx="12013">
                  <c:v>-1.219222594780597</c:v>
                </c:pt>
                <c:pt idx="12014">
                  <c:v>-1.5051957009596695</c:v>
                </c:pt>
                <c:pt idx="12015">
                  <c:v>-2.2439491700506666</c:v>
                </c:pt>
                <c:pt idx="12016">
                  <c:v>-2.3538720847478083</c:v>
                </c:pt>
                <c:pt idx="12017">
                  <c:v>-1.9854962877680888</c:v>
                </c:pt>
                <c:pt idx="12018">
                  <c:v>-2.3009675157524665</c:v>
                </c:pt>
                <c:pt idx="12019">
                  <c:v>-2.455689606444964</c:v>
                </c:pt>
                <c:pt idx="12020">
                  <c:v>-2.5324135541557946</c:v>
                </c:pt>
                <c:pt idx="12021">
                  <c:v>-2.5797466636831556</c:v>
                </c:pt>
                <c:pt idx="12022">
                  <c:v>-2.759646359513042</c:v>
                </c:pt>
                <c:pt idx="12023">
                  <c:v>-2.7828778196780832</c:v>
                </c:pt>
                <c:pt idx="12024">
                  <c:v>-2.8250327308676946</c:v>
                </c:pt>
                <c:pt idx="12025">
                  <c:v>-2.8023923436323885</c:v>
                </c:pt>
                <c:pt idx="12026">
                  <c:v>-2.8348718864505833</c:v>
                </c:pt>
                <c:pt idx="12027">
                  <c:v>-2.8475990518079999</c:v>
                </c:pt>
                <c:pt idx="12028">
                  <c:v>-2.939726014508389</c:v>
                </c:pt>
                <c:pt idx="12029">
                  <c:v>-3.3117666978477498</c:v>
                </c:pt>
                <c:pt idx="12030">
                  <c:v>-3.1874153203805831</c:v>
                </c:pt>
                <c:pt idx="12031">
                  <c:v>-2.6188602238057417</c:v>
                </c:pt>
                <c:pt idx="12032">
                  <c:v>-2.5768747940248948</c:v>
                </c:pt>
                <c:pt idx="12033">
                  <c:v>-2.4289320490699637</c:v>
                </c:pt>
                <c:pt idx="12034">
                  <c:v>-2.0963360421908526</c:v>
                </c:pt>
                <c:pt idx="12035">
                  <c:v>-1.9896141327022638</c:v>
                </c:pt>
                <c:pt idx="12036">
                  <c:v>-1.9511165601940277</c:v>
                </c:pt>
                <c:pt idx="12037">
                  <c:v>-2.383106729132964</c:v>
                </c:pt>
                <c:pt idx="12038">
                  <c:v>-2.2937668123112829</c:v>
                </c:pt>
                <c:pt idx="12039">
                  <c:v>-2.3029584007492501</c:v>
                </c:pt>
                <c:pt idx="12040">
                  <c:v>-2.2857223373680222</c:v>
                </c:pt>
                <c:pt idx="12041">
                  <c:v>-2.5980270245710724</c:v>
                </c:pt>
                <c:pt idx="12042">
                  <c:v>-2.5430492967331362</c:v>
                </c:pt>
                <c:pt idx="12043">
                  <c:v>-2.1456859525911027</c:v>
                </c:pt>
                <c:pt idx="12044">
                  <c:v>-2.1073333963776251</c:v>
                </c:pt>
                <c:pt idx="12045">
                  <c:v>-2.4156099703298972</c:v>
                </c:pt>
                <c:pt idx="12046">
                  <c:v>-2.326019069568928</c:v>
                </c:pt>
                <c:pt idx="12047">
                  <c:v>-2.2911545123197219</c:v>
                </c:pt>
                <c:pt idx="12048">
                  <c:v>-2.2609348458991918</c:v>
                </c:pt>
                <c:pt idx="12049">
                  <c:v>-1.7339541134735306</c:v>
                </c:pt>
                <c:pt idx="12050">
                  <c:v>-1.593469028572289</c:v>
                </c:pt>
                <c:pt idx="12051">
                  <c:v>-1.5500724385932028</c:v>
                </c:pt>
                <c:pt idx="12052">
                  <c:v>-1.4835848863380139</c:v>
                </c:pt>
                <c:pt idx="12053">
                  <c:v>-1.4153436117749778</c:v>
                </c:pt>
                <c:pt idx="12054">
                  <c:v>-1.1962545743488693</c:v>
                </c:pt>
                <c:pt idx="12055">
                  <c:v>-1.1282016207383723</c:v>
                </c:pt>
                <c:pt idx="12056">
                  <c:v>-1.0555374798113499</c:v>
                </c:pt>
                <c:pt idx="12057">
                  <c:v>-1.0338633356955194</c:v>
                </c:pt>
                <c:pt idx="12058">
                  <c:v>-0.91633553052445271</c:v>
                </c:pt>
                <c:pt idx="12059">
                  <c:v>-0.88563128607467223</c:v>
                </c:pt>
                <c:pt idx="12060">
                  <c:v>-1.1213569383017361</c:v>
                </c:pt>
                <c:pt idx="12061">
                  <c:v>-0.86143343238978054</c:v>
                </c:pt>
                <c:pt idx="12062">
                  <c:v>-1.2963706676071221</c:v>
                </c:pt>
                <c:pt idx="12063">
                  <c:v>-2.0654430134426582</c:v>
                </c:pt>
                <c:pt idx="12064">
                  <c:v>-2.142485929480022</c:v>
                </c:pt>
                <c:pt idx="12065">
                  <c:v>-1.7868269120026639</c:v>
                </c:pt>
                <c:pt idx="12066">
                  <c:v>-2.0895410115176944</c:v>
                </c:pt>
                <c:pt idx="12067">
                  <c:v>-2.1836889000025641</c:v>
                </c:pt>
                <c:pt idx="12068">
                  <c:v>-2.2189750573852249</c:v>
                </c:pt>
                <c:pt idx="12069">
                  <c:v>-2.2910072207268972</c:v>
                </c:pt>
                <c:pt idx="12070">
                  <c:v>-2.4589395635327724</c:v>
                </c:pt>
                <c:pt idx="12071">
                  <c:v>-2.4561006898176942</c:v>
                </c:pt>
                <c:pt idx="12072">
                  <c:v>-2.4937112317506056</c:v>
                </c:pt>
                <c:pt idx="12073">
                  <c:v>-2.4510088399752723</c:v>
                </c:pt>
                <c:pt idx="12074">
                  <c:v>-2.5001293453318336</c:v>
                </c:pt>
                <c:pt idx="12075">
                  <c:v>-2.5772016735876084</c:v>
                </c:pt>
                <c:pt idx="12076">
                  <c:v>-2.6669575529599419</c:v>
                </c:pt>
                <c:pt idx="12077">
                  <c:v>-3.0449073373124165</c:v>
                </c:pt>
                <c:pt idx="12078">
                  <c:v>-2.9690183608240557</c:v>
                </c:pt>
                <c:pt idx="12079">
                  <c:v>-2.4133441197086611</c:v>
                </c:pt>
                <c:pt idx="12080">
                  <c:v>-2.3366339050828526</c:v>
                </c:pt>
                <c:pt idx="12081">
                  <c:v>-2.2101342198221277</c:v>
                </c:pt>
                <c:pt idx="12082">
                  <c:v>-1.9430694244296807</c:v>
                </c:pt>
                <c:pt idx="12083">
                  <c:v>-1.8290654738012888</c:v>
                </c:pt>
                <c:pt idx="12084">
                  <c:v>-1.7785095128713388</c:v>
                </c:pt>
                <c:pt idx="12085">
                  <c:v>-2.210644064225789</c:v>
                </c:pt>
                <c:pt idx="12086">
                  <c:v>-2.1194819760310915</c:v>
                </c:pt>
                <c:pt idx="12087">
                  <c:v>-2.1280891717781807</c:v>
                </c:pt>
                <c:pt idx="12088">
                  <c:v>-2.109497891173175</c:v>
                </c:pt>
                <c:pt idx="12089">
                  <c:v>-2.4216907224247946</c:v>
                </c:pt>
                <c:pt idx="12090">
                  <c:v>-2.3665773988527774</c:v>
                </c:pt>
                <c:pt idx="12091">
                  <c:v>-1.9673525092034472</c:v>
                </c:pt>
                <c:pt idx="12092">
                  <c:v>-1.9299474469687334</c:v>
                </c:pt>
                <c:pt idx="12093">
                  <c:v>-2.2162431446029029</c:v>
                </c:pt>
                <c:pt idx="12094">
                  <c:v>-2.0344232410587999</c:v>
                </c:pt>
                <c:pt idx="12095">
                  <c:v>-1.9685621466011167</c:v>
                </c:pt>
                <c:pt idx="12096">
                  <c:v>-1.9437201716265973</c:v>
                </c:pt>
                <c:pt idx="12097">
                  <c:v>-1.4002877740673472</c:v>
                </c:pt>
                <c:pt idx="12098">
                  <c:v>-1.2280117562382278</c:v>
                </c:pt>
                <c:pt idx="12099">
                  <c:v>-1.186524672979272</c:v>
                </c:pt>
                <c:pt idx="12100">
                  <c:v>-1.1126304094974444</c:v>
                </c:pt>
                <c:pt idx="12101">
                  <c:v>-1.0845456444296779</c:v>
                </c:pt>
                <c:pt idx="12102">
                  <c:v>-0.98070941048846949</c:v>
                </c:pt>
                <c:pt idx="12103">
                  <c:v>-0.97020965348131105</c:v>
                </c:pt>
                <c:pt idx="12104">
                  <c:v>-0.89359532190065827</c:v>
                </c:pt>
                <c:pt idx="12105">
                  <c:v>-0.87883515121743327</c:v>
                </c:pt>
                <c:pt idx="12106">
                  <c:v>-0.75444738435148062</c:v>
                </c:pt>
                <c:pt idx="12107">
                  <c:v>-0.72317337045852492</c:v>
                </c:pt>
                <c:pt idx="12108">
                  <c:v>-0.9061248626150944</c:v>
                </c:pt>
                <c:pt idx="12109">
                  <c:v>-0.70603252633620273</c:v>
                </c:pt>
                <c:pt idx="12110">
                  <c:v>-1.2445054058878666</c:v>
                </c:pt>
                <c:pt idx="12111">
                  <c:v>-2.0052502271432529</c:v>
                </c:pt>
                <c:pt idx="12112">
                  <c:v>-2.1005679140108664</c:v>
                </c:pt>
                <c:pt idx="12113">
                  <c:v>-3.3860346538542223</c:v>
                </c:pt>
                <c:pt idx="12114">
                  <c:v>-3.5561037917893055</c:v>
                </c:pt>
                <c:pt idx="12115">
                  <c:v>-3.5292463321046665</c:v>
                </c:pt>
                <c:pt idx="12116">
                  <c:v>-3.5699443840687222</c:v>
                </c:pt>
                <c:pt idx="12117">
                  <c:v>-3.7172577816038888</c:v>
                </c:pt>
                <c:pt idx="12118">
                  <c:v>-3.998982490325361</c:v>
                </c:pt>
                <c:pt idx="12119">
                  <c:v>-4.0590398568990276</c:v>
                </c:pt>
                <c:pt idx="12120">
                  <c:v>-4.1041090209898332</c:v>
                </c:pt>
                <c:pt idx="12121">
                  <c:v>-4.031318827087917</c:v>
                </c:pt>
                <c:pt idx="12122">
                  <c:v>-4.1065179855553335</c:v>
                </c:pt>
                <c:pt idx="12123">
                  <c:v>-4.2359454172886393</c:v>
                </c:pt>
                <c:pt idx="12124">
                  <c:v>-4.2943818282871113</c:v>
                </c:pt>
                <c:pt idx="12125">
                  <c:v>-4.5254651027176109</c:v>
                </c:pt>
                <c:pt idx="12126">
                  <c:v>-4.4114355756090555</c:v>
                </c:pt>
                <c:pt idx="12127">
                  <c:v>-3.9951338066787225</c:v>
                </c:pt>
                <c:pt idx="12128">
                  <c:v>-3.9855316853657499</c:v>
                </c:pt>
                <c:pt idx="12129">
                  <c:v>-4.2874606044569719</c:v>
                </c:pt>
                <c:pt idx="12130">
                  <c:v>-4.0873138245826945</c:v>
                </c:pt>
                <c:pt idx="12131">
                  <c:v>-3.9663326195466113</c:v>
                </c:pt>
                <c:pt idx="12132">
                  <c:v>-3.9627238250530556</c:v>
                </c:pt>
                <c:pt idx="12133">
                  <c:v>-2.3019772222087114</c:v>
                </c:pt>
                <c:pt idx="12134">
                  <c:v>-2.159019734348711</c:v>
                </c:pt>
                <c:pt idx="12135">
                  <c:v>-2.157857613990589</c:v>
                </c:pt>
                <c:pt idx="12136">
                  <c:v>-2.1348881979285195</c:v>
                </c:pt>
                <c:pt idx="12137">
                  <c:v>-2.4315383433893247</c:v>
                </c:pt>
                <c:pt idx="12138">
                  <c:v>-2.3436620549966385</c:v>
                </c:pt>
                <c:pt idx="12139">
                  <c:v>-1.9355650339942083</c:v>
                </c:pt>
                <c:pt idx="12140">
                  <c:v>-1.8977954394748862</c:v>
                </c:pt>
                <c:pt idx="12141">
                  <c:v>-2.2015343520435331</c:v>
                </c:pt>
                <c:pt idx="12142">
                  <c:v>-2.1124210674970723</c:v>
                </c:pt>
                <c:pt idx="12143">
                  <c:v>-2.0761390011565219</c:v>
                </c:pt>
                <c:pt idx="12144">
                  <c:v>-2.048420202349353</c:v>
                </c:pt>
                <c:pt idx="12145">
                  <c:v>-1.5146033897985305</c:v>
                </c:pt>
                <c:pt idx="12146">
                  <c:v>-1.3469896205399194</c:v>
                </c:pt>
                <c:pt idx="12147">
                  <c:v>-1.2966218663200695</c:v>
                </c:pt>
                <c:pt idx="12148">
                  <c:v>-1.2338828202877221</c:v>
                </c:pt>
                <c:pt idx="12149">
                  <c:v>-1.1788698332760081</c:v>
                </c:pt>
                <c:pt idx="12150">
                  <c:v>-1.0133150656444834</c:v>
                </c:pt>
                <c:pt idx="12151">
                  <c:v>-0.99132126493166106</c:v>
                </c:pt>
                <c:pt idx="12152">
                  <c:v>-0.92536958718344997</c:v>
                </c:pt>
                <c:pt idx="12153">
                  <c:v>-0.91426043956486935</c:v>
                </c:pt>
                <c:pt idx="12154">
                  <c:v>-0.82636244009588888</c:v>
                </c:pt>
                <c:pt idx="12155">
                  <c:v>-0.80989006963285004</c:v>
                </c:pt>
                <c:pt idx="12156">
                  <c:v>-1.2843797380427693</c:v>
                </c:pt>
                <c:pt idx="12157">
                  <c:v>-0.80584522799295832</c:v>
                </c:pt>
                <c:pt idx="12158">
                  <c:v>-1.3039109722232778</c:v>
                </c:pt>
                <c:pt idx="12159">
                  <c:v>-2.0790044345079695</c:v>
                </c:pt>
                <c:pt idx="12160">
                  <c:v>-2.1572728187569501</c:v>
                </c:pt>
                <c:pt idx="12161">
                  <c:v>-3.485107102067639</c:v>
                </c:pt>
                <c:pt idx="12162">
                  <c:v>-3.8408615051944168</c:v>
                </c:pt>
                <c:pt idx="12163">
                  <c:v>-3.9689957687496387</c:v>
                </c:pt>
                <c:pt idx="12164">
                  <c:v>-4.015438298136889</c:v>
                </c:pt>
                <c:pt idx="12165">
                  <c:v>-4.0778679023218611</c:v>
                </c:pt>
                <c:pt idx="12166">
                  <c:v>-4.2579824373178612</c:v>
                </c:pt>
                <c:pt idx="12167">
                  <c:v>-4.2902757159118883</c:v>
                </c:pt>
                <c:pt idx="12168">
                  <c:v>-4.3300199694500003</c:v>
                </c:pt>
                <c:pt idx="12169">
                  <c:v>-4.3985196976075276</c:v>
                </c:pt>
                <c:pt idx="12170">
                  <c:v>-4.6120546899889998</c:v>
                </c:pt>
                <c:pt idx="12171">
                  <c:v>-4.7128620630051392</c:v>
                </c:pt>
                <c:pt idx="12172">
                  <c:v>-4.8029930781317498</c:v>
                </c:pt>
                <c:pt idx="12173">
                  <c:v>-5.1220884293609998</c:v>
                </c:pt>
                <c:pt idx="12174">
                  <c:v>-4.9118886840748619</c:v>
                </c:pt>
                <c:pt idx="12175">
                  <c:v>-4.3368304408871667</c:v>
                </c:pt>
                <c:pt idx="12176">
                  <c:v>-4.3250915422146941</c:v>
                </c:pt>
                <c:pt idx="12177">
                  <c:v>-4.5405258605603889</c:v>
                </c:pt>
                <c:pt idx="12178">
                  <c:v>-4.2453586636714169</c:v>
                </c:pt>
                <c:pt idx="12179">
                  <c:v>-4.1238121088439161</c:v>
                </c:pt>
                <c:pt idx="12180">
                  <c:v>-4.1033044280696114</c:v>
                </c:pt>
                <c:pt idx="12181">
                  <c:v>-2.4474187029202943</c:v>
                </c:pt>
                <c:pt idx="12182">
                  <c:v>-2.331274622384147</c:v>
                </c:pt>
                <c:pt idx="12183">
                  <c:v>-2.3374645421569809</c:v>
                </c:pt>
                <c:pt idx="12184">
                  <c:v>-2.3098952580276029</c:v>
                </c:pt>
                <c:pt idx="12185">
                  <c:v>-2.6073438045827415</c:v>
                </c:pt>
                <c:pt idx="12186">
                  <c:v>-2.5168066985770698</c:v>
                </c:pt>
                <c:pt idx="12187">
                  <c:v>-2.1034897833132806</c:v>
                </c:pt>
                <c:pt idx="12188">
                  <c:v>-2.0643568087673891</c:v>
                </c:pt>
                <c:pt idx="12189">
                  <c:v>-2.3504568239405446</c:v>
                </c:pt>
                <c:pt idx="12190">
                  <c:v>-2.1972277005662137</c:v>
                </c:pt>
                <c:pt idx="12191">
                  <c:v>-2.1394304427973836</c:v>
                </c:pt>
                <c:pt idx="12192">
                  <c:v>-2.1093871076199915</c:v>
                </c:pt>
                <c:pt idx="12193">
                  <c:v>-1.5644158307766693</c:v>
                </c:pt>
                <c:pt idx="12194">
                  <c:v>-1.3872779682339529</c:v>
                </c:pt>
                <c:pt idx="12195">
                  <c:v>-1.3439546352854084</c:v>
                </c:pt>
                <c:pt idx="12196">
                  <c:v>-1.2662124381723583</c:v>
                </c:pt>
                <c:pt idx="12197">
                  <c:v>-1.2305690784110557</c:v>
                </c:pt>
                <c:pt idx="12198">
                  <c:v>-1.1281293783092168</c:v>
                </c:pt>
                <c:pt idx="12199">
                  <c:v>-1.1001145956871916</c:v>
                </c:pt>
                <c:pt idx="12200">
                  <c:v>-1.0173207755927056</c:v>
                </c:pt>
                <c:pt idx="12201">
                  <c:v>-1.0281292201003251</c:v>
                </c:pt>
                <c:pt idx="12202">
                  <c:v>-0.98413364277258619</c:v>
                </c:pt>
                <c:pt idx="12203">
                  <c:v>-0.98202924415596937</c:v>
                </c:pt>
                <c:pt idx="12204">
                  <c:v>-1.4125727149304028</c:v>
                </c:pt>
                <c:pt idx="12205">
                  <c:v>-0.94331703305467773</c:v>
                </c:pt>
                <c:pt idx="12206">
                  <c:v>-1.4491104515760806</c:v>
                </c:pt>
                <c:pt idx="12207">
                  <c:v>-2.194962864732664</c:v>
                </c:pt>
                <c:pt idx="12208">
                  <c:v>-2.3181940263050556</c:v>
                </c:pt>
                <c:pt idx="12209">
                  <c:v>-3.6668666648986945</c:v>
                </c:pt>
                <c:pt idx="12210">
                  <c:v>-4.0842895022404164</c:v>
                </c:pt>
                <c:pt idx="12211">
                  <c:v>-4.2255129543928058</c:v>
                </c:pt>
                <c:pt idx="12212">
                  <c:v>-4.2768390390331943</c:v>
                </c:pt>
                <c:pt idx="12213">
                  <c:v>-4.3294140384814721</c:v>
                </c:pt>
                <c:pt idx="12214">
                  <c:v>-4.4818114043295552</c:v>
                </c:pt>
                <c:pt idx="12215">
                  <c:v>-4.4971411631414444</c:v>
                </c:pt>
                <c:pt idx="12216">
                  <c:v>-4.5547547804074719</c:v>
                </c:pt>
                <c:pt idx="12217">
                  <c:v>-4.5602946135061666</c:v>
                </c:pt>
                <c:pt idx="12218">
                  <c:v>-4.6472840545978888</c:v>
                </c:pt>
                <c:pt idx="12219">
                  <c:v>-4.6775290737766388</c:v>
                </c:pt>
                <c:pt idx="12220">
                  <c:v>-4.7678292619677771</c:v>
                </c:pt>
                <c:pt idx="12221">
                  <c:v>-5.1390428748813335</c:v>
                </c:pt>
                <c:pt idx="12222">
                  <c:v>-5.0559673964861389</c:v>
                </c:pt>
                <c:pt idx="12223">
                  <c:v>-4.5182231214246666</c:v>
                </c:pt>
                <c:pt idx="12224">
                  <c:v>-4.4872238493807783</c:v>
                </c:pt>
                <c:pt idx="12225">
                  <c:v>-4.7058117800830557</c:v>
                </c:pt>
                <c:pt idx="12226">
                  <c:v>-4.3176644445127499</c:v>
                </c:pt>
                <c:pt idx="12227">
                  <c:v>-4.1865879886900279</c:v>
                </c:pt>
                <c:pt idx="12228">
                  <c:v>-4.1786856208572773</c:v>
                </c:pt>
                <c:pt idx="12229">
                  <c:v>-2.5217155529795612</c:v>
                </c:pt>
                <c:pt idx="12230">
                  <c:v>-2.4039130193093308</c:v>
                </c:pt>
                <c:pt idx="12231">
                  <c:v>-2.4100162098415336</c:v>
                </c:pt>
                <c:pt idx="12232">
                  <c:v>-2.3798625151018111</c:v>
                </c:pt>
                <c:pt idx="12233">
                  <c:v>-2.6767615225564723</c:v>
                </c:pt>
                <c:pt idx="12234">
                  <c:v>-2.5837216090832222</c:v>
                </c:pt>
                <c:pt idx="12235">
                  <c:v>-2.1676834667510501</c:v>
                </c:pt>
                <c:pt idx="12236">
                  <c:v>-2.1266808668735613</c:v>
                </c:pt>
                <c:pt idx="12237">
                  <c:v>-2.4041096321926054</c:v>
                </c:pt>
                <c:pt idx="12238">
                  <c:v>-2.2184527483725693</c:v>
                </c:pt>
                <c:pt idx="12239">
                  <c:v>-2.1510730133167915</c:v>
                </c:pt>
                <c:pt idx="12240">
                  <c:v>-2.119588950734661</c:v>
                </c:pt>
                <c:pt idx="12241">
                  <c:v>-1.5728706013539806</c:v>
                </c:pt>
                <c:pt idx="12242">
                  <c:v>-1.3958844543157223</c:v>
                </c:pt>
                <c:pt idx="12243">
                  <c:v>-1.3435346411676723</c:v>
                </c:pt>
                <c:pt idx="12244">
                  <c:v>-1.2683109668763779</c:v>
                </c:pt>
                <c:pt idx="12245">
                  <c:v>-1.2107753589913028</c:v>
                </c:pt>
                <c:pt idx="12246">
                  <c:v>-1.0445714908677277</c:v>
                </c:pt>
                <c:pt idx="12247">
                  <c:v>-1.0138346706814971</c:v>
                </c:pt>
                <c:pt idx="12248">
                  <c:v>-0.92706104787747501</c:v>
                </c:pt>
                <c:pt idx="12249">
                  <c:v>-0.9512248147845862</c:v>
                </c:pt>
                <c:pt idx="12250">
                  <c:v>-0.90838502560179168</c:v>
                </c:pt>
                <c:pt idx="12251">
                  <c:v>-0.93389120796178049</c:v>
                </c:pt>
                <c:pt idx="12252">
                  <c:v>-1.3479651548204306</c:v>
                </c:pt>
                <c:pt idx="12253">
                  <c:v>-0.91843947780305002</c:v>
                </c:pt>
                <c:pt idx="12254">
                  <c:v>-1.5326759972557196</c:v>
                </c:pt>
                <c:pt idx="12255">
                  <c:v>-2.3459225178144192</c:v>
                </c:pt>
                <c:pt idx="12256">
                  <c:v>-2.4175086650470696</c:v>
                </c:pt>
                <c:pt idx="12257">
                  <c:v>-3.7579221576614166</c:v>
                </c:pt>
                <c:pt idx="12258">
                  <c:v>-4.0653791414605829</c:v>
                </c:pt>
                <c:pt idx="12259">
                  <c:v>-4.1812622800124162</c:v>
                </c:pt>
                <c:pt idx="12260">
                  <c:v>-4.2404141841266938</c:v>
                </c:pt>
                <c:pt idx="12261">
                  <c:v>-4.2928314840606943</c:v>
                </c:pt>
                <c:pt idx="12262">
                  <c:v>-4.4830846181879727</c:v>
                </c:pt>
                <c:pt idx="12263">
                  <c:v>-4.4926081661176944</c:v>
                </c:pt>
                <c:pt idx="12264">
                  <c:v>-4.5492207736061943</c:v>
                </c:pt>
                <c:pt idx="12265">
                  <c:v>-4.553140139800278</c:v>
                </c:pt>
                <c:pt idx="12266">
                  <c:v>-4.6343653393550275</c:v>
                </c:pt>
                <c:pt idx="12267">
                  <c:v>-4.6561102262107781</c:v>
                </c:pt>
                <c:pt idx="12268">
                  <c:v>-4.7477533876461671</c:v>
                </c:pt>
                <c:pt idx="12269">
                  <c:v>-5.1378127253593613</c:v>
                </c:pt>
                <c:pt idx="12270">
                  <c:v>-5.0553946104420273</c:v>
                </c:pt>
                <c:pt idx="12271">
                  <c:v>-4.4981477063768054</c:v>
                </c:pt>
                <c:pt idx="12272">
                  <c:v>-4.436736755274028</c:v>
                </c:pt>
                <c:pt idx="12273">
                  <c:v>-4.6926938590671119</c:v>
                </c:pt>
                <c:pt idx="12274">
                  <c:v>-4.374984706517389</c:v>
                </c:pt>
                <c:pt idx="12275">
                  <c:v>-4.2608887255047225</c:v>
                </c:pt>
                <c:pt idx="12276">
                  <c:v>-4.2588164353</c:v>
                </c:pt>
                <c:pt idx="12277">
                  <c:v>-2.5915868291377748</c:v>
                </c:pt>
                <c:pt idx="12278">
                  <c:v>-2.4465658886902166</c:v>
                </c:pt>
                <c:pt idx="12279">
                  <c:v>-2.4455343306890942</c:v>
                </c:pt>
                <c:pt idx="12280">
                  <c:v>-2.4184663897010807</c:v>
                </c:pt>
                <c:pt idx="12281">
                  <c:v>-2.7143297352493776</c:v>
                </c:pt>
                <c:pt idx="12282">
                  <c:v>-2.6228181556006973</c:v>
                </c:pt>
                <c:pt idx="12283">
                  <c:v>-2.2085460417332916</c:v>
                </c:pt>
                <c:pt idx="12284">
                  <c:v>-2.1683036569319833</c:v>
                </c:pt>
                <c:pt idx="12285">
                  <c:v>-2.4556572459652086</c:v>
                </c:pt>
                <c:pt idx="12286">
                  <c:v>-2.3057081295310833</c:v>
                </c:pt>
                <c:pt idx="12287">
                  <c:v>-2.2404433116994085</c:v>
                </c:pt>
                <c:pt idx="12288">
                  <c:v>-2.2160609813042305</c:v>
                </c:pt>
                <c:pt idx="12289">
                  <c:v>-1.6425966680122721</c:v>
                </c:pt>
                <c:pt idx="12290">
                  <c:v>-1.37473591928825</c:v>
                </c:pt>
                <c:pt idx="12291">
                  <c:v>-1.3019610671801749</c:v>
                </c:pt>
                <c:pt idx="12292">
                  <c:v>-1.2274277062840695</c:v>
                </c:pt>
                <c:pt idx="12293">
                  <c:v>-1.1758910532646611</c:v>
                </c:pt>
                <c:pt idx="12294">
                  <c:v>-1.0406938901604224</c:v>
                </c:pt>
                <c:pt idx="12295">
                  <c:v>-1.0219075650461584</c:v>
                </c:pt>
                <c:pt idx="12296">
                  <c:v>-0.93466570549935557</c:v>
                </c:pt>
                <c:pt idx="12297">
                  <c:v>-0.94716277244500269</c:v>
                </c:pt>
                <c:pt idx="12298">
                  <c:v>-0.89919631309891668</c:v>
                </c:pt>
                <c:pt idx="12299">
                  <c:v>-0.89628239953469169</c:v>
                </c:pt>
                <c:pt idx="12300">
                  <c:v>-1.2250412931274806</c:v>
                </c:pt>
                <c:pt idx="12301">
                  <c:v>-0.82114199581287772</c:v>
                </c:pt>
                <c:pt idx="12302">
                  <c:v>-1.3231531687472473</c:v>
                </c:pt>
                <c:pt idx="12303">
                  <c:v>-2.1312224932244583</c:v>
                </c:pt>
                <c:pt idx="12304">
                  <c:v>-2.1942379503948417</c:v>
                </c:pt>
                <c:pt idx="12305">
                  <c:v>-3.5666692482200002</c:v>
                </c:pt>
                <c:pt idx="12306">
                  <c:v>-3.9920702232848608</c:v>
                </c:pt>
                <c:pt idx="12307">
                  <c:v>-4.1446947236205283</c:v>
                </c:pt>
                <c:pt idx="12308">
                  <c:v>-4.1987239431313892</c:v>
                </c:pt>
                <c:pt idx="12309">
                  <c:v>-4.2520721401313892</c:v>
                </c:pt>
                <c:pt idx="12310">
                  <c:v>-4.4405593923009441</c:v>
                </c:pt>
                <c:pt idx="12311">
                  <c:v>-4.4616925990488889</c:v>
                </c:pt>
                <c:pt idx="12312">
                  <c:v>-4.5040828016273888</c:v>
                </c:pt>
                <c:pt idx="12313">
                  <c:v>-4.5559243596532504</c:v>
                </c:pt>
                <c:pt idx="12314">
                  <c:v>-4.6922623600519717</c:v>
                </c:pt>
                <c:pt idx="12315">
                  <c:v>-4.7010358902146665</c:v>
                </c:pt>
                <c:pt idx="12316">
                  <c:v>-4.7623876909567224</c:v>
                </c:pt>
                <c:pt idx="12317">
                  <c:v>-5.1546936327783612</c:v>
                </c:pt>
                <c:pt idx="12318">
                  <c:v>-5.0795451037124995</c:v>
                </c:pt>
                <c:pt idx="12319">
                  <c:v>-4.562701283574083</c:v>
                </c:pt>
                <c:pt idx="12320">
                  <c:v>-4.5364273744397776</c:v>
                </c:pt>
                <c:pt idx="12321">
                  <c:v>-4.8020172694923886</c:v>
                </c:pt>
                <c:pt idx="12322">
                  <c:v>-4.4645910922793055</c:v>
                </c:pt>
                <c:pt idx="12323">
                  <c:v>-4.3316413403790275</c:v>
                </c:pt>
                <c:pt idx="12324">
                  <c:v>-4.3438782070555551</c:v>
                </c:pt>
                <c:pt idx="12325">
                  <c:v>-2.6536270548045362</c:v>
                </c:pt>
                <c:pt idx="12326">
                  <c:v>-2.4538824372193031</c:v>
                </c:pt>
                <c:pt idx="12327">
                  <c:v>-2.438614002759139</c:v>
                </c:pt>
                <c:pt idx="12328">
                  <c:v>-2.4163898627261027</c:v>
                </c:pt>
                <c:pt idx="12329">
                  <c:v>-2.710404665491303</c:v>
                </c:pt>
                <c:pt idx="12330">
                  <c:v>-2.6217881093678583</c:v>
                </c:pt>
                <c:pt idx="12331">
                  <c:v>-2.2124186548080806</c:v>
                </c:pt>
                <c:pt idx="12332">
                  <c:v>-2.1726972583200777</c:v>
                </c:pt>
                <c:pt idx="12333">
                  <c:v>-2.4753734622737444</c:v>
                </c:pt>
                <c:pt idx="12334">
                  <c:v>-2.3838706124174669</c:v>
                </c:pt>
                <c:pt idx="12335">
                  <c:v>-2.3475252497596668</c:v>
                </c:pt>
                <c:pt idx="12336">
                  <c:v>-2.3138795270607444</c:v>
                </c:pt>
                <c:pt idx="12337">
                  <c:v>-1.7847361927557388</c:v>
                </c:pt>
                <c:pt idx="12338">
                  <c:v>-1.6422304898620919</c:v>
                </c:pt>
                <c:pt idx="12339">
                  <c:v>-1.5993632297234555</c:v>
                </c:pt>
                <c:pt idx="12340">
                  <c:v>-1.5309907582042555</c:v>
                </c:pt>
                <c:pt idx="12341">
                  <c:v>-1.4710840285847417</c:v>
                </c:pt>
                <c:pt idx="12342">
                  <c:v>-1.2836649339255111</c:v>
                </c:pt>
                <c:pt idx="12343">
                  <c:v>-1.2192562659224084</c:v>
                </c:pt>
                <c:pt idx="12344">
                  <c:v>-1.1612739268964223</c:v>
                </c:pt>
                <c:pt idx="12345">
                  <c:v>-1.1096594312700971</c:v>
                </c:pt>
                <c:pt idx="12346">
                  <c:v>-0.96769096052815007</c:v>
                </c:pt>
                <c:pt idx="12347">
                  <c:v>-0.92185680412008608</c:v>
                </c:pt>
                <c:pt idx="12348">
                  <c:v>-1.2293082126392083</c:v>
                </c:pt>
                <c:pt idx="12349">
                  <c:v>-0.86704457290473325</c:v>
                </c:pt>
                <c:pt idx="12350">
                  <c:v>-1.3639243495132722</c:v>
                </c:pt>
                <c:pt idx="12351">
                  <c:v>-2.1673194413757195</c:v>
                </c:pt>
                <c:pt idx="12352">
                  <c:v>-2.2347177470574695</c:v>
                </c:pt>
                <c:pt idx="12353">
                  <c:v>-1.9129260097749776</c:v>
                </c:pt>
                <c:pt idx="12354">
                  <c:v>-2.2871192413381221</c:v>
                </c:pt>
                <c:pt idx="12355">
                  <c:v>-2.4468669786345889</c:v>
                </c:pt>
                <c:pt idx="12356">
                  <c:v>-2.4797523327666915</c:v>
                </c:pt>
                <c:pt idx="12357">
                  <c:v>-2.5736369941016277</c:v>
                </c:pt>
                <c:pt idx="12358">
                  <c:v>-2.8304925754734445</c:v>
                </c:pt>
                <c:pt idx="12359">
                  <c:v>-2.8815509690918333</c:v>
                </c:pt>
                <c:pt idx="12360">
                  <c:v>-2.9073561709833888</c:v>
                </c:pt>
                <c:pt idx="12361">
                  <c:v>-2.9666323069268334</c:v>
                </c:pt>
                <c:pt idx="12362">
                  <c:v>-3.1417568219466112</c:v>
                </c:pt>
                <c:pt idx="12363">
                  <c:v>-3.2233142465369999</c:v>
                </c:pt>
                <c:pt idx="12364">
                  <c:v>-3.3060556527287774</c:v>
                </c:pt>
                <c:pt idx="12365">
                  <c:v>-3.673439875412861</c:v>
                </c:pt>
                <c:pt idx="12366">
                  <c:v>-3.5860665800437501</c:v>
                </c:pt>
                <c:pt idx="12367">
                  <c:v>-3.0188267417937498</c:v>
                </c:pt>
                <c:pt idx="12368">
                  <c:v>-2.9459590161066109</c:v>
                </c:pt>
                <c:pt idx="12369">
                  <c:v>-2.7961373205310553</c:v>
                </c:pt>
                <c:pt idx="12370">
                  <c:v>-2.4301218608097281</c:v>
                </c:pt>
                <c:pt idx="12371">
                  <c:v>-2.2947973077453079</c:v>
                </c:pt>
                <c:pt idx="12372">
                  <c:v>-2.2846576321718528</c:v>
                </c:pt>
                <c:pt idx="12373">
                  <c:v>-2.6767510314896361</c:v>
                </c:pt>
                <c:pt idx="12374">
                  <c:v>-2.4833750189843782</c:v>
                </c:pt>
                <c:pt idx="12375">
                  <c:v>-2.4539226659270779</c:v>
                </c:pt>
                <c:pt idx="12376">
                  <c:v>-2.4562663346889413</c:v>
                </c:pt>
                <c:pt idx="12377">
                  <c:v>-2.7428608383723723</c:v>
                </c:pt>
                <c:pt idx="12378">
                  <c:v>-2.639585707295542</c:v>
                </c:pt>
                <c:pt idx="12379">
                  <c:v>-2.2263948209314166</c:v>
                </c:pt>
                <c:pt idx="12380">
                  <c:v>-2.1987025980969443</c:v>
                </c:pt>
                <c:pt idx="12381">
                  <c:v>-2.5001010502285723</c:v>
                </c:pt>
                <c:pt idx="12382">
                  <c:v>-2.4126820439826613</c:v>
                </c:pt>
                <c:pt idx="12383">
                  <c:v>-2.3908869478699613</c:v>
                </c:pt>
                <c:pt idx="12384">
                  <c:v>-2.3567996345684419</c:v>
                </c:pt>
                <c:pt idx="12385">
                  <c:v>-1.8526264372808805</c:v>
                </c:pt>
                <c:pt idx="12386">
                  <c:v>-1.7696995840364194</c:v>
                </c:pt>
                <c:pt idx="12387">
                  <c:v>-1.7555949676928195</c:v>
                </c:pt>
                <c:pt idx="12388">
                  <c:v>-1.6828576710968721</c:v>
                </c:pt>
                <c:pt idx="12389">
                  <c:v>-1.6440466401312446</c:v>
                </c:pt>
                <c:pt idx="12390">
                  <c:v>-1.485323790564961</c:v>
                </c:pt>
                <c:pt idx="12391">
                  <c:v>-1.4302657288005112</c:v>
                </c:pt>
                <c:pt idx="12392">
                  <c:v>-1.3720114171381306</c:v>
                </c:pt>
                <c:pt idx="12393">
                  <c:v>-1.3304344593758388</c:v>
                </c:pt>
                <c:pt idx="12394">
                  <c:v>-1.2155707068002417</c:v>
                </c:pt>
                <c:pt idx="12395">
                  <c:v>-1.1599447904348166</c:v>
                </c:pt>
                <c:pt idx="12396">
                  <c:v>-1.4722446443014279</c:v>
                </c:pt>
                <c:pt idx="12397">
                  <c:v>-1.193505447220075</c:v>
                </c:pt>
                <c:pt idx="12398">
                  <c:v>-1.8661427273393472</c:v>
                </c:pt>
                <c:pt idx="12399">
                  <c:v>-2.6941708431867806</c:v>
                </c:pt>
                <c:pt idx="12400">
                  <c:v>-2.8487292360559997</c:v>
                </c:pt>
                <c:pt idx="12401">
                  <c:v>-2.4720538308697391</c:v>
                </c:pt>
                <c:pt idx="12402">
                  <c:v>-2.7637885153783031</c:v>
                </c:pt>
                <c:pt idx="12403">
                  <c:v>-2.8810153638804721</c:v>
                </c:pt>
                <c:pt idx="12404">
                  <c:v>-2.9337877723351666</c:v>
                </c:pt>
                <c:pt idx="12405">
                  <c:v>-2.9807136362683888</c:v>
                </c:pt>
                <c:pt idx="12406">
                  <c:v>-3.1312890596832501</c:v>
                </c:pt>
                <c:pt idx="12407">
                  <c:v>-3.147100088602111</c:v>
                </c:pt>
                <c:pt idx="12408">
                  <c:v>-3.1940620856409447</c:v>
                </c:pt>
                <c:pt idx="12409">
                  <c:v>-3.2422120541116666</c:v>
                </c:pt>
                <c:pt idx="12410">
                  <c:v>-3.3923902648327502</c:v>
                </c:pt>
                <c:pt idx="12411">
                  <c:v>-3.455524238357278</c:v>
                </c:pt>
                <c:pt idx="12412">
                  <c:v>-3.5287291822759168</c:v>
                </c:pt>
                <c:pt idx="12413">
                  <c:v>-3.8993976374440558</c:v>
                </c:pt>
                <c:pt idx="12414">
                  <c:v>-3.8252688385758611</c:v>
                </c:pt>
                <c:pt idx="12415">
                  <c:v>-3.279021530917861</c:v>
                </c:pt>
                <c:pt idx="12416">
                  <c:v>-3.2354841653583613</c:v>
                </c:pt>
                <c:pt idx="12417">
                  <c:v>-3.0629661965234725</c:v>
                </c:pt>
                <c:pt idx="12418">
                  <c:v>-2.7060316064976249</c:v>
                </c:pt>
                <c:pt idx="12419">
                  <c:v>-2.5692890903782386</c:v>
                </c:pt>
                <c:pt idx="12420">
                  <c:v>-2.5527987911784003</c:v>
                </c:pt>
                <c:pt idx="12421">
                  <c:v>-2.9385997140684719</c:v>
                </c:pt>
                <c:pt idx="12422">
                  <c:v>-2.7104332899442998</c:v>
                </c:pt>
                <c:pt idx="12423">
                  <c:v>-2.6725157548991305</c:v>
                </c:pt>
                <c:pt idx="12424">
                  <c:v>-2.672286694852636</c:v>
                </c:pt>
                <c:pt idx="12425">
                  <c:v>-2.9590647043631666</c:v>
                </c:pt>
                <c:pt idx="12426">
                  <c:v>-2.8554182440703335</c:v>
                </c:pt>
                <c:pt idx="12427">
                  <c:v>-2.4362671381335446</c:v>
                </c:pt>
                <c:pt idx="12428">
                  <c:v>-2.4104304664259248</c:v>
                </c:pt>
                <c:pt idx="12429">
                  <c:v>-2.6947870969068055</c:v>
                </c:pt>
                <c:pt idx="12430">
                  <c:v>-2.549747909293778</c:v>
                </c:pt>
                <c:pt idx="12431">
                  <c:v>-2.4928778927188864</c:v>
                </c:pt>
                <c:pt idx="12432">
                  <c:v>-2.46659512643325</c:v>
                </c:pt>
                <c:pt idx="12433">
                  <c:v>-1.9180471878265277</c:v>
                </c:pt>
                <c:pt idx="12434">
                  <c:v>-1.7395893377803084</c:v>
                </c:pt>
                <c:pt idx="12435">
                  <c:v>-1.7049248947950502</c:v>
                </c:pt>
                <c:pt idx="12436">
                  <c:v>-1.6220825252588777</c:v>
                </c:pt>
                <c:pt idx="12437">
                  <c:v>-1.6008791640863278</c:v>
                </c:pt>
                <c:pt idx="12438">
                  <c:v>-1.5240764220849887</c:v>
                </c:pt>
                <c:pt idx="12439">
                  <c:v>-1.5042876483312777</c:v>
                </c:pt>
                <c:pt idx="12440">
                  <c:v>-1.4305904774049831</c:v>
                </c:pt>
                <c:pt idx="12441">
                  <c:v>-1.4062643656553806</c:v>
                </c:pt>
                <c:pt idx="12442">
                  <c:v>-1.3071672340794029</c:v>
                </c:pt>
                <c:pt idx="12443">
                  <c:v>-1.2672197405424224</c:v>
                </c:pt>
                <c:pt idx="12444">
                  <c:v>-1.6144137286612417</c:v>
                </c:pt>
                <c:pt idx="12445">
                  <c:v>-1.2600219984360279</c:v>
                </c:pt>
                <c:pt idx="12446">
                  <c:v>-1.7427260383397223</c:v>
                </c:pt>
                <c:pt idx="12447">
                  <c:v>-2.551220258910861</c:v>
                </c:pt>
                <c:pt idx="12448">
                  <c:v>-2.6876660754587971</c:v>
                </c:pt>
                <c:pt idx="12449">
                  <c:v>-4.1059085674198332</c:v>
                </c:pt>
                <c:pt idx="12450">
                  <c:v>-4.7309942289341116</c:v>
                </c:pt>
                <c:pt idx="12451">
                  <c:v>-4.9044554174447219</c:v>
                </c:pt>
                <c:pt idx="12452">
                  <c:v>-4.9795168158366394</c:v>
                </c:pt>
                <c:pt idx="12453">
                  <c:v>-5.0083181668381114</c:v>
                </c:pt>
                <c:pt idx="12454">
                  <c:v>-5.1187993707713888</c:v>
                </c:pt>
                <c:pt idx="12455">
                  <c:v>-5.1195706380298889</c:v>
                </c:pt>
                <c:pt idx="12456">
                  <c:v>-5.1837800002340835</c:v>
                </c:pt>
                <c:pt idx="12457">
                  <c:v>-5.191240424132805</c:v>
                </c:pt>
                <c:pt idx="12458">
                  <c:v>-5.2720715753821112</c:v>
                </c:pt>
                <c:pt idx="12459">
                  <c:v>-5.289820420231222</c:v>
                </c:pt>
                <c:pt idx="12460">
                  <c:v>-5.3786399204548063</c:v>
                </c:pt>
                <c:pt idx="12461">
                  <c:v>-5.7682147891829443</c:v>
                </c:pt>
                <c:pt idx="12462">
                  <c:v>-5.7197464347122224</c:v>
                </c:pt>
                <c:pt idx="12463">
                  <c:v>-5.1835865107156671</c:v>
                </c:pt>
                <c:pt idx="12464">
                  <c:v>-5.1332316387354444</c:v>
                </c:pt>
                <c:pt idx="12465">
                  <c:v>-5.3552673025463049</c:v>
                </c:pt>
                <c:pt idx="12466">
                  <c:v>-4.9402131414142501</c:v>
                </c:pt>
                <c:pt idx="12467">
                  <c:v>-4.7884654032947775</c:v>
                </c:pt>
                <c:pt idx="12468">
                  <c:v>-4.7962338628236116</c:v>
                </c:pt>
                <c:pt idx="12469">
                  <c:v>-3.1024337968994722</c:v>
                </c:pt>
                <c:pt idx="12470">
                  <c:v>-2.8989484006361108</c:v>
                </c:pt>
                <c:pt idx="12471">
                  <c:v>-2.8773149905381943</c:v>
                </c:pt>
                <c:pt idx="12472">
                  <c:v>-2.8530506125384165</c:v>
                </c:pt>
                <c:pt idx="12473">
                  <c:v>-3.1347513776916385</c:v>
                </c:pt>
                <c:pt idx="12474">
                  <c:v>-3.0122455380895277</c:v>
                </c:pt>
                <c:pt idx="12475">
                  <c:v>-2.5895402416642446</c:v>
                </c:pt>
                <c:pt idx="12476">
                  <c:v>-2.547558359612097</c:v>
                </c:pt>
                <c:pt idx="12477">
                  <c:v>-2.8389978488428889</c:v>
                </c:pt>
                <c:pt idx="12478">
                  <c:v>-2.7150512895304497</c:v>
                </c:pt>
                <c:pt idx="12479">
                  <c:v>-2.6641106480302499</c:v>
                </c:pt>
                <c:pt idx="12480">
                  <c:v>-2.631269274382622</c:v>
                </c:pt>
                <c:pt idx="12481">
                  <c:v>-2.0734059108864331</c:v>
                </c:pt>
                <c:pt idx="12482">
                  <c:v>-1.8567133117920223</c:v>
                </c:pt>
                <c:pt idx="12483">
                  <c:v>-1.8020652695856252</c:v>
                </c:pt>
                <c:pt idx="12484">
                  <c:v>-1.7165873015687918</c:v>
                </c:pt>
                <c:pt idx="12485">
                  <c:v>-1.6778077118251751</c:v>
                </c:pt>
                <c:pt idx="12486">
                  <c:v>-1.5680067663190222</c:v>
                </c:pt>
                <c:pt idx="12487">
                  <c:v>-1.5358247035801333</c:v>
                </c:pt>
                <c:pt idx="12488">
                  <c:v>-1.4595195907870695</c:v>
                </c:pt>
                <c:pt idx="12489">
                  <c:v>-1.4281994311746222</c:v>
                </c:pt>
                <c:pt idx="12490">
                  <c:v>-1.3239566889631611</c:v>
                </c:pt>
                <c:pt idx="12491">
                  <c:v>-1.2829224234690721</c:v>
                </c:pt>
                <c:pt idx="12492">
                  <c:v>-1.5411141094695278</c:v>
                </c:pt>
                <c:pt idx="12493">
                  <c:v>-1.4375824186923112</c:v>
                </c:pt>
                <c:pt idx="12494">
                  <c:v>-1.8470608594412556</c:v>
                </c:pt>
                <c:pt idx="12495">
                  <c:v>-2.6778825003046109</c:v>
                </c:pt>
                <c:pt idx="12496">
                  <c:v>-2.7868946420830554</c:v>
                </c:pt>
                <c:pt idx="12497">
                  <c:v>-4.2076711259860282</c:v>
                </c:pt>
                <c:pt idx="12498">
                  <c:v>-4.7397839005373612</c:v>
                </c:pt>
                <c:pt idx="12499">
                  <c:v>-4.9073783029938332</c:v>
                </c:pt>
                <c:pt idx="12500">
                  <c:v>-4.9778384143098888</c:v>
                </c:pt>
                <c:pt idx="12501">
                  <c:v>-5.0309728299972223</c:v>
                </c:pt>
                <c:pt idx="12502">
                  <c:v>-5.2078247994483338</c:v>
                </c:pt>
                <c:pt idx="12503">
                  <c:v>-5.207753365275833</c:v>
                </c:pt>
                <c:pt idx="12504">
                  <c:v>-5.2689579023892508</c:v>
                </c:pt>
                <c:pt idx="12505">
                  <c:v>-5.2989535009725</c:v>
                </c:pt>
                <c:pt idx="12506">
                  <c:v>-5.4079376773897225</c:v>
                </c:pt>
                <c:pt idx="12507">
                  <c:v>-5.4397142019132501</c:v>
                </c:pt>
                <c:pt idx="12508">
                  <c:v>-5.520782069694361</c:v>
                </c:pt>
                <c:pt idx="12509">
                  <c:v>-5.8862583986645554</c:v>
                </c:pt>
                <c:pt idx="12510">
                  <c:v>-5.6786257620417224</c:v>
                </c:pt>
                <c:pt idx="12511">
                  <c:v>-5.0870156784594727</c:v>
                </c:pt>
                <c:pt idx="12512">
                  <c:v>-5.0475710288665843</c:v>
                </c:pt>
                <c:pt idx="12513">
                  <c:v>-5.2751059994773337</c:v>
                </c:pt>
                <c:pt idx="12514">
                  <c:v>-4.9848232330252502</c:v>
                </c:pt>
                <c:pt idx="12515">
                  <c:v>-4.8667873213409445</c:v>
                </c:pt>
                <c:pt idx="12516">
                  <c:v>-4.8672210544713614</c:v>
                </c:pt>
                <c:pt idx="12517">
                  <c:v>-3.1708073063281943</c:v>
                </c:pt>
                <c:pt idx="12518">
                  <c:v>-2.9358510600768337</c:v>
                </c:pt>
                <c:pt idx="12519">
                  <c:v>-2.9007911006387221</c:v>
                </c:pt>
                <c:pt idx="12520">
                  <c:v>-2.8809018022579722</c:v>
                </c:pt>
                <c:pt idx="12521">
                  <c:v>-3.151581446496333</c:v>
                </c:pt>
                <c:pt idx="12522">
                  <c:v>-3.0020673551934998</c:v>
                </c:pt>
                <c:pt idx="12523">
                  <c:v>-2.560575744665011</c:v>
                </c:pt>
                <c:pt idx="12524">
                  <c:v>-2.5253565084760945</c:v>
                </c:pt>
                <c:pt idx="12525">
                  <c:v>-2.7747610717793414</c:v>
                </c:pt>
                <c:pt idx="12526">
                  <c:v>-2.522595950664658</c:v>
                </c:pt>
                <c:pt idx="12527">
                  <c:v>-2.4369828928825474</c:v>
                </c:pt>
                <c:pt idx="12528">
                  <c:v>-2.3819807428003195</c:v>
                </c:pt>
                <c:pt idx="12529">
                  <c:v>-1.9053304298206084</c:v>
                </c:pt>
                <c:pt idx="12530">
                  <c:v>-1.8554365443140806</c:v>
                </c:pt>
                <c:pt idx="12531">
                  <c:v>-1.8675634493049584</c:v>
                </c:pt>
                <c:pt idx="12532">
                  <c:v>-1.7779631406152139</c:v>
                </c:pt>
                <c:pt idx="12533">
                  <c:v>-1.7165946491540804</c:v>
                </c:pt>
                <c:pt idx="12534">
                  <c:v>-1.5453859865627806</c:v>
                </c:pt>
                <c:pt idx="12535">
                  <c:v>-1.4954633147890251</c:v>
                </c:pt>
                <c:pt idx="12536">
                  <c:v>-1.4204778750353055</c:v>
                </c:pt>
                <c:pt idx="12537">
                  <c:v>-1.3862317601501279</c:v>
                </c:pt>
                <c:pt idx="12538">
                  <c:v>-1.2840052004089526</c:v>
                </c:pt>
                <c:pt idx="12539">
                  <c:v>-1.2442378892889194</c:v>
                </c:pt>
                <c:pt idx="12540">
                  <c:v>-1.5403245750818721</c:v>
                </c:pt>
                <c:pt idx="12541">
                  <c:v>-1.2102714829227332</c:v>
                </c:pt>
                <c:pt idx="12542">
                  <c:v>-1.7325898653210974</c:v>
                </c:pt>
                <c:pt idx="12543">
                  <c:v>-2.546329643088125</c:v>
                </c:pt>
                <c:pt idx="12544">
                  <c:v>-2.6937840480710529</c:v>
                </c:pt>
                <c:pt idx="12545">
                  <c:v>-4.044699703803361</c:v>
                </c:pt>
                <c:pt idx="12546">
                  <c:v>-4.4758018279008054</c:v>
                </c:pt>
                <c:pt idx="12547">
                  <c:v>-4.6330740237407504</c:v>
                </c:pt>
                <c:pt idx="12548">
                  <c:v>-4.6818827217297496</c:v>
                </c:pt>
                <c:pt idx="12549">
                  <c:v>-4.7608865064683057</c:v>
                </c:pt>
                <c:pt idx="12550">
                  <c:v>-4.9757433722760549</c:v>
                </c:pt>
                <c:pt idx="12551">
                  <c:v>-4.9977881197914442</c:v>
                </c:pt>
                <c:pt idx="12552">
                  <c:v>-5.0490861055186667</c:v>
                </c:pt>
                <c:pt idx="12553">
                  <c:v>-5.0847227865609996</c:v>
                </c:pt>
                <c:pt idx="12554">
                  <c:v>-5.2124810634131666</c:v>
                </c:pt>
                <c:pt idx="12555">
                  <c:v>-5.2566654400582502</c:v>
                </c:pt>
                <c:pt idx="12556">
                  <c:v>-5.3279926671097506</c:v>
                </c:pt>
                <c:pt idx="12557">
                  <c:v>-5.6866881337992226</c:v>
                </c:pt>
                <c:pt idx="12558">
                  <c:v>-5.5383762781067496</c:v>
                </c:pt>
                <c:pt idx="12559">
                  <c:v>-4.9634562282477228</c:v>
                </c:pt>
                <c:pt idx="12560">
                  <c:v>-4.9251288809133058</c:v>
                </c:pt>
                <c:pt idx="12561">
                  <c:v>-5.1112622615475836</c:v>
                </c:pt>
                <c:pt idx="12562">
                  <c:v>-4.6581773083836389</c:v>
                </c:pt>
                <c:pt idx="12563">
                  <c:v>-4.5207906371422499</c:v>
                </c:pt>
                <c:pt idx="12564">
                  <c:v>-4.5075177264211668</c:v>
                </c:pt>
                <c:pt idx="12565">
                  <c:v>-2.8478747571778609</c:v>
                </c:pt>
                <c:pt idx="12566">
                  <c:v>-2.7237738591302749</c:v>
                </c:pt>
                <c:pt idx="12567">
                  <c:v>-2.7284136802842252</c:v>
                </c:pt>
                <c:pt idx="12568">
                  <c:v>-2.6921284101961032</c:v>
                </c:pt>
                <c:pt idx="12569">
                  <c:v>-2.9867508492347778</c:v>
                </c:pt>
                <c:pt idx="12570">
                  <c:v>-2.8856647944272225</c:v>
                </c:pt>
                <c:pt idx="12571">
                  <c:v>-2.4721283728075223</c:v>
                </c:pt>
                <c:pt idx="12572">
                  <c:v>-2.4217277881977637</c:v>
                </c:pt>
                <c:pt idx="12573">
                  <c:v>-2.7220221083155614</c:v>
                </c:pt>
                <c:pt idx="12574">
                  <c:v>-2.6204729581758555</c:v>
                </c:pt>
                <c:pt idx="12575">
                  <c:v>-2.5865156171022421</c:v>
                </c:pt>
                <c:pt idx="12576">
                  <c:v>-2.5425674254057609</c:v>
                </c:pt>
                <c:pt idx="12577">
                  <c:v>-2.0185827147628554</c:v>
                </c:pt>
                <c:pt idx="12578">
                  <c:v>-1.8948363115396112</c:v>
                </c:pt>
                <c:pt idx="12579">
                  <c:v>-1.8614444812371111</c:v>
                </c:pt>
                <c:pt idx="12580">
                  <c:v>-1.7814289221238944</c:v>
                </c:pt>
                <c:pt idx="12581">
                  <c:v>-1.7020869762594528</c:v>
                </c:pt>
                <c:pt idx="12582">
                  <c:v>-1.4084747533697972</c:v>
                </c:pt>
                <c:pt idx="12583">
                  <c:v>-1.3134150114093166</c:v>
                </c:pt>
                <c:pt idx="12584">
                  <c:v>-1.2313931134548279</c:v>
                </c:pt>
                <c:pt idx="12585">
                  <c:v>-1.2445104679979333</c:v>
                </c:pt>
                <c:pt idx="12586">
                  <c:v>-1.2147555463859667</c:v>
                </c:pt>
                <c:pt idx="12587">
                  <c:v>-1.2245427794680277</c:v>
                </c:pt>
                <c:pt idx="12588">
                  <c:v>-1.4325448772248945</c:v>
                </c:pt>
                <c:pt idx="12589">
                  <c:v>-1.3702234171550947</c:v>
                </c:pt>
                <c:pt idx="12590">
                  <c:v>-1.7895747126880359</c:v>
                </c:pt>
                <c:pt idx="12591">
                  <c:v>-2.607334567578075</c:v>
                </c:pt>
                <c:pt idx="12592">
                  <c:v>-2.7461190657102503</c:v>
                </c:pt>
                <c:pt idx="12593">
                  <c:v>-4.0773167559414167</c:v>
                </c:pt>
                <c:pt idx="12594">
                  <c:v>-4.3709810099148054</c:v>
                </c:pt>
                <c:pt idx="12595">
                  <c:v>-4.4850027059977506</c:v>
                </c:pt>
                <c:pt idx="12596">
                  <c:v>-4.5583563970599714</c:v>
                </c:pt>
                <c:pt idx="12597">
                  <c:v>-4.6001153141336397</c:v>
                </c:pt>
                <c:pt idx="12598">
                  <c:v>-4.7665816306403608</c:v>
                </c:pt>
                <c:pt idx="12599">
                  <c:v>-4.7593765522980007</c:v>
                </c:pt>
                <c:pt idx="12600">
                  <c:v>-4.8257239434023331</c:v>
                </c:pt>
                <c:pt idx="12601">
                  <c:v>-4.8614593722656672</c:v>
                </c:pt>
                <c:pt idx="12602">
                  <c:v>-4.961101193621305</c:v>
                </c:pt>
                <c:pt idx="12603">
                  <c:v>-4.9770431798630002</c:v>
                </c:pt>
                <c:pt idx="12604">
                  <c:v>-5.0287906374896387</c:v>
                </c:pt>
                <c:pt idx="12605">
                  <c:v>-5.3737410540196118</c:v>
                </c:pt>
                <c:pt idx="12606">
                  <c:v>-5.1778336461783887</c:v>
                </c:pt>
                <c:pt idx="12607">
                  <c:v>-4.5474997589381392</c:v>
                </c:pt>
                <c:pt idx="12608">
                  <c:v>-4.8889145864479993</c:v>
                </c:pt>
                <c:pt idx="12609">
                  <c:v>-4.8048562749810548</c:v>
                </c:pt>
                <c:pt idx="12610">
                  <c:v>-4.6253819607365836</c:v>
                </c:pt>
                <c:pt idx="12611">
                  <c:v>-4.5562709846827216</c:v>
                </c:pt>
                <c:pt idx="12612">
                  <c:v>-4.5470235616827503</c:v>
                </c:pt>
                <c:pt idx="12613">
                  <c:v>-2.8694612602233334</c:v>
                </c:pt>
                <c:pt idx="12614">
                  <c:v>-2.6831899773885248</c:v>
                </c:pt>
                <c:pt idx="12615">
                  <c:v>-2.6771084584343585</c:v>
                </c:pt>
                <c:pt idx="12616">
                  <c:v>-2.6399002416316919</c:v>
                </c:pt>
                <c:pt idx="12617">
                  <c:v>-2.944926407078861</c:v>
                </c:pt>
                <c:pt idx="12618">
                  <c:v>-2.8752518155680833</c:v>
                </c:pt>
                <c:pt idx="12619">
                  <c:v>-2.4747160084408057</c:v>
                </c:pt>
                <c:pt idx="12620">
                  <c:v>-2.4240327280608915</c:v>
                </c:pt>
                <c:pt idx="12621">
                  <c:v>-2.7378414555838138</c:v>
                </c:pt>
                <c:pt idx="12622">
                  <c:v>-2.6710376017471638</c:v>
                </c:pt>
                <c:pt idx="12623">
                  <c:v>-2.6434556212769746</c:v>
                </c:pt>
                <c:pt idx="12624">
                  <c:v>-2.6055376365235334</c:v>
                </c:pt>
                <c:pt idx="12625">
                  <c:v>-2.0677592331442112</c:v>
                </c:pt>
                <c:pt idx="12626">
                  <c:v>-1.8854141061898917</c:v>
                </c:pt>
                <c:pt idx="12627">
                  <c:v>-1.8396609217783946</c:v>
                </c:pt>
                <c:pt idx="12628">
                  <c:v>-1.7629477980568722</c:v>
                </c:pt>
                <c:pt idx="12629">
                  <c:v>-1.7272511753406778</c:v>
                </c:pt>
                <c:pt idx="12630">
                  <c:v>-1.625004724077725</c:v>
                </c:pt>
                <c:pt idx="12631">
                  <c:v>-1.5917204025642362</c:v>
                </c:pt>
                <c:pt idx="12632">
                  <c:v>-1.5195534439287695</c:v>
                </c:pt>
                <c:pt idx="12633">
                  <c:v>-1.5135247917997279</c:v>
                </c:pt>
                <c:pt idx="12634">
                  <c:v>-1.470894053071486</c:v>
                </c:pt>
                <c:pt idx="12635">
                  <c:v>-1.4667040495493415</c:v>
                </c:pt>
                <c:pt idx="12636">
                  <c:v>-1.6037073865027722</c:v>
                </c:pt>
                <c:pt idx="12637">
                  <c:v>-1.1947986342710584</c:v>
                </c:pt>
                <c:pt idx="12638">
                  <c:v>-1.170976777186203</c:v>
                </c:pt>
                <c:pt idx="12639">
                  <c:v>-1.7245621461520306</c:v>
                </c:pt>
                <c:pt idx="12640">
                  <c:v>-1.7015390469901417</c:v>
                </c:pt>
                <c:pt idx="12641">
                  <c:v>-3.3113554784366666</c:v>
                </c:pt>
                <c:pt idx="12642">
                  <c:v>-3.4925020070477779</c:v>
                </c:pt>
                <c:pt idx="12643">
                  <c:v>-3.3981390763373889</c:v>
                </c:pt>
                <c:pt idx="12644">
                  <c:v>-3.5698723450944723</c:v>
                </c:pt>
                <c:pt idx="12645">
                  <c:v>-3.7503175023456388</c:v>
                </c:pt>
                <c:pt idx="12646">
                  <c:v>-4.0248569633847504</c:v>
                </c:pt>
                <c:pt idx="12647">
                  <c:v>-4.0466634300638056</c:v>
                </c:pt>
                <c:pt idx="12648">
                  <c:v>-4.0901394826058608</c:v>
                </c:pt>
                <c:pt idx="12649">
                  <c:v>-4.1219274020114165</c:v>
                </c:pt>
                <c:pt idx="12650">
                  <c:v>-4.2455591732057503</c:v>
                </c:pt>
                <c:pt idx="12651">
                  <c:v>-4.2992334800158609</c:v>
                </c:pt>
                <c:pt idx="12652">
                  <c:v>-4.3663144274981667</c:v>
                </c:pt>
                <c:pt idx="12653">
                  <c:v>-4.7087394614434439</c:v>
                </c:pt>
                <c:pt idx="12654">
                  <c:v>-4.5239420743660554</c:v>
                </c:pt>
                <c:pt idx="12655">
                  <c:v>-3.9248913176921669</c:v>
                </c:pt>
                <c:pt idx="12656">
                  <c:v>-4.2650748363017223</c:v>
                </c:pt>
                <c:pt idx="12657">
                  <c:v>-4.123322471297695</c:v>
                </c:pt>
                <c:pt idx="12658">
                  <c:v>-3.8859258267392218</c:v>
                </c:pt>
                <c:pt idx="12659">
                  <c:v>-3.8220384647240557</c:v>
                </c:pt>
                <c:pt idx="12660">
                  <c:v>-3.8023891902278613</c:v>
                </c:pt>
                <c:pt idx="12661">
                  <c:v>-2.1596553816431028</c:v>
                </c:pt>
                <c:pt idx="12662">
                  <c:v>-2.0694356290594889</c:v>
                </c:pt>
                <c:pt idx="12663">
                  <c:v>-2.0771590719991946</c:v>
                </c:pt>
                <c:pt idx="12664">
                  <c:v>-2.0483217050853555</c:v>
                </c:pt>
                <c:pt idx="12665">
                  <c:v>-2.3219797567964893</c:v>
                </c:pt>
                <c:pt idx="12666">
                  <c:v>-2.1372240211803168</c:v>
                </c:pt>
                <c:pt idx="12667">
                  <c:v>-1.6957501113483833</c:v>
                </c:pt>
                <c:pt idx="12668">
                  <c:v>-1.6582027491505418</c:v>
                </c:pt>
                <c:pt idx="12669">
                  <c:v>-1.9434018474409471</c:v>
                </c:pt>
                <c:pt idx="12670">
                  <c:v>-1.819238253694403</c:v>
                </c:pt>
                <c:pt idx="12671">
                  <c:v>-1.7755542159610445</c:v>
                </c:pt>
                <c:pt idx="12672">
                  <c:v>-1.739715141243664</c:v>
                </c:pt>
                <c:pt idx="12673">
                  <c:v>-1.2092282188904722</c:v>
                </c:pt>
                <c:pt idx="12674">
                  <c:v>-1.0621475671721139</c:v>
                </c:pt>
                <c:pt idx="12675">
                  <c:v>-1.0264922093738278</c:v>
                </c:pt>
                <c:pt idx="12676">
                  <c:v>-0.93704164830577497</c:v>
                </c:pt>
                <c:pt idx="12677">
                  <c:v>-0.92496892772197215</c:v>
                </c:pt>
                <c:pt idx="12678">
                  <c:v>-0.81893764756412224</c:v>
                </c:pt>
                <c:pt idx="12679">
                  <c:v>-0.81430639441226671</c:v>
                </c:pt>
                <c:pt idx="12680">
                  <c:v>-0.73729762759016948</c:v>
                </c:pt>
                <c:pt idx="12681">
                  <c:v>-0.73747182307286951</c:v>
                </c:pt>
                <c:pt idx="12682">
                  <c:v>-0.66585119257458614</c:v>
                </c:pt>
                <c:pt idx="12683">
                  <c:v>-0.66608215606724441</c:v>
                </c:pt>
                <c:pt idx="12684">
                  <c:v>-1.1153105864748249</c:v>
                </c:pt>
                <c:pt idx="12685">
                  <c:v>-0.71384390533778341</c:v>
                </c:pt>
                <c:pt idx="12686">
                  <c:v>-0.9611396220960251</c:v>
                </c:pt>
                <c:pt idx="12687">
                  <c:v>-1.7557890362748807</c:v>
                </c:pt>
                <c:pt idx="12688">
                  <c:v>-1.8002130936470251</c:v>
                </c:pt>
                <c:pt idx="12689">
                  <c:v>-1.46706700788295</c:v>
                </c:pt>
                <c:pt idx="12690">
                  <c:v>-1.8530159898908944</c:v>
                </c:pt>
                <c:pt idx="12691">
                  <c:v>-1.9843615812301723</c:v>
                </c:pt>
                <c:pt idx="12692">
                  <c:v>-2.0419775462916276</c:v>
                </c:pt>
                <c:pt idx="12693">
                  <c:v>-2.0872843971173971</c:v>
                </c:pt>
                <c:pt idx="12694">
                  <c:v>-2.1627636411587914</c:v>
                </c:pt>
                <c:pt idx="12695">
                  <c:v>-1.9770954811620194</c:v>
                </c:pt>
                <c:pt idx="12696">
                  <c:v>-1.8566845847433859</c:v>
                </c:pt>
                <c:pt idx="12697">
                  <c:v>-1.8093318912900056</c:v>
                </c:pt>
                <c:pt idx="12698">
                  <c:v>-1.8166664673179167</c:v>
                </c:pt>
                <c:pt idx="12699">
                  <c:v>-2.0106401841224888</c:v>
                </c:pt>
                <c:pt idx="12700">
                  <c:v>-2.0660188128244803</c:v>
                </c:pt>
                <c:pt idx="12701">
                  <c:v>-2.3994756899163332</c:v>
                </c:pt>
                <c:pt idx="12702">
                  <c:v>-2.2010652229206973</c:v>
                </c:pt>
                <c:pt idx="12703">
                  <c:v>-1.5949566041570724</c:v>
                </c:pt>
                <c:pt idx="12704">
                  <c:v>-1.5337470504721722</c:v>
                </c:pt>
                <c:pt idx="12705">
                  <c:v>-1.4668930001997835</c:v>
                </c:pt>
                <c:pt idx="12706">
                  <c:v>-1.2702337318949279</c:v>
                </c:pt>
                <c:pt idx="12707">
                  <c:v>-1.2006287981206305</c:v>
                </c:pt>
                <c:pt idx="12708">
                  <c:v>-1.1653221760646835</c:v>
                </c:pt>
                <c:pt idx="12709">
                  <c:v>-1.6064236324968251</c:v>
                </c:pt>
                <c:pt idx="12710">
                  <c:v>-1.5507313337443056</c:v>
                </c:pt>
                <c:pt idx="12711">
                  <c:v>-1.5641917645387999</c:v>
                </c:pt>
                <c:pt idx="12712">
                  <c:v>-1.5578760246163752</c:v>
                </c:pt>
                <c:pt idx="12713">
                  <c:v>-1.8631973211576442</c:v>
                </c:pt>
                <c:pt idx="12714">
                  <c:v>-1.7916345590014389</c:v>
                </c:pt>
                <c:pt idx="12715">
                  <c:v>-1.3848181384652944</c:v>
                </c:pt>
                <c:pt idx="12716">
                  <c:v>-1.3649099908259557</c:v>
                </c:pt>
                <c:pt idx="12717">
                  <c:v>-1.6543238970394165</c:v>
                </c:pt>
                <c:pt idx="12718">
                  <c:v>-1.5179816586031332</c:v>
                </c:pt>
                <c:pt idx="12719">
                  <c:v>-1.4668585709154722</c:v>
                </c:pt>
                <c:pt idx="12720">
                  <c:v>-1.4548782998659888</c:v>
                </c:pt>
                <c:pt idx="12721">
                  <c:v>-0.91245621642596664</c:v>
                </c:pt>
                <c:pt idx="12722">
                  <c:v>-0.78858870757883615</c:v>
                </c:pt>
                <c:pt idx="12723">
                  <c:v>-0.77363480339883606</c:v>
                </c:pt>
                <c:pt idx="12724">
                  <c:v>-0.71086292633554726</c:v>
                </c:pt>
                <c:pt idx="12725">
                  <c:v>-0.71100749692513332</c:v>
                </c:pt>
                <c:pt idx="12726">
                  <c:v>-0.65330413335576398</c:v>
                </c:pt>
                <c:pt idx="12727">
                  <c:v>-0.6533934666734611</c:v>
                </c:pt>
                <c:pt idx="12728">
                  <c:v>-0.59738142389348048</c:v>
                </c:pt>
                <c:pt idx="12729">
                  <c:v>-0.59355948702089445</c:v>
                </c:pt>
                <c:pt idx="12730">
                  <c:v>-0.51823514140779725</c:v>
                </c:pt>
                <c:pt idx="12731">
                  <c:v>-0.50530378462846659</c:v>
                </c:pt>
                <c:pt idx="12732">
                  <c:v>-0.93503223616218334</c:v>
                </c:pt>
                <c:pt idx="12733">
                  <c:v>-0.55560021328635556</c:v>
                </c:pt>
                <c:pt idx="12734">
                  <c:v>-0.95050405651629721</c:v>
                </c:pt>
                <c:pt idx="12735">
                  <c:v>-1.6449023295656138</c:v>
                </c:pt>
                <c:pt idx="12736">
                  <c:v>-1.733101505861314</c:v>
                </c:pt>
                <c:pt idx="12737">
                  <c:v>-1.3776237390908528</c:v>
                </c:pt>
                <c:pt idx="12738">
                  <c:v>-1.661745140079036</c:v>
                </c:pt>
                <c:pt idx="12739">
                  <c:v>-1.7782395591557889</c:v>
                </c:pt>
                <c:pt idx="12740">
                  <c:v>-1.8274925017702528</c:v>
                </c:pt>
                <c:pt idx="12741">
                  <c:v>-1.8808322196751723</c:v>
                </c:pt>
                <c:pt idx="12742">
                  <c:v>-2.0293983434681642</c:v>
                </c:pt>
                <c:pt idx="12743">
                  <c:v>-2.0318001120336335</c:v>
                </c:pt>
                <c:pt idx="12744">
                  <c:v>-2.0529592370582668</c:v>
                </c:pt>
                <c:pt idx="12745">
                  <c:v>-1.9907806372337278</c:v>
                </c:pt>
                <c:pt idx="12746">
                  <c:v>-1.9428754562719779</c:v>
                </c:pt>
                <c:pt idx="12747">
                  <c:v>-1.8158623908892637</c:v>
                </c:pt>
                <c:pt idx="12748">
                  <c:v>-1.7774676561883722</c:v>
                </c:pt>
                <c:pt idx="12749">
                  <c:v>-2.122674504985814</c:v>
                </c:pt>
                <c:pt idx="12750">
                  <c:v>-1.9841810372255528</c:v>
                </c:pt>
                <c:pt idx="12751">
                  <c:v>-1.4799074199153501</c:v>
                </c:pt>
                <c:pt idx="12752">
                  <c:v>-1.4530012437804141</c:v>
                </c:pt>
                <c:pt idx="12753">
                  <c:v>-1.3644378397208279</c:v>
                </c:pt>
                <c:pt idx="12754">
                  <c:v>-1.1963618196733834</c:v>
                </c:pt>
                <c:pt idx="12755">
                  <c:v>-1.1516588663552474</c:v>
                </c:pt>
                <c:pt idx="12756">
                  <c:v>-1.1174745758791529</c:v>
                </c:pt>
                <c:pt idx="12757">
                  <c:v>-1.5707424293179248</c:v>
                </c:pt>
                <c:pt idx="12758">
                  <c:v>-1.5436043224590861</c:v>
                </c:pt>
                <c:pt idx="12759">
                  <c:v>-1.5678150489917473</c:v>
                </c:pt>
                <c:pt idx="12760">
                  <c:v>-1.5630888793472528</c:v>
                </c:pt>
                <c:pt idx="12761">
                  <c:v>-1.8732536236508806</c:v>
                </c:pt>
                <c:pt idx="12762">
                  <c:v>-1.8054653482225167</c:v>
                </c:pt>
                <c:pt idx="12763">
                  <c:v>-1.4026767122521973</c:v>
                </c:pt>
                <c:pt idx="12764">
                  <c:v>-1.3869345369364028</c:v>
                </c:pt>
                <c:pt idx="12765">
                  <c:v>-1.6865640470799916</c:v>
                </c:pt>
                <c:pt idx="12766">
                  <c:v>-1.5851130002325582</c:v>
                </c:pt>
                <c:pt idx="12767">
                  <c:v>-1.5445547948693945</c:v>
                </c:pt>
                <c:pt idx="12768">
                  <c:v>-1.5361168386772084</c:v>
                </c:pt>
                <c:pt idx="12769">
                  <c:v>-1.0132541804320556</c:v>
                </c:pt>
                <c:pt idx="12770">
                  <c:v>-0.88302867472543611</c:v>
                </c:pt>
                <c:pt idx="12771">
                  <c:v>-0.85259672405526943</c:v>
                </c:pt>
                <c:pt idx="12772">
                  <c:v>-0.80477140249660273</c:v>
                </c:pt>
                <c:pt idx="12773">
                  <c:v>-0.76693672192194173</c:v>
                </c:pt>
                <c:pt idx="12774">
                  <c:v>-0.62423747368308047</c:v>
                </c:pt>
                <c:pt idx="12775">
                  <c:v>-0.59862268213036107</c:v>
                </c:pt>
                <c:pt idx="12776">
                  <c:v>-0.55153270465719173</c:v>
                </c:pt>
                <c:pt idx="12777">
                  <c:v>-0.54091134455433887</c:v>
                </c:pt>
                <c:pt idx="12778">
                  <c:v>-0.49756583184606945</c:v>
                </c:pt>
                <c:pt idx="12779">
                  <c:v>-0.49146139304475833</c:v>
                </c:pt>
                <c:pt idx="12780">
                  <c:v>-0.89723507991308615</c:v>
                </c:pt>
                <c:pt idx="12781">
                  <c:v>-0.50776130075966663</c:v>
                </c:pt>
                <c:pt idx="12782">
                  <c:v>-0.84902061556867225</c:v>
                </c:pt>
                <c:pt idx="12783">
                  <c:v>-1.5125553239428695</c:v>
                </c:pt>
                <c:pt idx="12784">
                  <c:v>-1.617408263189775</c:v>
                </c:pt>
                <c:pt idx="12785">
                  <c:v>-2.9337999224669447</c:v>
                </c:pt>
                <c:pt idx="12786">
                  <c:v>-3.3942860496039446</c:v>
                </c:pt>
                <c:pt idx="12787">
                  <c:v>-3.5102319097083612</c:v>
                </c:pt>
                <c:pt idx="12788">
                  <c:v>-3.576486665465028</c:v>
                </c:pt>
                <c:pt idx="12789">
                  <c:v>-3.6393249997518886</c:v>
                </c:pt>
                <c:pt idx="12790">
                  <c:v>-3.8440055546880836</c:v>
                </c:pt>
                <c:pt idx="12791">
                  <c:v>-3.880984917383111</c:v>
                </c:pt>
                <c:pt idx="12792">
                  <c:v>-3.9205892269197777</c:v>
                </c:pt>
                <c:pt idx="12793">
                  <c:v>-3.7952396600966387</c:v>
                </c:pt>
                <c:pt idx="12794">
                  <c:v>-3.7883970842973058</c:v>
                </c:pt>
                <c:pt idx="12795">
                  <c:v>-3.8845856967511945</c:v>
                </c:pt>
                <c:pt idx="12796">
                  <c:v>-3.9753271045518059</c:v>
                </c:pt>
                <c:pt idx="12797">
                  <c:v>-4.3238979919920277</c:v>
                </c:pt>
                <c:pt idx="12798">
                  <c:v>-4.2073601314737497</c:v>
                </c:pt>
                <c:pt idx="12799">
                  <c:v>-3.6415616564271112</c:v>
                </c:pt>
                <c:pt idx="12800">
                  <c:v>-3.982477407871583</c:v>
                </c:pt>
                <c:pt idx="12801">
                  <c:v>-3.8682503255114167</c:v>
                </c:pt>
                <c:pt idx="12802">
                  <c:v>-3.6892744808650555</c:v>
                </c:pt>
                <c:pt idx="12803">
                  <c:v>-3.6271749252064724</c:v>
                </c:pt>
                <c:pt idx="12804">
                  <c:v>-3.6276651525950001</c:v>
                </c:pt>
                <c:pt idx="12805">
                  <c:v>-1.9676108915126527</c:v>
                </c:pt>
                <c:pt idx="12806">
                  <c:v>-1.8370427916263639</c:v>
                </c:pt>
                <c:pt idx="12807">
                  <c:v>-1.8302745295943528</c:v>
                </c:pt>
                <c:pt idx="12808">
                  <c:v>-1.8202160340709721</c:v>
                </c:pt>
                <c:pt idx="12809">
                  <c:v>-2.0977246870563251</c:v>
                </c:pt>
                <c:pt idx="12810">
                  <c:v>-1.9590594237522554</c:v>
                </c:pt>
                <c:pt idx="12811">
                  <c:v>-1.532046311997789</c:v>
                </c:pt>
                <c:pt idx="12812">
                  <c:v>-1.506041090174564</c:v>
                </c:pt>
                <c:pt idx="12813">
                  <c:v>-1.7941990138211139</c:v>
                </c:pt>
                <c:pt idx="12814">
                  <c:v>-1.68043807399395</c:v>
                </c:pt>
                <c:pt idx="12815">
                  <c:v>-1.6449475695398998</c:v>
                </c:pt>
                <c:pt idx="12816">
                  <c:v>-1.617920296010211</c:v>
                </c:pt>
                <c:pt idx="12817">
                  <c:v>-1.1070906378944501</c:v>
                </c:pt>
                <c:pt idx="12818">
                  <c:v>-1.0044931223439029</c:v>
                </c:pt>
                <c:pt idx="12819">
                  <c:v>-0.99497640148148614</c:v>
                </c:pt>
                <c:pt idx="12820">
                  <c:v>-0.92651247847416396</c:v>
                </c:pt>
                <c:pt idx="12821">
                  <c:v>-0.91733791179900548</c:v>
                </c:pt>
                <c:pt idx="12822">
                  <c:v>-0.83246890999332779</c:v>
                </c:pt>
                <c:pt idx="12823">
                  <c:v>-0.82082057449757218</c:v>
                </c:pt>
                <c:pt idx="12824">
                  <c:v>-0.7658012025340083</c:v>
                </c:pt>
                <c:pt idx="12825">
                  <c:v>-0.74567420314431943</c:v>
                </c:pt>
                <c:pt idx="12826">
                  <c:v>-0.6231035514672556</c:v>
                </c:pt>
                <c:pt idx="12827">
                  <c:v>-0.58054570198154443</c:v>
                </c:pt>
                <c:pt idx="12828">
                  <c:v>-1.0361600714092194</c:v>
                </c:pt>
                <c:pt idx="12829">
                  <c:v>-0.63110724627575554</c:v>
                </c:pt>
                <c:pt idx="12830">
                  <c:v>-0.99227529251821112</c:v>
                </c:pt>
                <c:pt idx="12831">
                  <c:v>-1.7193142060540887</c:v>
                </c:pt>
                <c:pt idx="12832">
                  <c:v>-1.8134232381826501</c:v>
                </c:pt>
                <c:pt idx="12833">
                  <c:v>-3.2366532533913612</c:v>
                </c:pt>
                <c:pt idx="12834">
                  <c:v>-3.7196105512824444</c:v>
                </c:pt>
                <c:pt idx="12835">
                  <c:v>-3.8755705186729998</c:v>
                </c:pt>
                <c:pt idx="12836">
                  <c:v>-3.9451412642470833</c:v>
                </c:pt>
                <c:pt idx="12837">
                  <c:v>-3.9987945918083057</c:v>
                </c:pt>
                <c:pt idx="12838">
                  <c:v>-4.1822999787025834</c:v>
                </c:pt>
                <c:pt idx="12839">
                  <c:v>-4.2045041221500279</c:v>
                </c:pt>
                <c:pt idx="12840">
                  <c:v>-4.2548561280845281</c:v>
                </c:pt>
                <c:pt idx="12841">
                  <c:v>-4.225187738082</c:v>
                </c:pt>
                <c:pt idx="12842">
                  <c:v>-4.246188133730417</c:v>
                </c:pt>
                <c:pt idx="12843">
                  <c:v>-4.2027049437663617</c:v>
                </c:pt>
                <c:pt idx="12844">
                  <c:v>-4.2585844517212781</c:v>
                </c:pt>
                <c:pt idx="12845">
                  <c:v>-4.6204849742398606</c:v>
                </c:pt>
                <c:pt idx="12846">
                  <c:v>-4.349093203546305</c:v>
                </c:pt>
                <c:pt idx="12847">
                  <c:v>-3.733744541882861</c:v>
                </c:pt>
                <c:pt idx="12848">
                  <c:v>-4.0713408560387503</c:v>
                </c:pt>
                <c:pt idx="12849">
                  <c:v>-3.9426028413545553</c:v>
                </c:pt>
                <c:pt idx="12850">
                  <c:v>-3.7499216242815279</c:v>
                </c:pt>
                <c:pt idx="12851">
                  <c:v>-3.6963445112218056</c:v>
                </c:pt>
                <c:pt idx="12852">
                  <c:v>-3.6842369594716389</c:v>
                </c:pt>
                <c:pt idx="12853">
                  <c:v>-2.0432038578340834</c:v>
                </c:pt>
                <c:pt idx="12854">
                  <c:v>-1.9621682297043446</c:v>
                </c:pt>
                <c:pt idx="12855">
                  <c:v>-1.9745118879828194</c:v>
                </c:pt>
                <c:pt idx="12856">
                  <c:v>-1.9513990720537113</c:v>
                </c:pt>
                <c:pt idx="12857">
                  <c:v>-2.2410190158871863</c:v>
                </c:pt>
                <c:pt idx="12858">
                  <c:v>-2.1215213979170167</c:v>
                </c:pt>
                <c:pt idx="12859">
                  <c:v>-1.7090693927014029</c:v>
                </c:pt>
                <c:pt idx="12860">
                  <c:v>-1.6704532531126057</c:v>
                </c:pt>
                <c:pt idx="12861">
                  <c:v>-1.9826759050226359</c:v>
                </c:pt>
                <c:pt idx="12862">
                  <c:v>-1.9236122682815833</c:v>
                </c:pt>
                <c:pt idx="12863">
                  <c:v>-1.9005677323077306</c:v>
                </c:pt>
                <c:pt idx="12864">
                  <c:v>-1.8701566256362638</c:v>
                </c:pt>
                <c:pt idx="12865">
                  <c:v>-1.3514450129608806</c:v>
                </c:pt>
                <c:pt idx="12866">
                  <c:v>-1.2154781275167472</c:v>
                </c:pt>
                <c:pt idx="12867">
                  <c:v>-1.1735047820406057</c:v>
                </c:pt>
                <c:pt idx="12868">
                  <c:v>-1.112621219678225</c:v>
                </c:pt>
                <c:pt idx="12869">
                  <c:v>-1.0621684122324444</c:v>
                </c:pt>
                <c:pt idx="12870">
                  <c:v>-0.89330253150144168</c:v>
                </c:pt>
                <c:pt idx="12871">
                  <c:v>-0.85470758494246113</c:v>
                </c:pt>
                <c:pt idx="12872">
                  <c:v>-0.78250124185521663</c:v>
                </c:pt>
                <c:pt idx="12873">
                  <c:v>-0.8085102048644166</c:v>
                </c:pt>
                <c:pt idx="12874">
                  <c:v>-0.78165466980915832</c:v>
                </c:pt>
                <c:pt idx="12875">
                  <c:v>-0.80381414607631108</c:v>
                </c:pt>
                <c:pt idx="12876">
                  <c:v>-1.0475399156292946</c:v>
                </c:pt>
                <c:pt idx="12877">
                  <c:v>-0.57537904685106667</c:v>
                </c:pt>
                <c:pt idx="12878">
                  <c:v>-0.67820765638585268</c:v>
                </c:pt>
                <c:pt idx="12879">
                  <c:v>-1.3509210380746057</c:v>
                </c:pt>
                <c:pt idx="12880">
                  <c:v>-1.3585962557460334</c:v>
                </c:pt>
                <c:pt idx="12881">
                  <c:v>-2.6657799713596275</c:v>
                </c:pt>
                <c:pt idx="12882">
                  <c:v>-3.0307201166119446</c:v>
                </c:pt>
                <c:pt idx="12883">
                  <c:v>-3.268306409139333</c:v>
                </c:pt>
                <c:pt idx="12884">
                  <c:v>-3.3329641233920833</c:v>
                </c:pt>
                <c:pt idx="12885">
                  <c:v>-3.3649499416443334</c:v>
                </c:pt>
                <c:pt idx="12886">
                  <c:v>-3.5275701888513331</c:v>
                </c:pt>
                <c:pt idx="12887">
                  <c:v>-3.5719289646916663</c:v>
                </c:pt>
                <c:pt idx="12888">
                  <c:v>-3.5983206281151667</c:v>
                </c:pt>
                <c:pt idx="12889">
                  <c:v>-3.4808800407411389</c:v>
                </c:pt>
                <c:pt idx="12890">
                  <c:v>-3.3203137117494999</c:v>
                </c:pt>
                <c:pt idx="12891">
                  <c:v>-3.2170732480695001</c:v>
                </c:pt>
                <c:pt idx="12892">
                  <c:v>-3.2472828074988058</c:v>
                </c:pt>
                <c:pt idx="12893">
                  <c:v>-3.7773002694063336</c:v>
                </c:pt>
                <c:pt idx="12894">
                  <c:v>-3.7660407709849166</c:v>
                </c:pt>
                <c:pt idx="12895">
                  <c:v>-3.2095419123401947</c:v>
                </c:pt>
                <c:pt idx="12896">
                  <c:v>-3.5249027499156109</c:v>
                </c:pt>
                <c:pt idx="12897">
                  <c:v>-3.4146124920165275</c:v>
                </c:pt>
                <c:pt idx="12898">
                  <c:v>-3.2235661245625278</c:v>
                </c:pt>
                <c:pt idx="12899">
                  <c:v>-3.1731192330393334</c:v>
                </c:pt>
                <c:pt idx="12900">
                  <c:v>-3.1536508549827502</c:v>
                </c:pt>
                <c:pt idx="12901">
                  <c:v>-1.524865988021636</c:v>
                </c:pt>
                <c:pt idx="12902">
                  <c:v>-1.4704109752430028</c:v>
                </c:pt>
                <c:pt idx="12903">
                  <c:v>-1.4942057261965696</c:v>
                </c:pt>
                <c:pt idx="12904">
                  <c:v>-1.4680485607202474</c:v>
                </c:pt>
                <c:pt idx="12905">
                  <c:v>-1.7689640558675306</c:v>
                </c:pt>
                <c:pt idx="12906">
                  <c:v>-1.678876219015353</c:v>
                </c:pt>
                <c:pt idx="12907">
                  <c:v>-1.2831003518162556</c:v>
                </c:pt>
                <c:pt idx="12908">
                  <c:v>-1.2388446823888917</c:v>
                </c:pt>
                <c:pt idx="12909">
                  <c:v>-1.5717029342149889</c:v>
                </c:pt>
                <c:pt idx="12910">
                  <c:v>-1.5311671119155916</c:v>
                </c:pt>
                <c:pt idx="12911">
                  <c:v>-1.5315112594450806</c:v>
                </c:pt>
                <c:pt idx="12912">
                  <c:v>-1.50212270685065</c:v>
                </c:pt>
                <c:pt idx="12913">
                  <c:v>-0.9974497193805778</c:v>
                </c:pt>
                <c:pt idx="12914">
                  <c:v>-0.86765970801723891</c:v>
                </c:pt>
                <c:pt idx="12915">
                  <c:v>-0.84502636049744451</c:v>
                </c:pt>
                <c:pt idx="12916">
                  <c:v>-0.78858821435582782</c:v>
                </c:pt>
                <c:pt idx="12917">
                  <c:v>-0.76124984792626116</c:v>
                </c:pt>
                <c:pt idx="12918">
                  <c:v>-0.63580894157966117</c:v>
                </c:pt>
                <c:pt idx="12919">
                  <c:v>-0.61315354337495276</c:v>
                </c:pt>
                <c:pt idx="12920">
                  <c:v>-0.55935883030134159</c:v>
                </c:pt>
                <c:pt idx="12921">
                  <c:v>-0.57169067765124171</c:v>
                </c:pt>
                <c:pt idx="12922">
                  <c:v>-0.54789969212251666</c:v>
                </c:pt>
                <c:pt idx="12923">
                  <c:v>-0.55041935379401397</c:v>
                </c:pt>
                <c:pt idx="12924">
                  <c:v>-0.99063200736953894</c:v>
                </c:pt>
                <c:pt idx="12925">
                  <c:v>-0.6446166694637111</c:v>
                </c:pt>
                <c:pt idx="12926">
                  <c:v>-0.88697504653303894</c:v>
                </c:pt>
                <c:pt idx="12927">
                  <c:v>-1.6527336292715584</c:v>
                </c:pt>
                <c:pt idx="12928">
                  <c:v>-1.7692924725601196</c:v>
                </c:pt>
                <c:pt idx="12929">
                  <c:v>-3.066670995010361</c:v>
                </c:pt>
                <c:pt idx="12930">
                  <c:v>-3.3360358767807221</c:v>
                </c:pt>
                <c:pt idx="12931">
                  <c:v>-3.4031403681791113</c:v>
                </c:pt>
                <c:pt idx="12932">
                  <c:v>-3.4257328452259723</c:v>
                </c:pt>
                <c:pt idx="12933">
                  <c:v>-3.3529602906263336</c:v>
                </c:pt>
                <c:pt idx="12934">
                  <c:v>-3.4384078353384999</c:v>
                </c:pt>
                <c:pt idx="12935">
                  <c:v>-3.5385351073038889</c:v>
                </c:pt>
                <c:pt idx="12936">
                  <c:v>-3.6239315960839167</c:v>
                </c:pt>
                <c:pt idx="12937">
                  <c:v>-3.6748175864923613</c:v>
                </c:pt>
                <c:pt idx="12938">
                  <c:v>-3.8559781490084721</c:v>
                </c:pt>
                <c:pt idx="12939">
                  <c:v>-3.8697705074690556</c:v>
                </c:pt>
                <c:pt idx="12940">
                  <c:v>-3.9195706108352497</c:v>
                </c:pt>
                <c:pt idx="12941">
                  <c:v>-4.3744237436527502</c:v>
                </c:pt>
                <c:pt idx="12942">
                  <c:v>-4.27027642923525</c:v>
                </c:pt>
                <c:pt idx="12943">
                  <c:v>-3.6723584718291113</c:v>
                </c:pt>
                <c:pt idx="12944">
                  <c:v>-3.6273589719760002</c:v>
                </c:pt>
                <c:pt idx="12945">
                  <c:v>-3.8382674515663888</c:v>
                </c:pt>
                <c:pt idx="12946">
                  <c:v>-3.5597944620892781</c:v>
                </c:pt>
                <c:pt idx="12947">
                  <c:v>-3.462387513400472</c:v>
                </c:pt>
                <c:pt idx="12948">
                  <c:v>-3.4557592659654444</c:v>
                </c:pt>
                <c:pt idx="12949">
                  <c:v>-1.8025777293134</c:v>
                </c:pt>
                <c:pt idx="12950">
                  <c:v>-1.6942527197132138</c:v>
                </c:pt>
                <c:pt idx="12951">
                  <c:v>-1.7017371703500919</c:v>
                </c:pt>
                <c:pt idx="12952">
                  <c:v>-1.6805774907449917</c:v>
                </c:pt>
                <c:pt idx="12953">
                  <c:v>-1.9791023709853639</c:v>
                </c:pt>
                <c:pt idx="12954">
                  <c:v>-1.895254224914164</c:v>
                </c:pt>
                <c:pt idx="12955">
                  <c:v>-1.4861655350108971</c:v>
                </c:pt>
                <c:pt idx="12956">
                  <c:v>-1.4541772630648888</c:v>
                </c:pt>
                <c:pt idx="12957">
                  <c:v>-1.7466959996135722</c:v>
                </c:pt>
                <c:pt idx="12958">
                  <c:v>-1.6288346344328724</c:v>
                </c:pt>
                <c:pt idx="12959">
                  <c:v>-1.5880088867888027</c:v>
                </c:pt>
                <c:pt idx="12960">
                  <c:v>-1.5524108010196833</c:v>
                </c:pt>
                <c:pt idx="12961">
                  <c:v>-1.0717025902028057</c:v>
                </c:pt>
                <c:pt idx="12962">
                  <c:v>-1.0122581345307999</c:v>
                </c:pt>
                <c:pt idx="12963">
                  <c:v>-1.0272342838828055</c:v>
                </c:pt>
                <c:pt idx="12964">
                  <c:v>-0.95588145338851116</c:v>
                </c:pt>
                <c:pt idx="12965">
                  <c:v>-0.92447623812099167</c:v>
                </c:pt>
                <c:pt idx="12966">
                  <c:v>-0.76143071462700274</c:v>
                </c:pt>
                <c:pt idx="12967">
                  <c:v>-0.72230160269804999</c:v>
                </c:pt>
                <c:pt idx="12968">
                  <c:v>-0.67168344527683055</c:v>
                </c:pt>
                <c:pt idx="12969">
                  <c:v>-0.64480925535873335</c:v>
                </c:pt>
                <c:pt idx="12970">
                  <c:v>-0.52810105114480277</c:v>
                </c:pt>
                <c:pt idx="12971">
                  <c:v>-0.50051063528431394</c:v>
                </c:pt>
                <c:pt idx="12972">
                  <c:v>-0.94513717121443053</c:v>
                </c:pt>
                <c:pt idx="12973">
                  <c:v>-0.64263473121719727</c:v>
                </c:pt>
                <c:pt idx="12974">
                  <c:v>-0.94907867063896945</c:v>
                </c:pt>
                <c:pt idx="12975">
                  <c:v>-1.7588114904565193</c:v>
                </c:pt>
                <c:pt idx="12976">
                  <c:v>-1.8454306339914999</c:v>
                </c:pt>
                <c:pt idx="12977">
                  <c:v>-3.1910041398984443</c:v>
                </c:pt>
                <c:pt idx="12978">
                  <c:v>-3.5678993793805835</c:v>
                </c:pt>
                <c:pt idx="12979">
                  <c:v>-3.7086780162175277</c:v>
                </c:pt>
                <c:pt idx="12980">
                  <c:v>-3.77369461092775</c:v>
                </c:pt>
                <c:pt idx="12981">
                  <c:v>-3.8301992674286947</c:v>
                </c:pt>
                <c:pt idx="12982">
                  <c:v>-4.0301705129086667</c:v>
                </c:pt>
                <c:pt idx="12983">
                  <c:v>-4.044787476282278</c:v>
                </c:pt>
                <c:pt idx="12984">
                  <c:v>-4.1037849194032496</c:v>
                </c:pt>
                <c:pt idx="12985">
                  <c:v>-4.1421751876030282</c:v>
                </c:pt>
                <c:pt idx="12986">
                  <c:v>-4.2663136563501389</c:v>
                </c:pt>
                <c:pt idx="12987">
                  <c:v>-4.311601891014778</c:v>
                </c:pt>
                <c:pt idx="12988">
                  <c:v>-4.388491262054111</c:v>
                </c:pt>
                <c:pt idx="12989">
                  <c:v>-4.7564495778397493</c:v>
                </c:pt>
                <c:pt idx="12990">
                  <c:v>-4.6393678506091671</c:v>
                </c:pt>
                <c:pt idx="12991">
                  <c:v>-4.0686440165389719</c:v>
                </c:pt>
                <c:pt idx="12992">
                  <c:v>-4.419256602889778</c:v>
                </c:pt>
                <c:pt idx="12993">
                  <c:v>-4.2353904565323059</c:v>
                </c:pt>
                <c:pt idx="12994">
                  <c:v>-3.8815016135403608</c:v>
                </c:pt>
                <c:pt idx="12995">
                  <c:v>-3.793280224978278</c:v>
                </c:pt>
                <c:pt idx="12996">
                  <c:v>-3.7870839672322498</c:v>
                </c:pt>
                <c:pt idx="12997">
                  <c:v>-2.1311043271916668</c:v>
                </c:pt>
                <c:pt idx="12998">
                  <c:v>-2.020091177465372</c:v>
                </c:pt>
                <c:pt idx="12999">
                  <c:v>-2.026395670256036</c:v>
                </c:pt>
                <c:pt idx="13000">
                  <c:v>-2.0020334245706386</c:v>
                </c:pt>
                <c:pt idx="13001">
                  <c:v>-2.2993337735297832</c:v>
                </c:pt>
                <c:pt idx="13002">
                  <c:v>-2.2119689839250389</c:v>
                </c:pt>
                <c:pt idx="13003">
                  <c:v>-1.8040772850606082</c:v>
                </c:pt>
                <c:pt idx="13004">
                  <c:v>-1.7675447305273222</c:v>
                </c:pt>
                <c:pt idx="13005">
                  <c:v>-2.0706082347466972</c:v>
                </c:pt>
                <c:pt idx="13006">
                  <c:v>-1.9825428562720195</c:v>
                </c:pt>
                <c:pt idx="13007">
                  <c:v>-1.9427540357314028</c:v>
                </c:pt>
                <c:pt idx="13008">
                  <c:v>-1.9160775941144863</c:v>
                </c:pt>
                <c:pt idx="13009">
                  <c:v>-1.3655359997946863</c:v>
                </c:pt>
                <c:pt idx="13010">
                  <c:v>-1.1256406258892528</c:v>
                </c:pt>
                <c:pt idx="13011">
                  <c:v>-1.0847255332326917</c:v>
                </c:pt>
                <c:pt idx="13012">
                  <c:v>-1.0117307947394056</c:v>
                </c:pt>
                <c:pt idx="13013">
                  <c:v>-0.98873940516080272</c:v>
                </c:pt>
                <c:pt idx="13014">
                  <c:v>-0.86610046075553881</c:v>
                </c:pt>
                <c:pt idx="13015">
                  <c:v>-0.84832353249407499</c:v>
                </c:pt>
                <c:pt idx="13016">
                  <c:v>-0.77885161581617779</c:v>
                </c:pt>
                <c:pt idx="13017">
                  <c:v>-0.76110107410785</c:v>
                </c:pt>
                <c:pt idx="13018">
                  <c:v>-0.65289795138954165</c:v>
                </c:pt>
                <c:pt idx="13019">
                  <c:v>-0.62350901395521674</c:v>
                </c:pt>
                <c:pt idx="13020">
                  <c:v>-1.0916089132531916</c:v>
                </c:pt>
                <c:pt idx="13021">
                  <c:v>-0.76187242638931119</c:v>
                </c:pt>
                <c:pt idx="13022">
                  <c:v>-1.0341525866355084</c:v>
                </c:pt>
                <c:pt idx="13023">
                  <c:v>-1.8424582234405056</c:v>
                </c:pt>
                <c:pt idx="13024">
                  <c:v>-1.9153790814229417</c:v>
                </c:pt>
                <c:pt idx="13025">
                  <c:v>-1.5703626037997249</c:v>
                </c:pt>
                <c:pt idx="13026">
                  <c:v>-2.0038456107387193</c:v>
                </c:pt>
                <c:pt idx="13027">
                  <c:v>-2.1670496705922808</c:v>
                </c:pt>
                <c:pt idx="13028">
                  <c:v>-2.2078339995862444</c:v>
                </c:pt>
                <c:pt idx="13029">
                  <c:v>-2.2759819379356694</c:v>
                </c:pt>
                <c:pt idx="13030">
                  <c:v>-2.4599087474523418</c:v>
                </c:pt>
                <c:pt idx="13031">
                  <c:v>-2.4634825581491362</c:v>
                </c:pt>
                <c:pt idx="13032">
                  <c:v>-2.5046817924117803</c:v>
                </c:pt>
                <c:pt idx="13033">
                  <c:v>-2.5252345681218666</c:v>
                </c:pt>
                <c:pt idx="13034">
                  <c:v>-2.6065993212429888</c:v>
                </c:pt>
                <c:pt idx="13035">
                  <c:v>-2.6192647435693668</c:v>
                </c:pt>
                <c:pt idx="13036">
                  <c:v>-2.6686622468921639</c:v>
                </c:pt>
                <c:pt idx="13037">
                  <c:v>-3.0501399274228054</c:v>
                </c:pt>
                <c:pt idx="13038">
                  <c:v>-2.990538929635111</c:v>
                </c:pt>
                <c:pt idx="13039">
                  <c:v>-2.4527870282743693</c:v>
                </c:pt>
                <c:pt idx="13040">
                  <c:v>-2.3634741073506476</c:v>
                </c:pt>
                <c:pt idx="13041">
                  <c:v>-2.2032566252306527</c:v>
                </c:pt>
                <c:pt idx="13042">
                  <c:v>-1.871230983457139</c:v>
                </c:pt>
                <c:pt idx="13043">
                  <c:v>-1.7591941670379889</c:v>
                </c:pt>
                <c:pt idx="13044">
                  <c:v>-1.7314452768636945</c:v>
                </c:pt>
                <c:pt idx="13045">
                  <c:v>-2.1396958943984554</c:v>
                </c:pt>
                <c:pt idx="13046">
                  <c:v>-1.9962419521629444</c:v>
                </c:pt>
                <c:pt idx="13047">
                  <c:v>-1.9887516769053362</c:v>
                </c:pt>
                <c:pt idx="13048">
                  <c:v>-1.9836193278773417</c:v>
                </c:pt>
                <c:pt idx="13049">
                  <c:v>-2.282886818765872</c:v>
                </c:pt>
                <c:pt idx="13050">
                  <c:v>-2.2045691323262169</c:v>
                </c:pt>
                <c:pt idx="13051">
                  <c:v>-1.80023802577855</c:v>
                </c:pt>
                <c:pt idx="13052">
                  <c:v>-1.7623110940116391</c:v>
                </c:pt>
                <c:pt idx="13053">
                  <c:v>-2.1047248915168555</c:v>
                </c:pt>
                <c:pt idx="13054">
                  <c:v>-2.1039985977154196</c:v>
                </c:pt>
                <c:pt idx="13055">
                  <c:v>-2.1124899158626276</c:v>
                </c:pt>
                <c:pt idx="13056">
                  <c:v>-2.0833884773106415</c:v>
                </c:pt>
                <c:pt idx="13057">
                  <c:v>-1.553525571364675</c:v>
                </c:pt>
                <c:pt idx="13058">
                  <c:v>-1.3895418323354278</c:v>
                </c:pt>
                <c:pt idx="13059">
                  <c:v>-1.3476066581942807</c:v>
                </c:pt>
                <c:pt idx="13060">
                  <c:v>-1.2871199172253474</c:v>
                </c:pt>
                <c:pt idx="13061">
                  <c:v>-1.2578193325243334</c:v>
                </c:pt>
                <c:pt idx="13062">
                  <c:v>-1.1724824519472419</c:v>
                </c:pt>
                <c:pt idx="13063">
                  <c:v>-1.1466720153298333</c:v>
                </c:pt>
                <c:pt idx="13064">
                  <c:v>-1.0892516454770085</c:v>
                </c:pt>
                <c:pt idx="13065">
                  <c:v>-1.0636055560021167</c:v>
                </c:pt>
                <c:pt idx="13066">
                  <c:v>-0.91169349720752768</c:v>
                </c:pt>
                <c:pt idx="13067">
                  <c:v>-0.85237492813163618</c:v>
                </c:pt>
                <c:pt idx="13068">
                  <c:v>-1.3476939177556222</c:v>
                </c:pt>
                <c:pt idx="13069">
                  <c:v>-0.97781221562645837</c:v>
                </c:pt>
                <c:pt idx="13070">
                  <c:v>-1.3427020639059666</c:v>
                </c:pt>
                <c:pt idx="13071">
                  <c:v>-2.0337239973320611</c:v>
                </c:pt>
                <c:pt idx="13072">
                  <c:v>-2.1318262891388446</c:v>
                </c:pt>
                <c:pt idx="13073">
                  <c:v>-1.7792149719413362</c:v>
                </c:pt>
                <c:pt idx="13074">
                  <c:v>-2.0753489050108862</c:v>
                </c:pt>
                <c:pt idx="13075">
                  <c:v>-2.1831331409817585</c:v>
                </c:pt>
                <c:pt idx="13076">
                  <c:v>-2.2267068558278305</c:v>
                </c:pt>
                <c:pt idx="13077">
                  <c:v>-2.2638343499555722</c:v>
                </c:pt>
                <c:pt idx="13078">
                  <c:v>-2.3913748622794362</c:v>
                </c:pt>
                <c:pt idx="13079">
                  <c:v>-2.4025030690771141</c:v>
                </c:pt>
                <c:pt idx="13080">
                  <c:v>-2.4615449536470169</c:v>
                </c:pt>
                <c:pt idx="13081">
                  <c:v>-2.4579145031276552</c:v>
                </c:pt>
                <c:pt idx="13082">
                  <c:v>-2.4727327913681139</c:v>
                </c:pt>
                <c:pt idx="13083">
                  <c:v>-2.3608497479930723</c:v>
                </c:pt>
                <c:pt idx="13084">
                  <c:v>-2.3128381396260611</c:v>
                </c:pt>
                <c:pt idx="13085">
                  <c:v>-2.6370005638587251</c:v>
                </c:pt>
                <c:pt idx="13086">
                  <c:v>-2.5015076116203807</c:v>
                </c:pt>
                <c:pt idx="13087">
                  <c:v>-2.0105753534363195</c:v>
                </c:pt>
                <c:pt idx="13088">
                  <c:v>-1.9728484932309167</c:v>
                </c:pt>
                <c:pt idx="13089">
                  <c:v>-1.8618216094492777</c:v>
                </c:pt>
                <c:pt idx="13090">
                  <c:v>-1.6676538619257055</c:v>
                </c:pt>
                <c:pt idx="13091">
                  <c:v>-1.5877806902062694</c:v>
                </c:pt>
                <c:pt idx="13092">
                  <c:v>-1.5535130515234945</c:v>
                </c:pt>
                <c:pt idx="13093">
                  <c:v>-1.9476739247037249</c:v>
                </c:pt>
                <c:pt idx="13094">
                  <c:v>-1.7299830087059167</c:v>
                </c:pt>
                <c:pt idx="13095">
                  <c:v>-1.7052447789298391</c:v>
                </c:pt>
                <c:pt idx="13096">
                  <c:v>-1.6810769712038418</c:v>
                </c:pt>
                <c:pt idx="13097">
                  <c:v>-2.0257733448223778</c:v>
                </c:pt>
                <c:pt idx="13098">
                  <c:v>-2.0239784393487112</c:v>
                </c:pt>
                <c:pt idx="13099">
                  <c:v>-1.662214261767172</c:v>
                </c:pt>
                <c:pt idx="13100">
                  <c:v>-1.6304388564676917</c:v>
                </c:pt>
                <c:pt idx="13101">
                  <c:v>-1.9129279077216195</c:v>
                </c:pt>
                <c:pt idx="13102">
                  <c:v>-1.8104737736953471</c:v>
                </c:pt>
                <c:pt idx="13103">
                  <c:v>-1.735803274911986</c:v>
                </c:pt>
                <c:pt idx="13104">
                  <c:v>-1.642339672861997</c:v>
                </c:pt>
                <c:pt idx="13105">
                  <c:v>-1.0890068997620805</c:v>
                </c:pt>
                <c:pt idx="13106">
                  <c:v>-0.99228449006755837</c:v>
                </c:pt>
                <c:pt idx="13107">
                  <c:v>-0.94929568532517228</c:v>
                </c:pt>
                <c:pt idx="13108">
                  <c:v>-0.82710382136190563</c:v>
                </c:pt>
                <c:pt idx="13109">
                  <c:v>-0.78579429370226939</c:v>
                </c:pt>
                <c:pt idx="13110">
                  <c:v>-0.68411651760536107</c:v>
                </c:pt>
                <c:pt idx="13111">
                  <c:v>-0.66682341393968059</c:v>
                </c:pt>
                <c:pt idx="13112">
                  <c:v>-0.6443811999663388</c:v>
                </c:pt>
                <c:pt idx="13113">
                  <c:v>-0.61968620411436948</c:v>
                </c:pt>
                <c:pt idx="13114">
                  <c:v>-0.51811193204682782</c:v>
                </c:pt>
                <c:pt idx="13115">
                  <c:v>-0.50944469078065835</c:v>
                </c:pt>
                <c:pt idx="13116">
                  <c:v>-0.94181267222673326</c:v>
                </c:pt>
                <c:pt idx="13117">
                  <c:v>-0.53939421276216393</c:v>
                </c:pt>
                <c:pt idx="13118">
                  <c:v>-0.63165360468381104</c:v>
                </c:pt>
                <c:pt idx="13119">
                  <c:v>-1.3745813735032417</c:v>
                </c:pt>
                <c:pt idx="13120">
                  <c:v>-1.5518286213682444</c:v>
                </c:pt>
                <c:pt idx="13121">
                  <c:v>-2.8144683807995556</c:v>
                </c:pt>
                <c:pt idx="13122">
                  <c:v>-3.0923313523186944</c:v>
                </c:pt>
                <c:pt idx="13123">
                  <c:v>-3.2797069901706393</c:v>
                </c:pt>
                <c:pt idx="13124">
                  <c:v>-3.55018105729875</c:v>
                </c:pt>
                <c:pt idx="13125">
                  <c:v>-3.7309562207249165</c:v>
                </c:pt>
                <c:pt idx="13126">
                  <c:v>-3.931080862749333</c:v>
                </c:pt>
                <c:pt idx="13127">
                  <c:v>-4.0435672986248612</c:v>
                </c:pt>
                <c:pt idx="13128">
                  <c:v>-4.155141674687278</c:v>
                </c:pt>
                <c:pt idx="13129">
                  <c:v>-4.1772730180659998</c:v>
                </c:pt>
                <c:pt idx="13130">
                  <c:v>-4.2834690866445557</c:v>
                </c:pt>
                <c:pt idx="13131">
                  <c:v>-4.3040703774050284</c:v>
                </c:pt>
                <c:pt idx="13132">
                  <c:v>-4.3568340023983616</c:v>
                </c:pt>
                <c:pt idx="13133">
                  <c:v>-4.6989280535984728</c:v>
                </c:pt>
                <c:pt idx="13134">
                  <c:v>-4.62847095835175</c:v>
                </c:pt>
                <c:pt idx="13135">
                  <c:v>-3.9991977778968057</c:v>
                </c:pt>
                <c:pt idx="13136">
                  <c:v>-4.1448507316240004</c:v>
                </c:pt>
                <c:pt idx="13137">
                  <c:v>-3.9326834736959446</c:v>
                </c:pt>
                <c:pt idx="13138">
                  <c:v>-3.7403234944101946</c:v>
                </c:pt>
                <c:pt idx="13139">
                  <c:v>-3.6337714802496111</c:v>
                </c:pt>
                <c:pt idx="13140">
                  <c:v>-3.5253546432807776</c:v>
                </c:pt>
                <c:pt idx="13141">
                  <c:v>-1.8783579913281889</c:v>
                </c:pt>
                <c:pt idx="13142">
                  <c:v>-1.8204924674289471</c:v>
                </c:pt>
                <c:pt idx="13143">
                  <c:v>-1.8351700671476334</c:v>
                </c:pt>
                <c:pt idx="13144">
                  <c:v>-1.7778765492476638</c:v>
                </c:pt>
                <c:pt idx="13145">
                  <c:v>-2.0527278278014833</c:v>
                </c:pt>
                <c:pt idx="13146">
                  <c:v>-1.9410075337372084</c:v>
                </c:pt>
                <c:pt idx="13147">
                  <c:v>-1.4822291179736669</c:v>
                </c:pt>
                <c:pt idx="13148">
                  <c:v>-1.3643303328583445</c:v>
                </c:pt>
                <c:pt idx="13149">
                  <c:v>-1.6556837574066361</c:v>
                </c:pt>
                <c:pt idx="13150">
                  <c:v>-1.6382505228397639</c:v>
                </c:pt>
                <c:pt idx="13151">
                  <c:v>-1.5928110759797334</c:v>
                </c:pt>
                <c:pt idx="13152">
                  <c:v>-1.41044130164375</c:v>
                </c:pt>
                <c:pt idx="13153">
                  <c:v>-0.88856166167413886</c:v>
                </c:pt>
                <c:pt idx="13154">
                  <c:v>-0.79567189082073608</c:v>
                </c:pt>
                <c:pt idx="13155">
                  <c:v>-0.77818062144298061</c:v>
                </c:pt>
                <c:pt idx="13156">
                  <c:v>-0.67769087301877773</c:v>
                </c:pt>
                <c:pt idx="13157">
                  <c:v>-0.66632480432924446</c:v>
                </c:pt>
                <c:pt idx="13158">
                  <c:v>-0.60187900235353886</c:v>
                </c:pt>
                <c:pt idx="13159">
                  <c:v>-0.59573693240103331</c:v>
                </c:pt>
                <c:pt idx="13160">
                  <c:v>-0.51301321031052771</c:v>
                </c:pt>
                <c:pt idx="13161">
                  <c:v>-0.50951381195360557</c:v>
                </c:pt>
                <c:pt idx="13162">
                  <c:v>-0.48199230688102224</c:v>
                </c:pt>
                <c:pt idx="13163">
                  <c:v>-0.47761276940440833</c:v>
                </c:pt>
                <c:pt idx="13164">
                  <c:v>-0.75242060037318614</c:v>
                </c:pt>
                <c:pt idx="13165">
                  <c:v>-0.28299198414706389</c:v>
                </c:pt>
                <c:pt idx="13166">
                  <c:v>-0.43780563324743893</c:v>
                </c:pt>
                <c:pt idx="13167">
                  <c:v>-1.2599393616967334</c:v>
                </c:pt>
                <c:pt idx="13168">
                  <c:v>-1.5146560340199082</c:v>
                </c:pt>
                <c:pt idx="13169">
                  <c:v>-2.8370892846916944</c:v>
                </c:pt>
                <c:pt idx="13170">
                  <c:v>-3.1620786484594445</c:v>
                </c:pt>
                <c:pt idx="13171">
                  <c:v>-3.3658949624327499</c:v>
                </c:pt>
                <c:pt idx="13172">
                  <c:v>-3.4330939208898332</c:v>
                </c:pt>
                <c:pt idx="13173">
                  <c:v>-3.1379758059849165</c:v>
                </c:pt>
                <c:pt idx="13174">
                  <c:v>-3.0109792453905277</c:v>
                </c:pt>
                <c:pt idx="13175">
                  <c:v>-2.9191095671628053</c:v>
                </c:pt>
                <c:pt idx="13176">
                  <c:v>-2.9307399163123335</c:v>
                </c:pt>
                <c:pt idx="13177">
                  <c:v>-2.9679780840434722</c:v>
                </c:pt>
                <c:pt idx="13178">
                  <c:v>-3.0340892658618333</c:v>
                </c:pt>
                <c:pt idx="13179">
                  <c:v>-3.1575246737727225</c:v>
                </c:pt>
                <c:pt idx="13180">
                  <c:v>-3.2896608335665558</c:v>
                </c:pt>
                <c:pt idx="13181">
                  <c:v>-3.6808519928189445</c:v>
                </c:pt>
                <c:pt idx="13182">
                  <c:v>-3.6535994902822222</c:v>
                </c:pt>
                <c:pt idx="13183">
                  <c:v>-3.078086844279333</c:v>
                </c:pt>
                <c:pt idx="13184">
                  <c:v>-3.2971949197442219</c:v>
                </c:pt>
                <c:pt idx="13185">
                  <c:v>-3.1645905919522499</c:v>
                </c:pt>
                <c:pt idx="13186">
                  <c:v>-3.0383962872645278</c:v>
                </c:pt>
                <c:pt idx="13187">
                  <c:v>-2.9665501490872779</c:v>
                </c:pt>
                <c:pt idx="13188">
                  <c:v>-2.8879289534588892</c:v>
                </c:pt>
                <c:pt idx="13189">
                  <c:v>-1.2786364064150972</c:v>
                </c:pt>
                <c:pt idx="13190">
                  <c:v>-1.2188465805209694</c:v>
                </c:pt>
                <c:pt idx="13191">
                  <c:v>-1.2587132890205501</c:v>
                </c:pt>
                <c:pt idx="13192">
                  <c:v>-1.2151143502100834</c:v>
                </c:pt>
                <c:pt idx="13193">
                  <c:v>-1.515851282291236</c:v>
                </c:pt>
                <c:pt idx="13194">
                  <c:v>-1.4369791520468778</c:v>
                </c:pt>
                <c:pt idx="13195">
                  <c:v>-1.0868956453815528</c:v>
                </c:pt>
                <c:pt idx="13196">
                  <c:v>-1.037403470935639</c:v>
                </c:pt>
                <c:pt idx="13197">
                  <c:v>-1.348139874632764</c:v>
                </c:pt>
                <c:pt idx="13198">
                  <c:v>-1.2831117672764083</c:v>
                </c:pt>
                <c:pt idx="13199">
                  <c:v>-1.2724763961533416</c:v>
                </c:pt>
                <c:pt idx="13200">
                  <c:v>-1.1835702594230193</c:v>
                </c:pt>
                <c:pt idx="13201">
                  <c:v>-0.69868813686399167</c:v>
                </c:pt>
                <c:pt idx="13202">
                  <c:v>-0.67338621373931939</c:v>
                </c:pt>
                <c:pt idx="13203">
                  <c:v>-0.67015667015309721</c:v>
                </c:pt>
                <c:pt idx="13204">
                  <c:v>-0.59077267110809439</c:v>
                </c:pt>
                <c:pt idx="13205">
                  <c:v>-0.58430713828563619</c:v>
                </c:pt>
                <c:pt idx="13206">
                  <c:v>-0.53776461509063889</c:v>
                </c:pt>
                <c:pt idx="13207">
                  <c:v>-0.52308514137334716</c:v>
                </c:pt>
                <c:pt idx="13208">
                  <c:v>-0.44157829656688891</c:v>
                </c:pt>
                <c:pt idx="13209">
                  <c:v>-0.43154854562287781</c:v>
                </c:pt>
                <c:pt idx="13210">
                  <c:v>-0.40662277820931114</c:v>
                </c:pt>
                <c:pt idx="13211">
                  <c:v>-0.4025333250743639</c:v>
                </c:pt>
                <c:pt idx="13212">
                  <c:v>-0.71676570052991939</c:v>
                </c:pt>
                <c:pt idx="13213">
                  <c:v>-0.23132890628659833</c:v>
                </c:pt>
                <c:pt idx="13214">
                  <c:v>-0.3620202006281944</c:v>
                </c:pt>
                <c:pt idx="13215">
                  <c:v>-1.0817415874031251</c:v>
                </c:pt>
                <c:pt idx="13216">
                  <c:v>-1.2204803821994084</c:v>
                </c:pt>
                <c:pt idx="13217">
                  <c:v>-2.35015400668855</c:v>
                </c:pt>
                <c:pt idx="13218">
                  <c:v>-2.5609725617788834</c:v>
                </c:pt>
                <c:pt idx="13219">
                  <c:v>-2.6392907111660056</c:v>
                </c:pt>
                <c:pt idx="13220">
                  <c:v>-2.695049655034278</c:v>
                </c:pt>
                <c:pt idx="13221">
                  <c:v>-2.4951231725331637</c:v>
                </c:pt>
                <c:pt idx="13222">
                  <c:v>-2.5066369441276004</c:v>
                </c:pt>
                <c:pt idx="13223">
                  <c:v>-2.4862966484368139</c:v>
                </c:pt>
                <c:pt idx="13224">
                  <c:v>-2.5433513557293663</c:v>
                </c:pt>
                <c:pt idx="13225">
                  <c:v>-2.6347182635010724</c:v>
                </c:pt>
                <c:pt idx="13226">
                  <c:v>-2.7767782882111001</c:v>
                </c:pt>
                <c:pt idx="13227">
                  <c:v>-2.9368016198444447</c:v>
                </c:pt>
                <c:pt idx="13228">
                  <c:v>-3.0616500464833614</c:v>
                </c:pt>
                <c:pt idx="13229">
                  <c:v>-3.4502287137903611</c:v>
                </c:pt>
                <c:pt idx="13230">
                  <c:v>-3.4303262581689444</c:v>
                </c:pt>
                <c:pt idx="13231">
                  <c:v>-2.8484869248194444</c:v>
                </c:pt>
                <c:pt idx="13232">
                  <c:v>-3.0487914839949997</c:v>
                </c:pt>
                <c:pt idx="13233">
                  <c:v>-2.8738600532158056</c:v>
                </c:pt>
                <c:pt idx="13234">
                  <c:v>-2.724768639372158</c:v>
                </c:pt>
                <c:pt idx="13235">
                  <c:v>-2.6779303917670414</c:v>
                </c:pt>
                <c:pt idx="13236">
                  <c:v>-2.6264112608882195</c:v>
                </c:pt>
                <c:pt idx="13237">
                  <c:v>-1.0850794412391138</c:v>
                </c:pt>
                <c:pt idx="13238">
                  <c:v>-1.0290609335343195</c:v>
                </c:pt>
                <c:pt idx="13239">
                  <c:v>-1.0573537371214443</c:v>
                </c:pt>
                <c:pt idx="13240">
                  <c:v>-0.99987456636541938</c:v>
                </c:pt>
                <c:pt idx="13241">
                  <c:v>-1.2622323275734528</c:v>
                </c:pt>
                <c:pt idx="13242">
                  <c:v>-1.1871186640708722</c:v>
                </c:pt>
                <c:pt idx="13243">
                  <c:v>-0.86525997865078064</c:v>
                </c:pt>
                <c:pt idx="13244">
                  <c:v>-0.81065955980352222</c:v>
                </c:pt>
                <c:pt idx="13245">
                  <c:v>-1.0826611453444639</c:v>
                </c:pt>
                <c:pt idx="13246">
                  <c:v>-1.0005937267250944</c:v>
                </c:pt>
                <c:pt idx="13247">
                  <c:v>-0.99283221875449446</c:v>
                </c:pt>
                <c:pt idx="13248">
                  <c:v>-0.9867989252813778</c:v>
                </c:pt>
                <c:pt idx="13249">
                  <c:v>-0.52980156512018883</c:v>
                </c:pt>
                <c:pt idx="13250">
                  <c:v>-0.44845623405705831</c:v>
                </c:pt>
                <c:pt idx="13251">
                  <c:v>-0.44279161474443884</c:v>
                </c:pt>
                <c:pt idx="13252">
                  <c:v>-0.41384965538433888</c:v>
                </c:pt>
                <c:pt idx="13253">
                  <c:v>-0.40042499810693055</c:v>
                </c:pt>
                <c:pt idx="13254">
                  <c:v>-0.37094253651846115</c:v>
                </c:pt>
                <c:pt idx="13255">
                  <c:v>-0.36010603828273058</c:v>
                </c:pt>
                <c:pt idx="13256">
                  <c:v>-0.33446162265485835</c:v>
                </c:pt>
                <c:pt idx="13257">
                  <c:v>-0.32981101285723058</c:v>
                </c:pt>
                <c:pt idx="13258">
                  <c:v>-0.31514093744055277</c:v>
                </c:pt>
                <c:pt idx="13259">
                  <c:v>-0.31271946419384167</c:v>
                </c:pt>
                <c:pt idx="13260">
                  <c:v>-0.49894547805641115</c:v>
                </c:pt>
                <c:pt idx="13261">
                  <c:v>-0.21605784966214278</c:v>
                </c:pt>
                <c:pt idx="13262">
                  <c:v>-0.21804435807515166</c:v>
                </c:pt>
                <c:pt idx="13263">
                  <c:v>-0.76950569827066939</c:v>
                </c:pt>
                <c:pt idx="13264">
                  <c:v>-0.92394936507401115</c:v>
                </c:pt>
                <c:pt idx="13265">
                  <c:v>-2.1737810202944279</c:v>
                </c:pt>
                <c:pt idx="13266">
                  <c:v>-2.4473853954073226</c:v>
                </c:pt>
                <c:pt idx="13267">
                  <c:v>-2.5551325825346471</c:v>
                </c:pt>
                <c:pt idx="13268">
                  <c:v>-2.685089548881511</c:v>
                </c:pt>
                <c:pt idx="13269">
                  <c:v>-2.6979095534997581</c:v>
                </c:pt>
                <c:pt idx="13270">
                  <c:v>-2.7246515794905108</c:v>
                </c:pt>
                <c:pt idx="13271">
                  <c:v>-2.7629652538398504</c:v>
                </c:pt>
                <c:pt idx="13272">
                  <c:v>-2.8878130240411668</c:v>
                </c:pt>
                <c:pt idx="13273">
                  <c:v>-2.964799628967222</c:v>
                </c:pt>
                <c:pt idx="13274">
                  <c:v>-3.0541622114816662</c:v>
                </c:pt>
                <c:pt idx="13275">
                  <c:v>-2.8978877140954724</c:v>
                </c:pt>
                <c:pt idx="13276">
                  <c:v>-2.7197437778703026</c:v>
                </c:pt>
                <c:pt idx="13277">
                  <c:v>-3.3830669573284164</c:v>
                </c:pt>
                <c:pt idx="13278">
                  <c:v>-3.3817405921398889</c:v>
                </c:pt>
                <c:pt idx="13279">
                  <c:v>-2.9301605809110836</c:v>
                </c:pt>
                <c:pt idx="13280">
                  <c:v>-2.9021061097638889</c:v>
                </c:pt>
                <c:pt idx="13281">
                  <c:v>-2.8214031474147503</c:v>
                </c:pt>
                <c:pt idx="13282">
                  <c:v>-2.6941692670058806</c:v>
                </c:pt>
                <c:pt idx="13283">
                  <c:v>-2.6154584261772058</c:v>
                </c:pt>
                <c:pt idx="13284">
                  <c:v>-2.547015469506825</c:v>
                </c:pt>
                <c:pt idx="13285">
                  <c:v>-1.0053179443878528</c:v>
                </c:pt>
                <c:pt idx="13286">
                  <c:v>-0.95682161197169446</c:v>
                </c:pt>
                <c:pt idx="13287">
                  <c:v>-0.98468803563441665</c:v>
                </c:pt>
                <c:pt idx="13288">
                  <c:v>-0.93521142703829441</c:v>
                </c:pt>
                <c:pt idx="13289">
                  <c:v>-1.1872903811374527</c:v>
                </c:pt>
                <c:pt idx="13290">
                  <c:v>-1.0968046861175582</c:v>
                </c:pt>
                <c:pt idx="13291">
                  <c:v>-0.77499749347886659</c:v>
                </c:pt>
                <c:pt idx="13292">
                  <c:v>-0.73056913655714728</c:v>
                </c:pt>
                <c:pt idx="13293">
                  <c:v>-0.98992077791470001</c:v>
                </c:pt>
                <c:pt idx="13294">
                  <c:v>-0.89416220248370826</c:v>
                </c:pt>
                <c:pt idx="13295">
                  <c:v>-0.86418374849820556</c:v>
                </c:pt>
                <c:pt idx="13296">
                  <c:v>-0.81659292575836384</c:v>
                </c:pt>
                <c:pt idx="13297">
                  <c:v>-0.39414642753444723</c:v>
                </c:pt>
                <c:pt idx="13298">
                  <c:v>-0.38580363416438052</c:v>
                </c:pt>
                <c:pt idx="13299">
                  <c:v>-0.38750476740081669</c:v>
                </c:pt>
                <c:pt idx="13300">
                  <c:v>-0.37032209810085837</c:v>
                </c:pt>
                <c:pt idx="13301">
                  <c:v>-0.37036418314619168</c:v>
                </c:pt>
                <c:pt idx="13302">
                  <c:v>-0.35306080869484169</c:v>
                </c:pt>
                <c:pt idx="13303">
                  <c:v>-0.35166466298472226</c:v>
                </c:pt>
                <c:pt idx="13304">
                  <c:v>-0.32728248895628609</c:v>
                </c:pt>
                <c:pt idx="13305">
                  <c:v>-0.32408798744575834</c:v>
                </c:pt>
                <c:pt idx="13306">
                  <c:v>-0.31211501058044444</c:v>
                </c:pt>
                <c:pt idx="13307">
                  <c:v>-0.31115504741021388</c:v>
                </c:pt>
                <c:pt idx="13308">
                  <c:v>-0.51626530153104999</c:v>
                </c:pt>
                <c:pt idx="13309">
                  <c:v>-0.1763382704627586</c:v>
                </c:pt>
                <c:pt idx="13310">
                  <c:v>-0.34184970736039721</c:v>
                </c:pt>
                <c:pt idx="13311">
                  <c:v>-0.92350855642008334</c:v>
                </c:pt>
                <c:pt idx="13312">
                  <c:v>-1.0776485083091361</c:v>
                </c:pt>
                <c:pt idx="13313">
                  <c:v>-2.1021673331444335</c:v>
                </c:pt>
                <c:pt idx="13314">
                  <c:v>-2.4139046948588692</c:v>
                </c:pt>
                <c:pt idx="13315">
                  <c:v>-2.5003626807886112</c:v>
                </c:pt>
                <c:pt idx="13316">
                  <c:v>-2.4865864511727418</c:v>
                </c:pt>
                <c:pt idx="13317">
                  <c:v>-2.3393063072078668</c:v>
                </c:pt>
                <c:pt idx="13318">
                  <c:v>-2.6802173514044583</c:v>
                </c:pt>
                <c:pt idx="13319">
                  <c:v>-2.5413202820863807</c:v>
                </c:pt>
                <c:pt idx="13320">
                  <c:v>-2.1976124523917693</c:v>
                </c:pt>
                <c:pt idx="13321">
                  <c:v>-2.1397552165440419</c:v>
                </c:pt>
                <c:pt idx="13322">
                  <c:v>-1.8341936368564304</c:v>
                </c:pt>
                <c:pt idx="13323">
                  <c:v>-2.0713093050461389</c:v>
                </c:pt>
                <c:pt idx="13324">
                  <c:v>-2.4210670436493915</c:v>
                </c:pt>
                <c:pt idx="13325">
                  <c:v>-2.9566006250719443</c:v>
                </c:pt>
                <c:pt idx="13326">
                  <c:v>-2.9959341827829165</c:v>
                </c:pt>
                <c:pt idx="13327">
                  <c:v>-2.4675383031791807</c:v>
                </c:pt>
                <c:pt idx="13328">
                  <c:v>-2.7494173166396108</c:v>
                </c:pt>
                <c:pt idx="13329">
                  <c:v>-2.5803381530759553</c:v>
                </c:pt>
                <c:pt idx="13330">
                  <c:v>-2.4065786258763806</c:v>
                </c:pt>
                <c:pt idx="13331">
                  <c:v>-2.3230229986972248</c:v>
                </c:pt>
                <c:pt idx="13332">
                  <c:v>-2.2546027687575609</c:v>
                </c:pt>
                <c:pt idx="13333">
                  <c:v>-0.77376622204820555</c:v>
                </c:pt>
                <c:pt idx="13334">
                  <c:v>-0.72973405230138333</c:v>
                </c:pt>
                <c:pt idx="13335">
                  <c:v>-0.75505944931402769</c:v>
                </c:pt>
                <c:pt idx="13336">
                  <c:v>-0.70488545705023609</c:v>
                </c:pt>
                <c:pt idx="13337">
                  <c:v>-0.95679149977595557</c:v>
                </c:pt>
                <c:pt idx="13338">
                  <c:v>-0.91602188551834718</c:v>
                </c:pt>
                <c:pt idx="13339">
                  <c:v>-0.64025828950844998</c:v>
                </c:pt>
                <c:pt idx="13340">
                  <c:v>-0.61142800668279162</c:v>
                </c:pt>
                <c:pt idx="13341">
                  <c:v>-0.8850258560235833</c:v>
                </c:pt>
                <c:pt idx="13342">
                  <c:v>-0.82858530426449162</c:v>
                </c:pt>
                <c:pt idx="13343">
                  <c:v>-0.81132942366383887</c:v>
                </c:pt>
                <c:pt idx="13344">
                  <c:v>-0.70486428631741116</c:v>
                </c:pt>
                <c:pt idx="13345">
                  <c:v>-0.30718625046006393</c:v>
                </c:pt>
                <c:pt idx="13346">
                  <c:v>-0.29423779051050558</c:v>
                </c:pt>
                <c:pt idx="13347">
                  <c:v>-0.29346953576006107</c:v>
                </c:pt>
                <c:pt idx="13348">
                  <c:v>-0.28797769629438891</c:v>
                </c:pt>
                <c:pt idx="13349">
                  <c:v>-0.28787897984909999</c:v>
                </c:pt>
                <c:pt idx="13350">
                  <c:v>-0.27404551613871886</c:v>
                </c:pt>
                <c:pt idx="13351">
                  <c:v>-0.27377897090862807</c:v>
                </c:pt>
                <c:pt idx="13352">
                  <c:v>-0.26841319738616082</c:v>
                </c:pt>
                <c:pt idx="13353">
                  <c:v>-0.26437690255397917</c:v>
                </c:pt>
                <c:pt idx="13354">
                  <c:v>-0.24346677833272001</c:v>
                </c:pt>
                <c:pt idx="13355">
                  <c:v>-0.23749643247731139</c:v>
                </c:pt>
                <c:pt idx="13356">
                  <c:v>-0.37905271573252497</c:v>
                </c:pt>
                <c:pt idx="13357">
                  <c:v>-0.15539137222346555</c:v>
                </c:pt>
                <c:pt idx="13358">
                  <c:v>-0.25978486931357558</c:v>
                </c:pt>
                <c:pt idx="13359">
                  <c:v>-0.72991540444717506</c:v>
                </c:pt>
                <c:pt idx="13360">
                  <c:v>-0.9639370532793694</c:v>
                </c:pt>
                <c:pt idx="13361">
                  <c:v>-0.60414674656317502</c:v>
                </c:pt>
                <c:pt idx="13362">
                  <c:v>-0.81269092081637773</c:v>
                </c:pt>
                <c:pt idx="13363">
                  <c:v>-0.76341406775924447</c:v>
                </c:pt>
                <c:pt idx="13364">
                  <c:v>-0.7742042839562473</c:v>
                </c:pt>
                <c:pt idx="13365">
                  <c:v>-0.56015284019911937</c:v>
                </c:pt>
                <c:pt idx="13366">
                  <c:v>-0.42123836062631387</c:v>
                </c:pt>
                <c:pt idx="13367">
                  <c:v>-0.56971554362244448</c:v>
                </c:pt>
                <c:pt idx="13368">
                  <c:v>-0.60677235320791945</c:v>
                </c:pt>
                <c:pt idx="13369">
                  <c:v>-0.53331466257159166</c:v>
                </c:pt>
                <c:pt idx="13370">
                  <c:v>-0.6077427615954083</c:v>
                </c:pt>
                <c:pt idx="13371">
                  <c:v>-0.69004746209111945</c:v>
                </c:pt>
                <c:pt idx="13372">
                  <c:v>-0.61208470231313339</c:v>
                </c:pt>
                <c:pt idx="13373">
                  <c:v>-0.8218067986186639</c:v>
                </c:pt>
                <c:pt idx="13374">
                  <c:v>-0.79768471731216106</c:v>
                </c:pt>
                <c:pt idx="13375">
                  <c:v>-0.51145119526723615</c:v>
                </c:pt>
                <c:pt idx="13376">
                  <c:v>-0.45465293976023613</c:v>
                </c:pt>
                <c:pt idx="13377">
                  <c:v>-0.34384922464137224</c:v>
                </c:pt>
                <c:pt idx="13378">
                  <c:v>-0.25091993181659666</c:v>
                </c:pt>
                <c:pt idx="13379">
                  <c:v>-0.22495878647369638</c:v>
                </c:pt>
                <c:pt idx="13380">
                  <c:v>-0.19348954118006889</c:v>
                </c:pt>
                <c:pt idx="13381">
                  <c:v>-0.54610360366260557</c:v>
                </c:pt>
                <c:pt idx="13382">
                  <c:v>-0.45188660544618331</c:v>
                </c:pt>
                <c:pt idx="13383">
                  <c:v>-0.44944298062079724</c:v>
                </c:pt>
                <c:pt idx="13384">
                  <c:v>-0.41219160790824727</c:v>
                </c:pt>
                <c:pt idx="13385">
                  <c:v>-0.57882568045900007</c:v>
                </c:pt>
                <c:pt idx="13386">
                  <c:v>-0.50586705723109449</c:v>
                </c:pt>
                <c:pt idx="13387">
                  <c:v>-0.38957318604676666</c:v>
                </c:pt>
                <c:pt idx="13388">
                  <c:v>-0.37705044845366109</c:v>
                </c:pt>
                <c:pt idx="13389">
                  <c:v>-0.6058440557039112</c:v>
                </c:pt>
                <c:pt idx="13390">
                  <c:v>-0.52925602569338059</c:v>
                </c:pt>
                <c:pt idx="13391">
                  <c:v>-0.51887557985936383</c:v>
                </c:pt>
                <c:pt idx="13392">
                  <c:v>-0.49420989199402227</c:v>
                </c:pt>
                <c:pt idx="13393">
                  <c:v>-0.21774727595035862</c:v>
                </c:pt>
                <c:pt idx="13394">
                  <c:v>-0.21196035465504195</c:v>
                </c:pt>
                <c:pt idx="13395">
                  <c:v>-0.20883826037848</c:v>
                </c:pt>
                <c:pt idx="13396">
                  <c:v>-0.19287104013354445</c:v>
                </c:pt>
                <c:pt idx="13397">
                  <c:v>-0.18918308068089529</c:v>
                </c:pt>
                <c:pt idx="13398">
                  <c:v>-0.17500733585155584</c:v>
                </c:pt>
                <c:pt idx="13399">
                  <c:v>-0.17128665854857722</c:v>
                </c:pt>
                <c:pt idx="13400">
                  <c:v>-0.1524721386638575</c:v>
                </c:pt>
                <c:pt idx="13401">
                  <c:v>-0.14971895830392362</c:v>
                </c:pt>
                <c:pt idx="13402">
                  <c:v>-0.1366161568710561</c:v>
                </c:pt>
                <c:pt idx="13403">
                  <c:v>-0.13531817690116305</c:v>
                </c:pt>
                <c:pt idx="13404">
                  <c:v>-0.24794407475933999</c:v>
                </c:pt>
                <c:pt idx="13405">
                  <c:v>-0.167330104061375</c:v>
                </c:pt>
                <c:pt idx="13406">
                  <c:v>-0.13579771927196554</c:v>
                </c:pt>
                <c:pt idx="13407">
                  <c:v>-0.46246712935325551</c:v>
                </c:pt>
                <c:pt idx="13408">
                  <c:v>-0.46678975994282224</c:v>
                </c:pt>
                <c:pt idx="13409">
                  <c:v>-0.17090030259888053</c:v>
                </c:pt>
                <c:pt idx="13410">
                  <c:v>-0.32860450142581671</c:v>
                </c:pt>
                <c:pt idx="13411">
                  <c:v>-0.47642048696674721</c:v>
                </c:pt>
                <c:pt idx="13412">
                  <c:v>-0.62146596061475556</c:v>
                </c:pt>
                <c:pt idx="13413">
                  <c:v>-0.65663020672028061</c:v>
                </c:pt>
                <c:pt idx="13414">
                  <c:v>-0.72613168259605843</c:v>
                </c:pt>
                <c:pt idx="13415">
                  <c:v>-0.67389763506464995</c:v>
                </c:pt>
                <c:pt idx="13416">
                  <c:v>-0.70694294989296935</c:v>
                </c:pt>
                <c:pt idx="13417">
                  <c:v>-0.66826482294685563</c:v>
                </c:pt>
                <c:pt idx="13418">
                  <c:v>-0.68099408432856934</c:v>
                </c:pt>
                <c:pt idx="13419">
                  <c:v>-0.63080039215545547</c:v>
                </c:pt>
                <c:pt idx="13420">
                  <c:v>-0.60886080654566943</c:v>
                </c:pt>
                <c:pt idx="13421">
                  <c:v>-0.85971157996360548</c:v>
                </c:pt>
                <c:pt idx="13422">
                  <c:v>-0.79912868802043335</c:v>
                </c:pt>
                <c:pt idx="13423">
                  <c:v>-0.4434496440265972</c:v>
                </c:pt>
                <c:pt idx="13424">
                  <c:v>-0.32294985599571385</c:v>
                </c:pt>
                <c:pt idx="13425">
                  <c:v>-0.27563260061389111</c:v>
                </c:pt>
                <c:pt idx="13426">
                  <c:v>-0.21961236431594749</c:v>
                </c:pt>
                <c:pt idx="13427">
                  <c:v>-0.21615517355659836</c:v>
                </c:pt>
                <c:pt idx="13428">
                  <c:v>-0.20550134901072722</c:v>
                </c:pt>
                <c:pt idx="13429">
                  <c:v>-0.53813398728200834</c:v>
                </c:pt>
                <c:pt idx="13430">
                  <c:v>-0.43838237096123334</c:v>
                </c:pt>
                <c:pt idx="13431">
                  <c:v>-0.42747105862117224</c:v>
                </c:pt>
                <c:pt idx="13432">
                  <c:v>-0.40006575959147223</c:v>
                </c:pt>
                <c:pt idx="13433">
                  <c:v>-0.51004295166166669</c:v>
                </c:pt>
                <c:pt idx="13434">
                  <c:v>-0.39529177502693891</c:v>
                </c:pt>
                <c:pt idx="13435">
                  <c:v>-0.34186850801303886</c:v>
                </c:pt>
                <c:pt idx="13436">
                  <c:v>-0.32233549982782778</c:v>
                </c:pt>
                <c:pt idx="13437">
                  <c:v>-0.51214928345776112</c:v>
                </c:pt>
                <c:pt idx="13438">
                  <c:v>-0.39773080878636385</c:v>
                </c:pt>
                <c:pt idx="13439">
                  <c:v>-0.39205988957379445</c:v>
                </c:pt>
                <c:pt idx="13440">
                  <c:v>-0.38104853166788333</c:v>
                </c:pt>
                <c:pt idx="13441">
                  <c:v>-0.16331862282882861</c:v>
                </c:pt>
                <c:pt idx="13442">
                  <c:v>-0.15450793791445749</c:v>
                </c:pt>
                <c:pt idx="13443">
                  <c:v>-0.15418225554969806</c:v>
                </c:pt>
                <c:pt idx="13444">
                  <c:v>-0.14527380479885055</c:v>
                </c:pt>
                <c:pt idx="13445">
                  <c:v>-0.14526365948299891</c:v>
                </c:pt>
                <c:pt idx="13446">
                  <c:v>-0.13499575604276359</c:v>
                </c:pt>
                <c:pt idx="13447">
                  <c:v>-0.13493526508114417</c:v>
                </c:pt>
                <c:pt idx="13448">
                  <c:v>-0.12571591218594833</c:v>
                </c:pt>
                <c:pt idx="13449">
                  <c:v>-0.12530949318729889</c:v>
                </c:pt>
                <c:pt idx="13450">
                  <c:v>-0.11385700496428444</c:v>
                </c:pt>
                <c:pt idx="13451">
                  <c:v>-0.11306667410653833</c:v>
                </c:pt>
                <c:pt idx="13452">
                  <c:v>-0.23477859921109026</c:v>
                </c:pt>
                <c:pt idx="13453">
                  <c:v>-0.15737519335289418</c:v>
                </c:pt>
                <c:pt idx="13454">
                  <c:v>-0.12788484262603611</c:v>
                </c:pt>
                <c:pt idx="13455">
                  <c:v>-0.41931945181661112</c:v>
                </c:pt>
                <c:pt idx="13456">
                  <c:v>-0.40825412948843059</c:v>
                </c:pt>
                <c:pt idx="13457">
                  <c:v>-1.289726756877561</c:v>
                </c:pt>
                <c:pt idx="13458">
                  <c:v>-1.4213293254866581</c:v>
                </c:pt>
                <c:pt idx="13459">
                  <c:v>-1.5747348601014139</c:v>
                </c:pt>
                <c:pt idx="13460">
                  <c:v>-1.7458749266718223</c:v>
                </c:pt>
                <c:pt idx="13461">
                  <c:v>-1.6441818196026723</c:v>
                </c:pt>
                <c:pt idx="13462">
                  <c:v>-1.7388420309787387</c:v>
                </c:pt>
                <c:pt idx="13463">
                  <c:v>-1.8055533972758777</c:v>
                </c:pt>
                <c:pt idx="13464">
                  <c:v>-1.9268575985374001</c:v>
                </c:pt>
                <c:pt idx="13465">
                  <c:v>-1.842634609806125</c:v>
                </c:pt>
                <c:pt idx="13466">
                  <c:v>-1.7847710195298945</c:v>
                </c:pt>
                <c:pt idx="13467">
                  <c:v>-1.6720360279571611</c:v>
                </c:pt>
                <c:pt idx="13468">
                  <c:v>-1.6202436956468695</c:v>
                </c:pt>
                <c:pt idx="13469">
                  <c:v>-2.0493735767115777</c:v>
                </c:pt>
                <c:pt idx="13470">
                  <c:v>-2.0980501491612</c:v>
                </c:pt>
                <c:pt idx="13471">
                  <c:v>-1.9751947575587694</c:v>
                </c:pt>
                <c:pt idx="13472">
                  <c:v>-1.8635770188158109</c:v>
                </c:pt>
                <c:pt idx="13473">
                  <c:v>-1.7829879264617776</c:v>
                </c:pt>
                <c:pt idx="13474">
                  <c:v>-1.7464492585207583</c:v>
                </c:pt>
                <c:pt idx="13475">
                  <c:v>-1.7028408106818307</c:v>
                </c:pt>
                <c:pt idx="13476">
                  <c:v>-1.6469582533748139</c:v>
                </c:pt>
                <c:pt idx="13477">
                  <c:v>-0.45120819685104718</c:v>
                </c:pt>
                <c:pt idx="13478">
                  <c:v>-0.42498174333824723</c:v>
                </c:pt>
                <c:pt idx="13479">
                  <c:v>-0.41187585055406939</c:v>
                </c:pt>
                <c:pt idx="13480">
                  <c:v>-0.37113993900569725</c:v>
                </c:pt>
                <c:pt idx="13481">
                  <c:v>-0.43233776804942226</c:v>
                </c:pt>
                <c:pt idx="13482">
                  <c:v>-0.34204597733904724</c:v>
                </c:pt>
                <c:pt idx="13483">
                  <c:v>-0.32819972720615276</c:v>
                </c:pt>
                <c:pt idx="13484">
                  <c:v>-0.31327692280736391</c:v>
                </c:pt>
                <c:pt idx="13485">
                  <c:v>-0.52139406125946108</c:v>
                </c:pt>
                <c:pt idx="13486">
                  <c:v>-0.41692056205766947</c:v>
                </c:pt>
                <c:pt idx="13487">
                  <c:v>-0.41420160974772224</c:v>
                </c:pt>
                <c:pt idx="13488">
                  <c:v>-0.40078096949378611</c:v>
                </c:pt>
                <c:pt idx="13489">
                  <c:v>-0.16877731037175916</c:v>
                </c:pt>
                <c:pt idx="13490">
                  <c:v>-0.15907467328105054</c:v>
                </c:pt>
                <c:pt idx="13491">
                  <c:v>-0.15652576592803696</c:v>
                </c:pt>
                <c:pt idx="13492">
                  <c:v>-0.14344520603396335</c:v>
                </c:pt>
                <c:pt idx="13493">
                  <c:v>-0.14161238128187639</c:v>
                </c:pt>
                <c:pt idx="13494">
                  <c:v>-0.13033479091917582</c:v>
                </c:pt>
                <c:pt idx="13495">
                  <c:v>-0.12870859609949362</c:v>
                </c:pt>
                <c:pt idx="13496">
                  <c:v>-0.11922926122402999</c:v>
                </c:pt>
                <c:pt idx="13497">
                  <c:v>-0.11892354006322556</c:v>
                </c:pt>
                <c:pt idx="13498">
                  <c:v>-0.11023968038734751</c:v>
                </c:pt>
                <c:pt idx="13499">
                  <c:v>-0.11032574597414917</c:v>
                </c:pt>
                <c:pt idx="13500">
                  <c:v>-0.23298096918209224</c:v>
                </c:pt>
                <c:pt idx="13501">
                  <c:v>-0.15843242350295528</c:v>
                </c:pt>
                <c:pt idx="13502">
                  <c:v>-0.13289988628922639</c:v>
                </c:pt>
                <c:pt idx="13503">
                  <c:v>-0.46095988346478334</c:v>
                </c:pt>
                <c:pt idx="13504">
                  <c:v>-0.43448177442959446</c:v>
                </c:pt>
                <c:pt idx="13505">
                  <c:v>-1.3303869582101195</c:v>
                </c:pt>
                <c:pt idx="13506">
                  <c:v>-1.3989986153473084</c:v>
                </c:pt>
                <c:pt idx="13507">
                  <c:v>-1.4983935024935138</c:v>
                </c:pt>
                <c:pt idx="13508">
                  <c:v>-1.6860879249225473</c:v>
                </c:pt>
                <c:pt idx="13509">
                  <c:v>-1.7199138966547305</c:v>
                </c:pt>
                <c:pt idx="13510">
                  <c:v>-1.8712742487109222</c:v>
                </c:pt>
                <c:pt idx="13511">
                  <c:v>-1.9210798575825334</c:v>
                </c:pt>
                <c:pt idx="13512">
                  <c:v>-1.9998096652584667</c:v>
                </c:pt>
                <c:pt idx="13513">
                  <c:v>-2.0624674856517609</c:v>
                </c:pt>
                <c:pt idx="13514">
                  <c:v>-2.2363547101970722</c:v>
                </c:pt>
                <c:pt idx="13515">
                  <c:v>-2.2967987886961168</c:v>
                </c:pt>
                <c:pt idx="13516">
                  <c:v>-2.3950934999242888</c:v>
                </c:pt>
                <c:pt idx="13517">
                  <c:v>-2.7856668294538611</c:v>
                </c:pt>
                <c:pt idx="13518">
                  <c:v>-2.7989812509336667</c:v>
                </c:pt>
                <c:pt idx="13519">
                  <c:v>-2.2791624351008304</c:v>
                </c:pt>
                <c:pt idx="13520">
                  <c:v>-2.5830614289745615</c:v>
                </c:pt>
                <c:pt idx="13521">
                  <c:v>-2.4569563463622694</c:v>
                </c:pt>
                <c:pt idx="13522">
                  <c:v>-2.3179566705176167</c:v>
                </c:pt>
                <c:pt idx="13523">
                  <c:v>-2.2108481558464974</c:v>
                </c:pt>
                <c:pt idx="13524">
                  <c:v>-2.0765475380869223</c:v>
                </c:pt>
                <c:pt idx="13525">
                  <c:v>-0.73618912434147499</c:v>
                </c:pt>
                <c:pt idx="13526">
                  <c:v>-0.66375286069795558</c:v>
                </c:pt>
                <c:pt idx="13527">
                  <c:v>-0.65252149506975554</c:v>
                </c:pt>
                <c:pt idx="13528">
                  <c:v>-0.60271484644836115</c:v>
                </c:pt>
                <c:pt idx="13529">
                  <c:v>-0.76321886441979725</c:v>
                </c:pt>
                <c:pt idx="13530">
                  <c:v>-0.63095184434814999</c:v>
                </c:pt>
                <c:pt idx="13531">
                  <c:v>-0.4313090774274056</c:v>
                </c:pt>
                <c:pt idx="13532">
                  <c:v>-0.40088557640668337</c:v>
                </c:pt>
                <c:pt idx="13533">
                  <c:v>-0.62277041697258051</c:v>
                </c:pt>
                <c:pt idx="13534">
                  <c:v>-0.53475210630598891</c:v>
                </c:pt>
                <c:pt idx="13535">
                  <c:v>-0.5273186836269389</c:v>
                </c:pt>
                <c:pt idx="13536">
                  <c:v>-0.50738455331250276</c:v>
                </c:pt>
                <c:pt idx="13537">
                  <c:v>-0.24564081378343694</c:v>
                </c:pt>
                <c:pt idx="13538">
                  <c:v>-0.22765395211852471</c:v>
                </c:pt>
                <c:pt idx="13539">
                  <c:v>-0.22181645186022861</c:v>
                </c:pt>
                <c:pt idx="13540">
                  <c:v>-0.20376566386702222</c:v>
                </c:pt>
                <c:pt idx="13541">
                  <c:v>-0.1982459443194689</c:v>
                </c:pt>
                <c:pt idx="13542">
                  <c:v>-0.17771431847721084</c:v>
                </c:pt>
                <c:pt idx="13543">
                  <c:v>-0.17506635457311168</c:v>
                </c:pt>
                <c:pt idx="13544">
                  <c:v>-0.15945085571990861</c:v>
                </c:pt>
                <c:pt idx="13545">
                  <c:v>-0.15964365629373806</c:v>
                </c:pt>
                <c:pt idx="13546">
                  <c:v>-0.14594816285806722</c:v>
                </c:pt>
                <c:pt idx="13547">
                  <c:v>-0.14587219378961694</c:v>
                </c:pt>
                <c:pt idx="13548">
                  <c:v>-0.27535625253719864</c:v>
                </c:pt>
                <c:pt idx="13549">
                  <c:v>-0.19208901257821331</c:v>
                </c:pt>
                <c:pt idx="13550">
                  <c:v>-0.15825509872597415</c:v>
                </c:pt>
                <c:pt idx="13551">
                  <c:v>-0.44721644637791946</c:v>
                </c:pt>
                <c:pt idx="13552">
                  <c:v>-0.48197007063441388</c:v>
                </c:pt>
                <c:pt idx="13553">
                  <c:v>-1.6218067021285556</c:v>
                </c:pt>
                <c:pt idx="13554">
                  <c:v>-1.7220107622376362</c:v>
                </c:pt>
                <c:pt idx="13555">
                  <c:v>-1.8528111131945055</c:v>
                </c:pt>
                <c:pt idx="13556">
                  <c:v>-2.0529692510898361</c:v>
                </c:pt>
                <c:pt idx="13557">
                  <c:v>-2.1428422217938445</c:v>
                </c:pt>
                <c:pt idx="13558">
                  <c:v>-2.2928198144752976</c:v>
                </c:pt>
                <c:pt idx="13559">
                  <c:v>-2.3732654190774722</c:v>
                </c:pt>
                <c:pt idx="13560">
                  <c:v>-2.5680301854775416</c:v>
                </c:pt>
                <c:pt idx="13561">
                  <c:v>-2.6829417586036</c:v>
                </c:pt>
                <c:pt idx="13562">
                  <c:v>-2.8508276309665557</c:v>
                </c:pt>
                <c:pt idx="13563">
                  <c:v>-2.9071892093034726</c:v>
                </c:pt>
                <c:pt idx="13564">
                  <c:v>-2.9936018114418332</c:v>
                </c:pt>
                <c:pt idx="13565">
                  <c:v>-3.3630769725754441</c:v>
                </c:pt>
                <c:pt idx="13566">
                  <c:v>-3.3479759715897224</c:v>
                </c:pt>
                <c:pt idx="13567">
                  <c:v>-2.802924055693333</c:v>
                </c:pt>
                <c:pt idx="13568">
                  <c:v>-3.0641898805088337</c:v>
                </c:pt>
                <c:pt idx="13569">
                  <c:v>-2.8719379831063057</c:v>
                </c:pt>
                <c:pt idx="13570">
                  <c:v>-2.6820279464855443</c:v>
                </c:pt>
                <c:pt idx="13571">
                  <c:v>-2.5684405938448336</c:v>
                </c:pt>
                <c:pt idx="13572">
                  <c:v>-2.4660752356894724</c:v>
                </c:pt>
                <c:pt idx="13573">
                  <c:v>-1.0148087723223611</c:v>
                </c:pt>
                <c:pt idx="13574">
                  <c:v>-0.89939355712441382</c:v>
                </c:pt>
                <c:pt idx="13575">
                  <c:v>-0.88926237421277787</c:v>
                </c:pt>
                <c:pt idx="13576">
                  <c:v>-0.81726419323867505</c:v>
                </c:pt>
                <c:pt idx="13577">
                  <c:v>-0.98885172855726389</c:v>
                </c:pt>
                <c:pt idx="13578">
                  <c:v>-0.8738974872027695</c:v>
                </c:pt>
                <c:pt idx="13579">
                  <c:v>-0.69002063855307494</c:v>
                </c:pt>
                <c:pt idx="13580">
                  <c:v>-0.65835213498647227</c:v>
                </c:pt>
                <c:pt idx="13581">
                  <c:v>-0.90709100487567218</c:v>
                </c:pt>
                <c:pt idx="13582">
                  <c:v>-0.82254902244992223</c:v>
                </c:pt>
                <c:pt idx="13583">
                  <c:v>-0.80947644139877772</c:v>
                </c:pt>
                <c:pt idx="13584">
                  <c:v>-0.71479517952487226</c:v>
                </c:pt>
                <c:pt idx="13585">
                  <c:v>-0.35127222864638336</c:v>
                </c:pt>
                <c:pt idx="13586">
                  <c:v>-0.33817955139136668</c:v>
                </c:pt>
                <c:pt idx="13587">
                  <c:v>-0.32738765264560554</c:v>
                </c:pt>
                <c:pt idx="13588">
                  <c:v>-0.28804015086045831</c:v>
                </c:pt>
                <c:pt idx="13589">
                  <c:v>-0.28426454647812222</c:v>
                </c:pt>
                <c:pt idx="13590">
                  <c:v>-0.27199874066918944</c:v>
                </c:pt>
                <c:pt idx="13591">
                  <c:v>-0.2701516944466803</c:v>
                </c:pt>
                <c:pt idx="13592">
                  <c:v>-0.25325845829833582</c:v>
                </c:pt>
                <c:pt idx="13593">
                  <c:v>-0.25068208420215721</c:v>
                </c:pt>
                <c:pt idx="13594">
                  <c:v>-0.23283845906755113</c:v>
                </c:pt>
                <c:pt idx="13595">
                  <c:v>-0.2278490774374039</c:v>
                </c:pt>
                <c:pt idx="13596">
                  <c:v>-0.34672828540695833</c:v>
                </c:pt>
                <c:pt idx="13597">
                  <c:v>-0.25530216036110887</c:v>
                </c:pt>
                <c:pt idx="13598">
                  <c:v>-0.2508869177426814</c:v>
                </c:pt>
                <c:pt idx="13599">
                  <c:v>-0.57657671356219997</c:v>
                </c:pt>
                <c:pt idx="13600">
                  <c:v>-0.83279674205494159</c:v>
                </c:pt>
                <c:pt idx="13601">
                  <c:v>-1.9854456532528444</c:v>
                </c:pt>
                <c:pt idx="13602">
                  <c:v>-2.2229512699535832</c:v>
                </c:pt>
                <c:pt idx="13603">
                  <c:v>-2.4407218565971278</c:v>
                </c:pt>
                <c:pt idx="13604">
                  <c:v>-2.6250897698188584</c:v>
                </c:pt>
                <c:pt idx="13605">
                  <c:v>-2.6857048159990473</c:v>
                </c:pt>
                <c:pt idx="13606">
                  <c:v>-2.8133482453152778</c:v>
                </c:pt>
                <c:pt idx="13607">
                  <c:v>-2.8562948819349163</c:v>
                </c:pt>
                <c:pt idx="13608">
                  <c:v>-3.022950496185361</c:v>
                </c:pt>
                <c:pt idx="13609">
                  <c:v>-3.0885559612813331</c:v>
                </c:pt>
                <c:pt idx="13610">
                  <c:v>-3.2010185847063335</c:v>
                </c:pt>
                <c:pt idx="13611">
                  <c:v>-3.2208386560149997</c:v>
                </c:pt>
                <c:pt idx="13612">
                  <c:v>-3.2757713745325554</c:v>
                </c:pt>
                <c:pt idx="13613">
                  <c:v>-3.5800620040554447</c:v>
                </c:pt>
                <c:pt idx="13614">
                  <c:v>-3.5007100348490554</c:v>
                </c:pt>
                <c:pt idx="13615">
                  <c:v>-2.910695159365583</c:v>
                </c:pt>
                <c:pt idx="13616">
                  <c:v>-3.1268765596082497</c:v>
                </c:pt>
                <c:pt idx="13617">
                  <c:v>-2.9332900664183055</c:v>
                </c:pt>
                <c:pt idx="13618">
                  <c:v>-2.7347509336881806</c:v>
                </c:pt>
                <c:pt idx="13619">
                  <c:v>-2.6608461360974722</c:v>
                </c:pt>
                <c:pt idx="13620">
                  <c:v>-2.5940319362965805</c:v>
                </c:pt>
                <c:pt idx="13621">
                  <c:v>-1.1641725030497025</c:v>
                </c:pt>
                <c:pt idx="13622">
                  <c:v>-1.0925475595613861</c:v>
                </c:pt>
                <c:pt idx="13623">
                  <c:v>-1.1032251533560278</c:v>
                </c:pt>
                <c:pt idx="13624">
                  <c:v>-1.0298527613228805</c:v>
                </c:pt>
                <c:pt idx="13625">
                  <c:v>-1.1993650732072443</c:v>
                </c:pt>
                <c:pt idx="13626">
                  <c:v>-1.0679078023897277</c:v>
                </c:pt>
                <c:pt idx="13627">
                  <c:v>-0.84496177185954446</c:v>
                </c:pt>
                <c:pt idx="13628">
                  <c:v>-0.83413537938303883</c:v>
                </c:pt>
                <c:pt idx="13629">
                  <c:v>-1.06610969073425</c:v>
                </c:pt>
                <c:pt idx="13630">
                  <c:v>-0.89601714692500567</c:v>
                </c:pt>
                <c:pt idx="13631">
                  <c:v>-0.87302746331511116</c:v>
                </c:pt>
                <c:pt idx="13632">
                  <c:v>-0.83644957799538056</c:v>
                </c:pt>
                <c:pt idx="13633">
                  <c:v>-0.44669414087711667</c:v>
                </c:pt>
                <c:pt idx="13634">
                  <c:v>-0.39343213519554165</c:v>
                </c:pt>
                <c:pt idx="13635">
                  <c:v>-0.38326249342230828</c:v>
                </c:pt>
                <c:pt idx="13636">
                  <c:v>-0.33371658418841665</c:v>
                </c:pt>
                <c:pt idx="13637">
                  <c:v>-0.32535385109268056</c:v>
                </c:pt>
                <c:pt idx="13638">
                  <c:v>-0.30925589254950553</c:v>
                </c:pt>
                <c:pt idx="13639">
                  <c:v>-0.30751321104687779</c:v>
                </c:pt>
                <c:pt idx="13640">
                  <c:v>-0.28878735412963052</c:v>
                </c:pt>
                <c:pt idx="13641">
                  <c:v>-0.28664201788344446</c:v>
                </c:pt>
                <c:pt idx="13642">
                  <c:v>-0.26851184360194608</c:v>
                </c:pt>
                <c:pt idx="13643">
                  <c:v>-0.26458550616016085</c:v>
                </c:pt>
                <c:pt idx="13644">
                  <c:v>-0.38863498078709446</c:v>
                </c:pt>
                <c:pt idx="13645">
                  <c:v>-0.28128185535020556</c:v>
                </c:pt>
                <c:pt idx="13646">
                  <c:v>-0.27365645648683584</c:v>
                </c:pt>
                <c:pt idx="13647">
                  <c:v>-0.65898555900633604</c:v>
                </c:pt>
                <c:pt idx="13648">
                  <c:v>-0.93885528418484721</c:v>
                </c:pt>
                <c:pt idx="13649">
                  <c:v>-2.099412999404378</c:v>
                </c:pt>
                <c:pt idx="13650">
                  <c:v>-2.3532597840266472</c:v>
                </c:pt>
                <c:pt idx="13651">
                  <c:v>-2.5442286075888361</c:v>
                </c:pt>
                <c:pt idx="13652">
                  <c:v>-2.7201322788468945</c:v>
                </c:pt>
                <c:pt idx="13653">
                  <c:v>-2.777724710435475</c:v>
                </c:pt>
                <c:pt idx="13654">
                  <c:v>-2.9004076352490276</c:v>
                </c:pt>
                <c:pt idx="13655">
                  <c:v>-2.937901893956139</c:v>
                </c:pt>
                <c:pt idx="13656">
                  <c:v>-3.0942949765833054</c:v>
                </c:pt>
                <c:pt idx="13657">
                  <c:v>-3.1555859885520281</c:v>
                </c:pt>
                <c:pt idx="13658">
                  <c:v>-3.263025718107972</c:v>
                </c:pt>
                <c:pt idx="13659">
                  <c:v>-3.277897024863667</c:v>
                </c:pt>
                <c:pt idx="13660">
                  <c:v>-3.32413673288</c:v>
                </c:pt>
                <c:pt idx="13661">
                  <c:v>-3.6586621514718889</c:v>
                </c:pt>
                <c:pt idx="13662">
                  <c:v>-3.5904979004580557</c:v>
                </c:pt>
                <c:pt idx="13663">
                  <c:v>-3.0011950820313333</c:v>
                </c:pt>
                <c:pt idx="13664">
                  <c:v>-3.2090740957253892</c:v>
                </c:pt>
                <c:pt idx="13665">
                  <c:v>-3.0108948107469446</c:v>
                </c:pt>
                <c:pt idx="13666">
                  <c:v>-2.8073362447982779</c:v>
                </c:pt>
                <c:pt idx="13667">
                  <c:v>-2.7318062719669918</c:v>
                </c:pt>
                <c:pt idx="13668">
                  <c:v>-2.6604343821312919</c:v>
                </c:pt>
                <c:pt idx="13669">
                  <c:v>-1.2194405602111</c:v>
                </c:pt>
                <c:pt idx="13670">
                  <c:v>-1.1437063741652582</c:v>
                </c:pt>
                <c:pt idx="13671">
                  <c:v>-1.1544515782446332</c:v>
                </c:pt>
                <c:pt idx="13672">
                  <c:v>-1.0772357286627778</c:v>
                </c:pt>
                <c:pt idx="13673">
                  <c:v>-1.2434426932419473</c:v>
                </c:pt>
                <c:pt idx="13674">
                  <c:v>-1.1111032706422612</c:v>
                </c:pt>
                <c:pt idx="13675">
                  <c:v>-0.88351962580461674</c:v>
                </c:pt>
                <c:pt idx="13676">
                  <c:v>-0.86914515739117504</c:v>
                </c:pt>
                <c:pt idx="13677">
                  <c:v>-1.1058086981447917</c:v>
                </c:pt>
                <c:pt idx="13678">
                  <c:v>-0.9391057917433917</c:v>
                </c:pt>
                <c:pt idx="13679">
                  <c:v>-0.91939652336470556</c:v>
                </c:pt>
                <c:pt idx="13680">
                  <c:v>-0.90456409443468611</c:v>
                </c:pt>
                <c:pt idx="13681">
                  <c:v>-0.49339075465666665</c:v>
                </c:pt>
                <c:pt idx="13682">
                  <c:v>-0.42194077992131113</c:v>
                </c:pt>
                <c:pt idx="13683">
                  <c:v>-0.40124668537481389</c:v>
                </c:pt>
                <c:pt idx="13684">
                  <c:v>-0.36591543520553338</c:v>
                </c:pt>
                <c:pt idx="13685">
                  <c:v>-0.35045056501066113</c:v>
                </c:pt>
                <c:pt idx="13686">
                  <c:v>-0.31189545118493334</c:v>
                </c:pt>
                <c:pt idx="13687">
                  <c:v>-0.30743179225891387</c:v>
                </c:pt>
                <c:pt idx="13688">
                  <c:v>-0.29560541949288616</c:v>
                </c:pt>
                <c:pt idx="13689">
                  <c:v>-0.29348357486600557</c:v>
                </c:pt>
                <c:pt idx="13690">
                  <c:v>-0.27043050970267279</c:v>
                </c:pt>
                <c:pt idx="13691">
                  <c:v>-0.26397798242252085</c:v>
                </c:pt>
                <c:pt idx="13692">
                  <c:v>-0.39346250779120834</c:v>
                </c:pt>
                <c:pt idx="13693">
                  <c:v>-0.29707772912782504</c:v>
                </c:pt>
                <c:pt idx="13694">
                  <c:v>-0.23742850822103362</c:v>
                </c:pt>
                <c:pt idx="13695">
                  <c:v>-0.81601342475764993</c:v>
                </c:pt>
                <c:pt idx="13696">
                  <c:v>-0.98855903220831942</c:v>
                </c:pt>
                <c:pt idx="13697">
                  <c:v>-0.71372891033214725</c:v>
                </c:pt>
                <c:pt idx="13698">
                  <c:v>-0.97843774223279167</c:v>
                </c:pt>
                <c:pt idx="13699">
                  <c:v>-1.0829001855421889</c:v>
                </c:pt>
                <c:pt idx="13700">
                  <c:v>-1.2482871944652472</c:v>
                </c:pt>
                <c:pt idx="13701">
                  <c:v>-1.2494730512918055</c:v>
                </c:pt>
                <c:pt idx="13702">
                  <c:v>-1.3272548341794583</c:v>
                </c:pt>
                <c:pt idx="13703">
                  <c:v>-1.3055285052095447</c:v>
                </c:pt>
                <c:pt idx="13704">
                  <c:v>-1.3867598479738945</c:v>
                </c:pt>
                <c:pt idx="13705">
                  <c:v>-1.3960790291183445</c:v>
                </c:pt>
                <c:pt idx="13706">
                  <c:v>-1.4883267392580473</c:v>
                </c:pt>
                <c:pt idx="13707">
                  <c:v>-1.4838727925549835</c:v>
                </c:pt>
                <c:pt idx="13708">
                  <c:v>-1.5110247602325999</c:v>
                </c:pt>
                <c:pt idx="13709">
                  <c:v>-1.7627074950848667</c:v>
                </c:pt>
                <c:pt idx="13710">
                  <c:v>-1.6552788222340473</c:v>
                </c:pt>
                <c:pt idx="13711">
                  <c:v>-1.2649143607515168</c:v>
                </c:pt>
                <c:pt idx="13712">
                  <c:v>-1.1136334162864638</c:v>
                </c:pt>
                <c:pt idx="13713">
                  <c:v>-0.95761371450941934</c:v>
                </c:pt>
                <c:pt idx="13714">
                  <c:v>-0.79144188514392222</c:v>
                </c:pt>
                <c:pt idx="13715">
                  <c:v>-0.74746211512195548</c:v>
                </c:pt>
                <c:pt idx="13716">
                  <c:v>-0.67011732774050836</c:v>
                </c:pt>
                <c:pt idx="13717">
                  <c:v>-1.0497558099787279</c:v>
                </c:pt>
                <c:pt idx="13718">
                  <c:v>-0.91425732267503057</c:v>
                </c:pt>
                <c:pt idx="13719">
                  <c:v>-0.91420728904170001</c:v>
                </c:pt>
                <c:pt idx="13720">
                  <c:v>-0.90657891672091107</c:v>
                </c:pt>
                <c:pt idx="13721">
                  <c:v>-1.0931880716662334</c:v>
                </c:pt>
                <c:pt idx="13722">
                  <c:v>-0.99141958830078336</c:v>
                </c:pt>
                <c:pt idx="13723">
                  <c:v>-0.77131442443746112</c:v>
                </c:pt>
                <c:pt idx="13724">
                  <c:v>-0.66120836167229713</c:v>
                </c:pt>
                <c:pt idx="13725">
                  <c:v>-0.86175095299261395</c:v>
                </c:pt>
                <c:pt idx="13726">
                  <c:v>-0.74125765000264177</c:v>
                </c:pt>
                <c:pt idx="13727">
                  <c:v>-0.72395830566190822</c:v>
                </c:pt>
                <c:pt idx="13728">
                  <c:v>-0.67015688382311656</c:v>
                </c:pt>
                <c:pt idx="13729">
                  <c:v>-0.34216337530204721</c:v>
                </c:pt>
                <c:pt idx="13730">
                  <c:v>-0.3307945210665611</c:v>
                </c:pt>
                <c:pt idx="13731">
                  <c:v>-0.33299650857553609</c:v>
                </c:pt>
                <c:pt idx="13732">
                  <c:v>-0.31064024978501942</c:v>
                </c:pt>
                <c:pt idx="13733">
                  <c:v>-0.31068381667838335</c:v>
                </c:pt>
                <c:pt idx="13734">
                  <c:v>-0.29190339504227503</c:v>
                </c:pt>
                <c:pt idx="13735">
                  <c:v>-0.29195708329635001</c:v>
                </c:pt>
                <c:pt idx="13736">
                  <c:v>-0.27588551866222943</c:v>
                </c:pt>
                <c:pt idx="13737">
                  <c:v>-0.27515728610221807</c:v>
                </c:pt>
                <c:pt idx="13738">
                  <c:v>-0.25526941117432611</c:v>
                </c:pt>
                <c:pt idx="13739">
                  <c:v>-0.25467271818469639</c:v>
                </c:pt>
                <c:pt idx="13740">
                  <c:v>-0.43144008015429164</c:v>
                </c:pt>
                <c:pt idx="13741">
                  <c:v>-0.34849775589769727</c:v>
                </c:pt>
                <c:pt idx="13742">
                  <c:v>-0.30873213586439446</c:v>
                </c:pt>
                <c:pt idx="13743">
                  <c:v>-0.92872425085408883</c:v>
                </c:pt>
                <c:pt idx="13744">
                  <c:v>-1.0305527418330138</c:v>
                </c:pt>
                <c:pt idx="13745">
                  <c:v>-0.7229871012318444</c:v>
                </c:pt>
                <c:pt idx="13746">
                  <c:v>-0.96885202905935275</c:v>
                </c:pt>
                <c:pt idx="13747">
                  <c:v>-1.0318156284230917</c:v>
                </c:pt>
                <c:pt idx="13748">
                  <c:v>-1.1677992918784139</c:v>
                </c:pt>
                <c:pt idx="13749">
                  <c:v>-1.1484785109757416</c:v>
                </c:pt>
                <c:pt idx="13750">
                  <c:v>-1.2086412671462472</c:v>
                </c:pt>
                <c:pt idx="13751">
                  <c:v>-1.1899928912178639</c:v>
                </c:pt>
                <c:pt idx="13752">
                  <c:v>-1.2909539085663362</c:v>
                </c:pt>
                <c:pt idx="13753">
                  <c:v>-1.3053098584788583</c:v>
                </c:pt>
                <c:pt idx="13754">
                  <c:v>-1.3701077601220526</c:v>
                </c:pt>
                <c:pt idx="13755">
                  <c:v>-1.4004202031783943</c:v>
                </c:pt>
                <c:pt idx="13756">
                  <c:v>-1.4822623190820057</c:v>
                </c:pt>
                <c:pt idx="13757">
                  <c:v>-1.7114996513241665</c:v>
                </c:pt>
                <c:pt idx="13758">
                  <c:v>-1.6226503575933473</c:v>
                </c:pt>
                <c:pt idx="13759">
                  <c:v>-1.2652920456519918</c:v>
                </c:pt>
                <c:pt idx="13760">
                  <c:v>-1.1168709187469887</c:v>
                </c:pt>
                <c:pt idx="13761">
                  <c:v>-0.97218539405962501</c:v>
                </c:pt>
                <c:pt idx="13762">
                  <c:v>-0.82842075162498885</c:v>
                </c:pt>
                <c:pt idx="13763">
                  <c:v>-0.78127847843530274</c:v>
                </c:pt>
                <c:pt idx="13764">
                  <c:v>-0.67628114527009164</c:v>
                </c:pt>
                <c:pt idx="13765">
                  <c:v>-1.031651693848614</c:v>
                </c:pt>
                <c:pt idx="13766">
                  <c:v>-0.90407220107474451</c:v>
                </c:pt>
                <c:pt idx="13767">
                  <c:v>-0.85937253353099452</c:v>
                </c:pt>
                <c:pt idx="13768">
                  <c:v>-0.75474373975380005</c:v>
                </c:pt>
                <c:pt idx="13769">
                  <c:v>-0.87868034397035</c:v>
                </c:pt>
                <c:pt idx="13770">
                  <c:v>-0.85648707394424717</c:v>
                </c:pt>
                <c:pt idx="13771">
                  <c:v>-0.68348537681729993</c:v>
                </c:pt>
                <c:pt idx="13772">
                  <c:v>-0.62860124065484724</c:v>
                </c:pt>
                <c:pt idx="13773">
                  <c:v>-0.82412843059540275</c:v>
                </c:pt>
                <c:pt idx="13774">
                  <c:v>-0.67087165807731952</c:v>
                </c:pt>
                <c:pt idx="13775">
                  <c:v>-0.64932303239168609</c:v>
                </c:pt>
                <c:pt idx="13776">
                  <c:v>-0.62139841528160833</c:v>
                </c:pt>
                <c:pt idx="13777">
                  <c:v>-0.30865801390576664</c:v>
                </c:pt>
                <c:pt idx="13778">
                  <c:v>-0.27984770520861668</c:v>
                </c:pt>
                <c:pt idx="13779">
                  <c:v>-0.27843286573040277</c:v>
                </c:pt>
                <c:pt idx="13780">
                  <c:v>-0.26808477889941335</c:v>
                </c:pt>
                <c:pt idx="13781">
                  <c:v>-0.26887478536710974</c:v>
                </c:pt>
                <c:pt idx="13782">
                  <c:v>-0.25394592830679363</c:v>
                </c:pt>
                <c:pt idx="13783">
                  <c:v>-0.25392485963805916</c:v>
                </c:pt>
                <c:pt idx="13784">
                  <c:v>-0.23831525180324861</c:v>
                </c:pt>
                <c:pt idx="13785">
                  <c:v>-0.23712274367610442</c:v>
                </c:pt>
                <c:pt idx="13786">
                  <c:v>-0.21445946145976999</c:v>
                </c:pt>
                <c:pt idx="13787">
                  <c:v>-0.20899659501673307</c:v>
                </c:pt>
                <c:pt idx="13788">
                  <c:v>-0.34253448316576668</c:v>
                </c:pt>
                <c:pt idx="13789">
                  <c:v>-0.27510229030044114</c:v>
                </c:pt>
                <c:pt idx="13790">
                  <c:v>-0.22707891670681943</c:v>
                </c:pt>
                <c:pt idx="13791">
                  <c:v>-0.77195172236683052</c:v>
                </c:pt>
                <c:pt idx="13792">
                  <c:v>-0.9168461423076667</c:v>
                </c:pt>
                <c:pt idx="13793">
                  <c:v>-1.9390915501914165</c:v>
                </c:pt>
                <c:pt idx="13794">
                  <c:v>-2.0444045657689389</c:v>
                </c:pt>
                <c:pt idx="13795">
                  <c:v>-2.1670114166901806</c:v>
                </c:pt>
                <c:pt idx="13796">
                  <c:v>-2.3825889183441502</c:v>
                </c:pt>
                <c:pt idx="13797">
                  <c:v>-2.3946633060198197</c:v>
                </c:pt>
                <c:pt idx="13798">
                  <c:v>-2.5196129003797361</c:v>
                </c:pt>
                <c:pt idx="13799">
                  <c:v>-2.5469937693549971</c:v>
                </c:pt>
                <c:pt idx="13800">
                  <c:v>-2.6616175364888059</c:v>
                </c:pt>
                <c:pt idx="13801">
                  <c:v>-2.7186409613708475</c:v>
                </c:pt>
                <c:pt idx="13802">
                  <c:v>-2.855186082839861</c:v>
                </c:pt>
                <c:pt idx="13803">
                  <c:v>-2.9011032956572778</c:v>
                </c:pt>
                <c:pt idx="13804">
                  <c:v>-2.9772870925702777</c:v>
                </c:pt>
                <c:pt idx="13805">
                  <c:v>-3.3463605822870002</c:v>
                </c:pt>
                <c:pt idx="13806">
                  <c:v>-3.3104998525636664</c:v>
                </c:pt>
                <c:pt idx="13807">
                  <c:v>-2.7245317592299196</c:v>
                </c:pt>
                <c:pt idx="13808">
                  <c:v>-2.9417560032321668</c:v>
                </c:pt>
                <c:pt idx="13809">
                  <c:v>-2.7900026854763333</c:v>
                </c:pt>
                <c:pt idx="13810">
                  <c:v>-2.6833585689989721</c:v>
                </c:pt>
                <c:pt idx="13811">
                  <c:v>-2.601066607597053</c:v>
                </c:pt>
                <c:pt idx="13812">
                  <c:v>-2.4481171620763806</c:v>
                </c:pt>
                <c:pt idx="13813">
                  <c:v>-1.0729238488635084</c:v>
                </c:pt>
                <c:pt idx="13814">
                  <c:v>-0.98607842563903059</c:v>
                </c:pt>
                <c:pt idx="13815">
                  <c:v>-0.99009984340718615</c:v>
                </c:pt>
                <c:pt idx="13816">
                  <c:v>-0.93108003948910834</c:v>
                </c:pt>
                <c:pt idx="13817">
                  <c:v>-1.0843351152043861</c:v>
                </c:pt>
                <c:pt idx="13818">
                  <c:v>-0.96335297749022231</c:v>
                </c:pt>
                <c:pt idx="13819">
                  <c:v>-0.73877763817825548</c:v>
                </c:pt>
                <c:pt idx="13820">
                  <c:v>-0.62743689876242492</c:v>
                </c:pt>
                <c:pt idx="13821">
                  <c:v>-0.81136219664959175</c:v>
                </c:pt>
                <c:pt idx="13822">
                  <c:v>-0.69122376374553329</c:v>
                </c:pt>
                <c:pt idx="13823">
                  <c:v>-0.66399560282473324</c:v>
                </c:pt>
                <c:pt idx="13824">
                  <c:v>-0.57918309369440002</c:v>
                </c:pt>
                <c:pt idx="13825">
                  <c:v>-0.31401591503756116</c:v>
                </c:pt>
                <c:pt idx="13826">
                  <c:v>-0.29503124253566393</c:v>
                </c:pt>
                <c:pt idx="13827">
                  <c:v>-0.29602873060618612</c:v>
                </c:pt>
                <c:pt idx="13828">
                  <c:v>-0.28163074106386943</c:v>
                </c:pt>
                <c:pt idx="13829">
                  <c:v>-0.28178868343961666</c:v>
                </c:pt>
                <c:pt idx="13830">
                  <c:v>-0.26483341900762747</c:v>
                </c:pt>
                <c:pt idx="13831">
                  <c:v>-0.26477977836268779</c:v>
                </c:pt>
                <c:pt idx="13832">
                  <c:v>-0.24694304944461609</c:v>
                </c:pt>
                <c:pt idx="13833">
                  <c:v>-0.24571200636478721</c:v>
                </c:pt>
                <c:pt idx="13834">
                  <c:v>-0.22138358507589859</c:v>
                </c:pt>
                <c:pt idx="13835">
                  <c:v>-0.21583880134318276</c:v>
                </c:pt>
                <c:pt idx="13836">
                  <c:v>-0.34769200044252224</c:v>
                </c:pt>
                <c:pt idx="13837">
                  <c:v>-0.25518010385766249</c:v>
                </c:pt>
                <c:pt idx="13838">
                  <c:v>-0.25028861081827414</c:v>
                </c:pt>
                <c:pt idx="13839">
                  <c:v>-0.7055512681485584</c:v>
                </c:pt>
                <c:pt idx="13840">
                  <c:v>-0.83531279239666101</c:v>
                </c:pt>
                <c:pt idx="13841">
                  <c:v>-1.8714425291700334</c:v>
                </c:pt>
                <c:pt idx="13842">
                  <c:v>-1.9530978947608806</c:v>
                </c:pt>
                <c:pt idx="13843">
                  <c:v>-2.0998240714144503</c:v>
                </c:pt>
                <c:pt idx="13844">
                  <c:v>-2.2690515538013276</c:v>
                </c:pt>
                <c:pt idx="13845">
                  <c:v>-2.3404081142228557</c:v>
                </c:pt>
                <c:pt idx="13846">
                  <c:v>-2.4699408618726362</c:v>
                </c:pt>
                <c:pt idx="13847">
                  <c:v>-2.4818087362272303</c:v>
                </c:pt>
                <c:pt idx="13848">
                  <c:v>-2.5580473315433219</c:v>
                </c:pt>
                <c:pt idx="13849">
                  <c:v>-2.5405058521561585</c:v>
                </c:pt>
                <c:pt idx="13850">
                  <c:v>-2.6123916056268111</c:v>
                </c:pt>
                <c:pt idx="13851">
                  <c:v>-2.6834283413635638</c:v>
                </c:pt>
                <c:pt idx="13852">
                  <c:v>-2.7284406232606475</c:v>
                </c:pt>
                <c:pt idx="13853">
                  <c:v>-3.0834918169558607</c:v>
                </c:pt>
                <c:pt idx="13854">
                  <c:v>-3.0348850309070556</c:v>
                </c:pt>
                <c:pt idx="13855">
                  <c:v>-2.4759717853127223</c:v>
                </c:pt>
                <c:pt idx="13856">
                  <c:v>-2.7064280752327057</c:v>
                </c:pt>
                <c:pt idx="13857">
                  <c:v>-2.5860411354010333</c:v>
                </c:pt>
                <c:pt idx="13858">
                  <c:v>-2.4982686740905136</c:v>
                </c:pt>
                <c:pt idx="13859">
                  <c:v>-2.4145497927615893</c:v>
                </c:pt>
                <c:pt idx="13860">
                  <c:v>-2.2713637273148919</c:v>
                </c:pt>
                <c:pt idx="13861">
                  <c:v>-0.9075402204203139</c:v>
                </c:pt>
                <c:pt idx="13862">
                  <c:v>-0.8216711223857861</c:v>
                </c:pt>
                <c:pt idx="13863">
                  <c:v>-0.81501379749105551</c:v>
                </c:pt>
                <c:pt idx="13864">
                  <c:v>-0.74284753486028887</c:v>
                </c:pt>
                <c:pt idx="13865">
                  <c:v>-0.89910802499314169</c:v>
                </c:pt>
                <c:pt idx="13866">
                  <c:v>-0.79817512225319998</c:v>
                </c:pt>
                <c:pt idx="13867">
                  <c:v>-0.58223289352390828</c:v>
                </c:pt>
                <c:pt idx="13868">
                  <c:v>-0.47135313779281668</c:v>
                </c:pt>
                <c:pt idx="13869">
                  <c:v>-0.65488682127338049</c:v>
                </c:pt>
                <c:pt idx="13870">
                  <c:v>-0.55672400418579726</c:v>
                </c:pt>
                <c:pt idx="13871">
                  <c:v>-0.54930486949490553</c:v>
                </c:pt>
                <c:pt idx="13872">
                  <c:v>-0.51852006038499165</c:v>
                </c:pt>
                <c:pt idx="13873">
                  <c:v>-0.27605624445019167</c:v>
                </c:pt>
                <c:pt idx="13874">
                  <c:v>-0.3035181647191722</c:v>
                </c:pt>
                <c:pt idx="13875">
                  <c:v>-0.3343631321856611</c:v>
                </c:pt>
                <c:pt idx="13876">
                  <c:v>-0.32642603935412778</c:v>
                </c:pt>
                <c:pt idx="13877">
                  <c:v>-0.31529517466771667</c:v>
                </c:pt>
                <c:pt idx="13878">
                  <c:v>-0.26938786457123975</c:v>
                </c:pt>
                <c:pt idx="13879">
                  <c:v>-0.26431094106455166</c:v>
                </c:pt>
                <c:pt idx="13880">
                  <c:v>-0.24831288583984584</c:v>
                </c:pt>
                <c:pt idx="13881">
                  <c:v>-0.24547435991118666</c:v>
                </c:pt>
                <c:pt idx="13882">
                  <c:v>-0.22848661635006917</c:v>
                </c:pt>
                <c:pt idx="13883">
                  <c:v>-0.22849899127359277</c:v>
                </c:pt>
                <c:pt idx="13884">
                  <c:v>-0.21697066431625223</c:v>
                </c:pt>
                <c:pt idx="13885">
                  <c:v>-0.17817396398886307</c:v>
                </c:pt>
                <c:pt idx="13886">
                  <c:v>-0.15937386791364083</c:v>
                </c:pt>
                <c:pt idx="13887">
                  <c:v>-0.59698977921778063</c:v>
                </c:pt>
                <c:pt idx="13888">
                  <c:v>-0.6694460436858084</c:v>
                </c:pt>
                <c:pt idx="13889">
                  <c:v>-1.618628566793586</c:v>
                </c:pt>
                <c:pt idx="13890">
                  <c:v>-1.5537105018500696</c:v>
                </c:pt>
                <c:pt idx="13891">
                  <c:v>-1.577618401496089</c:v>
                </c:pt>
                <c:pt idx="13892">
                  <c:v>-1.700083437936861</c:v>
                </c:pt>
                <c:pt idx="13893">
                  <c:v>-1.6776075898195972</c:v>
                </c:pt>
                <c:pt idx="13894">
                  <c:v>-1.6827960332263887</c:v>
                </c:pt>
                <c:pt idx="13895">
                  <c:v>-1.7905123052562859</c:v>
                </c:pt>
                <c:pt idx="13896">
                  <c:v>-1.9440677644176612</c:v>
                </c:pt>
                <c:pt idx="13897">
                  <c:v>-1.9925631129247583</c:v>
                </c:pt>
                <c:pt idx="13898">
                  <c:v>-2.0173344069832027</c:v>
                </c:pt>
                <c:pt idx="13899">
                  <c:v>-2.0306171822046082</c:v>
                </c:pt>
                <c:pt idx="13900">
                  <c:v>-2.1000361765570417</c:v>
                </c:pt>
                <c:pt idx="13901">
                  <c:v>-2.5038684579460306</c:v>
                </c:pt>
                <c:pt idx="13902">
                  <c:v>-2.5239040969428079</c:v>
                </c:pt>
                <c:pt idx="13903">
                  <c:v>-1.9807861127882527</c:v>
                </c:pt>
                <c:pt idx="13904">
                  <c:v>-2.2562721141172668</c:v>
                </c:pt>
                <c:pt idx="13905">
                  <c:v>-2.1294084332704197</c:v>
                </c:pt>
                <c:pt idx="13906">
                  <c:v>-2.0047276359928499</c:v>
                </c:pt>
                <c:pt idx="13907">
                  <c:v>-1.9124426507744279</c:v>
                </c:pt>
                <c:pt idx="13908">
                  <c:v>-1.7843327845773111</c:v>
                </c:pt>
                <c:pt idx="13909">
                  <c:v>-0.56612306939676937</c:v>
                </c:pt>
                <c:pt idx="13910">
                  <c:v>-0.51714750226004169</c:v>
                </c:pt>
                <c:pt idx="13911">
                  <c:v>-0.5055336923661945</c:v>
                </c:pt>
                <c:pt idx="13912">
                  <c:v>-0.45437189821208057</c:v>
                </c:pt>
                <c:pt idx="13913">
                  <c:v>-0.6035684626194695</c:v>
                </c:pt>
                <c:pt idx="13914">
                  <c:v>-0.46447177834251108</c:v>
                </c:pt>
                <c:pt idx="13915">
                  <c:v>-0.33205834397888057</c:v>
                </c:pt>
                <c:pt idx="13916">
                  <c:v>-0.31943168046942777</c:v>
                </c:pt>
                <c:pt idx="13917">
                  <c:v>-0.50581320698458054</c:v>
                </c:pt>
                <c:pt idx="13918">
                  <c:v>-0.3866978154088111</c:v>
                </c:pt>
                <c:pt idx="13919">
                  <c:v>-0.37162446075642774</c:v>
                </c:pt>
                <c:pt idx="13920">
                  <c:v>-0.35477965543076662</c:v>
                </c:pt>
                <c:pt idx="13921">
                  <c:v>-0.15740855678376472</c:v>
                </c:pt>
                <c:pt idx="13922">
                  <c:v>-0.14826262367652832</c:v>
                </c:pt>
                <c:pt idx="13923">
                  <c:v>-0.14796628500566417</c:v>
                </c:pt>
                <c:pt idx="13924">
                  <c:v>-0.13690512808765001</c:v>
                </c:pt>
                <c:pt idx="13925">
                  <c:v>-0.13646582550741582</c:v>
                </c:pt>
                <c:pt idx="13926">
                  <c:v>-0.1251993813785689</c:v>
                </c:pt>
                <c:pt idx="13927">
                  <c:v>-0.12467547388024389</c:v>
                </c:pt>
                <c:pt idx="13928">
                  <c:v>-0.11319501474775416</c:v>
                </c:pt>
                <c:pt idx="13929">
                  <c:v>-0.11289541566815861</c:v>
                </c:pt>
                <c:pt idx="13930">
                  <c:v>-0.10289372996337</c:v>
                </c:pt>
                <c:pt idx="13931">
                  <c:v>-0.10284016838829083</c:v>
                </c:pt>
                <c:pt idx="13932">
                  <c:v>-9.1991820582180001E-2</c:v>
                </c:pt>
                <c:pt idx="13933">
                  <c:v>-0.15875738613713694</c:v>
                </c:pt>
                <c:pt idx="13934">
                  <c:v>-0.11737468409253528</c:v>
                </c:pt>
                <c:pt idx="13935">
                  <c:v>-0.32841576316152221</c:v>
                </c:pt>
                <c:pt idx="13936">
                  <c:v>-0.3326399186366083</c:v>
                </c:pt>
                <c:pt idx="13937">
                  <c:v>-1.0478379820542139</c:v>
                </c:pt>
                <c:pt idx="13938">
                  <c:v>-1.1043266183463278</c:v>
                </c:pt>
                <c:pt idx="13939">
                  <c:v>-1.0773300914196695</c:v>
                </c:pt>
                <c:pt idx="13940">
                  <c:v>-1.2108838335044583</c:v>
                </c:pt>
                <c:pt idx="13941">
                  <c:v>-1.3403478463694722</c:v>
                </c:pt>
                <c:pt idx="13942">
                  <c:v>-1.4997401114569111</c:v>
                </c:pt>
                <c:pt idx="13943">
                  <c:v>-1.4812634442463029</c:v>
                </c:pt>
                <c:pt idx="13944">
                  <c:v>-1.5319782475878194</c:v>
                </c:pt>
                <c:pt idx="13945">
                  <c:v>-1.3602072153203166</c:v>
                </c:pt>
                <c:pt idx="13946">
                  <c:v>-1.3720751426511666</c:v>
                </c:pt>
                <c:pt idx="13947">
                  <c:v>-1.3799137337691612</c:v>
                </c:pt>
                <c:pt idx="13948">
                  <c:v>-1.3502962920829304</c:v>
                </c:pt>
                <c:pt idx="13949">
                  <c:v>-1.6273473271902528</c:v>
                </c:pt>
                <c:pt idx="13950">
                  <c:v>-1.532403117957053</c:v>
                </c:pt>
                <c:pt idx="13951">
                  <c:v>-1.4032145871245527</c:v>
                </c:pt>
                <c:pt idx="13952">
                  <c:v>-1.3504835392412333</c:v>
                </c:pt>
                <c:pt idx="13953">
                  <c:v>-1.3413091898387528</c:v>
                </c:pt>
                <c:pt idx="13954">
                  <c:v>-1.3348343906651583</c:v>
                </c:pt>
                <c:pt idx="13955">
                  <c:v>-1.3221532738482669</c:v>
                </c:pt>
                <c:pt idx="13956">
                  <c:v>-1.2849339943589917</c:v>
                </c:pt>
                <c:pt idx="13957">
                  <c:v>-0.31114749885108606</c:v>
                </c:pt>
                <c:pt idx="13958">
                  <c:v>-0.29352887133546668</c:v>
                </c:pt>
                <c:pt idx="13959">
                  <c:v>-0.29280729289154445</c:v>
                </c:pt>
                <c:pt idx="13960">
                  <c:v>-0.2856474379926528</c:v>
                </c:pt>
                <c:pt idx="13961">
                  <c:v>-0.32542335964852775</c:v>
                </c:pt>
                <c:pt idx="13962">
                  <c:v>-0.27683338528083196</c:v>
                </c:pt>
                <c:pt idx="13963">
                  <c:v>-0.27620421347049362</c:v>
                </c:pt>
                <c:pt idx="13964">
                  <c:v>-0.26714243065340165</c:v>
                </c:pt>
                <c:pt idx="13965">
                  <c:v>-0.41129868981944723</c:v>
                </c:pt>
                <c:pt idx="13966">
                  <c:v>-0.31067712566128608</c:v>
                </c:pt>
                <c:pt idx="13967">
                  <c:v>-0.31003581792367502</c:v>
                </c:pt>
                <c:pt idx="13968">
                  <c:v>-0.30435796234125556</c:v>
                </c:pt>
                <c:pt idx="13969">
                  <c:v>-0.10903762638269528</c:v>
                </c:pt>
                <c:pt idx="13970">
                  <c:v>-0.10192317091394194</c:v>
                </c:pt>
                <c:pt idx="13971">
                  <c:v>-0.10136127023106083</c:v>
                </c:pt>
                <c:pt idx="13972">
                  <c:v>-9.2524051299237214E-2</c:v>
                </c:pt>
                <c:pt idx="13973">
                  <c:v>-9.1838956615398898E-2</c:v>
                </c:pt>
                <c:pt idx="13974">
                  <c:v>-8.3194016283643049E-2</c:v>
                </c:pt>
                <c:pt idx="13975">
                  <c:v>-8.3252643308602783E-2</c:v>
                </c:pt>
                <c:pt idx="13976">
                  <c:v>-7.5462076956413882E-2</c:v>
                </c:pt>
                <c:pt idx="13977">
                  <c:v>-7.5615855812469449E-2</c:v>
                </c:pt>
                <c:pt idx="13978">
                  <c:v>-6.7408733119332501E-2</c:v>
                </c:pt>
                <c:pt idx="13979">
                  <c:v>-6.7505628689326663E-2</c:v>
                </c:pt>
                <c:pt idx="13980">
                  <c:v>-5.9741740626967778E-2</c:v>
                </c:pt>
                <c:pt idx="13981">
                  <c:v>-7.1083281966485834E-2</c:v>
                </c:pt>
                <c:pt idx="13982">
                  <c:v>-6.8112240719871389E-2</c:v>
                </c:pt>
                <c:pt idx="13983">
                  <c:v>-0.27841241697747221</c:v>
                </c:pt>
                <c:pt idx="13984">
                  <c:v>-0.28045595917307498</c:v>
                </c:pt>
                <c:pt idx="13985">
                  <c:v>-0.83766690339077221</c:v>
                </c:pt>
                <c:pt idx="13986">
                  <c:v>-0.87416184240217498</c:v>
                </c:pt>
                <c:pt idx="13987">
                  <c:v>-0.96110748275725832</c:v>
                </c:pt>
                <c:pt idx="13988">
                  <c:v>-1.0503819090370861</c:v>
                </c:pt>
                <c:pt idx="13989">
                  <c:v>-1.0287157863299639</c:v>
                </c:pt>
                <c:pt idx="13990">
                  <c:v>-1.0935939119565388</c:v>
                </c:pt>
                <c:pt idx="13991">
                  <c:v>-1.0644145570105388</c:v>
                </c:pt>
                <c:pt idx="13992">
                  <c:v>-1.0586486714795751</c:v>
                </c:pt>
                <c:pt idx="13993">
                  <c:v>-0.86429414366624435</c:v>
                </c:pt>
                <c:pt idx="13994">
                  <c:v>-0.98106033042713614</c:v>
                </c:pt>
                <c:pt idx="13995">
                  <c:v>-0.9138959653051083</c:v>
                </c:pt>
                <c:pt idx="13996">
                  <c:v>-0.92094347824521672</c:v>
                </c:pt>
                <c:pt idx="13997">
                  <c:v>-1.306427075369311</c:v>
                </c:pt>
                <c:pt idx="13998">
                  <c:v>-1.3008433099528249</c:v>
                </c:pt>
                <c:pt idx="13999">
                  <c:v>-0.85602199687270275</c:v>
                </c:pt>
                <c:pt idx="14000">
                  <c:v>-0.81438182385846392</c:v>
                </c:pt>
                <c:pt idx="14001">
                  <c:v>-0.78309036844483326</c:v>
                </c:pt>
                <c:pt idx="14002">
                  <c:v>-0.75473103671771391</c:v>
                </c:pt>
                <c:pt idx="14003">
                  <c:v>-0.75217509086908607</c:v>
                </c:pt>
                <c:pt idx="14004">
                  <c:v>-0.73739721275156112</c:v>
                </c:pt>
                <c:pt idx="14005">
                  <c:v>-0.2313950097269325</c:v>
                </c:pt>
                <c:pt idx="14006">
                  <c:v>-0.22671410506107556</c:v>
                </c:pt>
                <c:pt idx="14007">
                  <c:v>-0.22675373221940334</c:v>
                </c:pt>
                <c:pt idx="14008">
                  <c:v>-0.22241877239137026</c:v>
                </c:pt>
                <c:pt idx="14009">
                  <c:v>-0.22261610843910556</c:v>
                </c:pt>
                <c:pt idx="14010">
                  <c:v>-0.21746312731695164</c:v>
                </c:pt>
                <c:pt idx="14011">
                  <c:v>-0.21723672217074333</c:v>
                </c:pt>
                <c:pt idx="14012">
                  <c:v>-0.21127909815142751</c:v>
                </c:pt>
                <c:pt idx="14013">
                  <c:v>-0.33585124719893611</c:v>
                </c:pt>
                <c:pt idx="14014">
                  <c:v>-0.25429820726528918</c:v>
                </c:pt>
                <c:pt idx="14015">
                  <c:v>-0.25341507953998943</c:v>
                </c:pt>
                <c:pt idx="14016">
                  <c:v>-0.25036746166897694</c:v>
                </c:pt>
                <c:pt idx="14017">
                  <c:v>-5.66764293884175E-2</c:v>
                </c:pt>
                <c:pt idx="14018">
                  <c:v>-5.3536639374319447E-2</c:v>
                </c:pt>
                <c:pt idx="14019">
                  <c:v>-5.3505841457911665E-2</c:v>
                </c:pt>
                <c:pt idx="14020">
                  <c:v>-4.7828637818428894E-2</c:v>
                </c:pt>
                <c:pt idx="14021">
                  <c:v>-4.7417616047977777E-2</c:v>
                </c:pt>
                <c:pt idx="14022">
                  <c:v>-4.1841348778454447E-2</c:v>
                </c:pt>
                <c:pt idx="14023">
                  <c:v>-4.1853205924290003E-2</c:v>
                </c:pt>
                <c:pt idx="14024">
                  <c:v>-3.6755635145986107E-2</c:v>
                </c:pt>
                <c:pt idx="14025">
                  <c:v>-3.6844405042115273E-2</c:v>
                </c:pt>
                <c:pt idx="14026">
                  <c:v>-3.1447190164742775E-2</c:v>
                </c:pt>
                <c:pt idx="14027">
                  <c:v>-3.1523031750196114E-2</c:v>
                </c:pt>
                <c:pt idx="14028">
                  <c:v>-2.6487340471459946E-2</c:v>
                </c:pt>
                <c:pt idx="14029">
                  <c:v>-4.4809246165248891E-3</c:v>
                </c:pt>
                <c:pt idx="14030">
                  <c:v>-1.6295887091250972E-4</c:v>
                </c:pt>
                <c:pt idx="14031">
                  <c:v>-0.20707078296410864</c:v>
                </c:pt>
                <c:pt idx="14032">
                  <c:v>-0.22311017336287858</c:v>
                </c:pt>
                <c:pt idx="14033">
                  <c:v>-5.1497816944884998E-2</c:v>
                </c:pt>
                <c:pt idx="14034">
                  <c:v>-6.8660000477834993E-2</c:v>
                </c:pt>
                <c:pt idx="14035">
                  <c:v>-6.3588439839655828E-2</c:v>
                </c:pt>
                <c:pt idx="14036">
                  <c:v>-9.0203780309413048E-2</c:v>
                </c:pt>
                <c:pt idx="14037">
                  <c:v>-0.11044667427930722</c:v>
                </c:pt>
                <c:pt idx="14038">
                  <c:v>-0.20434493655281361</c:v>
                </c:pt>
                <c:pt idx="14039">
                  <c:v>-0.19222037721771609</c:v>
                </c:pt>
                <c:pt idx="14040">
                  <c:v>-0.25391473285262944</c:v>
                </c:pt>
                <c:pt idx="14041">
                  <c:v>-0.25807734953229555</c:v>
                </c:pt>
                <c:pt idx="14042">
                  <c:v>-0.33931294782579169</c:v>
                </c:pt>
                <c:pt idx="14043">
                  <c:v>-0.34586314469899448</c:v>
                </c:pt>
                <c:pt idx="14044">
                  <c:v>-0.43067907052175275</c:v>
                </c:pt>
                <c:pt idx="14045">
                  <c:v>-0.56749375188439444</c:v>
                </c:pt>
                <c:pt idx="14046">
                  <c:v>-0.5821041370900889</c:v>
                </c:pt>
                <c:pt idx="14047">
                  <c:v>-0.31239006483812781</c:v>
                </c:pt>
                <c:pt idx="14048">
                  <c:v>-0.19322034300923641</c:v>
                </c:pt>
                <c:pt idx="14049">
                  <c:v>-0.10396593535125417</c:v>
                </c:pt>
                <c:pt idx="14050">
                  <c:v>-8.0848885864039988E-2</c:v>
                </c:pt>
                <c:pt idx="14051">
                  <c:v>-6.9940536615290275E-2</c:v>
                </c:pt>
                <c:pt idx="14052">
                  <c:v>-6.0924294947276109E-2</c:v>
                </c:pt>
                <c:pt idx="14053">
                  <c:v>-0.26372817694775141</c:v>
                </c:pt>
                <c:pt idx="14054">
                  <c:v>-0.25054535570075892</c:v>
                </c:pt>
                <c:pt idx="14055">
                  <c:v>-0.24973964985323974</c:v>
                </c:pt>
                <c:pt idx="14056">
                  <c:v>-0.24530029532779138</c:v>
                </c:pt>
                <c:pt idx="14057">
                  <c:v>-0.24509896137176582</c:v>
                </c:pt>
                <c:pt idx="14058">
                  <c:v>-0.24038110039571112</c:v>
                </c:pt>
                <c:pt idx="14059">
                  <c:v>-0.24025139602402862</c:v>
                </c:pt>
                <c:pt idx="14060">
                  <c:v>-0.23484783743704002</c:v>
                </c:pt>
                <c:pt idx="14061">
                  <c:v>-0.34512222850106106</c:v>
                </c:pt>
                <c:pt idx="14062">
                  <c:v>-0.28106583575354999</c:v>
                </c:pt>
                <c:pt idx="14063">
                  <c:v>-0.28143603472835832</c:v>
                </c:pt>
                <c:pt idx="14064">
                  <c:v>-0.28038285576312222</c:v>
                </c:pt>
                <c:pt idx="14065">
                  <c:v>-8.5960890024590009E-2</c:v>
                </c:pt>
                <c:pt idx="14066">
                  <c:v>-8.2154818001541938E-2</c:v>
                </c:pt>
                <c:pt idx="14067">
                  <c:v>-8.1866896382646104E-2</c:v>
                </c:pt>
                <c:pt idx="14068">
                  <c:v>-7.6884442886006113E-2</c:v>
                </c:pt>
                <c:pt idx="14069">
                  <c:v>-7.6433564841915838E-2</c:v>
                </c:pt>
                <c:pt idx="14070">
                  <c:v>-7.043870011817667E-2</c:v>
                </c:pt>
                <c:pt idx="14071">
                  <c:v>-6.9772600969503606E-2</c:v>
                </c:pt>
                <c:pt idx="14072">
                  <c:v>-6.3864438197371393E-2</c:v>
                </c:pt>
                <c:pt idx="14073">
                  <c:v>-6.3309133285058605E-2</c:v>
                </c:pt>
                <c:pt idx="14074">
                  <c:v>-5.7191569918530832E-2</c:v>
                </c:pt>
                <c:pt idx="14075">
                  <c:v>-5.6711272665105832E-2</c:v>
                </c:pt>
                <c:pt idx="14076">
                  <c:v>-5.0867438387450836E-2</c:v>
                </c:pt>
                <c:pt idx="14077">
                  <c:v>-0.11341649920862445</c:v>
                </c:pt>
                <c:pt idx="14078">
                  <c:v>-5.3556713232410555E-2</c:v>
                </c:pt>
                <c:pt idx="14079">
                  <c:v>-0.27641497085767164</c:v>
                </c:pt>
                <c:pt idx="14080">
                  <c:v>-0.28993943358199997</c:v>
                </c:pt>
                <c:pt idx="14081">
                  <c:v>-0.11026495749975278</c:v>
                </c:pt>
                <c:pt idx="14082">
                  <c:v>-0.14412772931599835</c:v>
                </c:pt>
                <c:pt idx="14083">
                  <c:v>-0.17584819151420972</c:v>
                </c:pt>
                <c:pt idx="14084">
                  <c:v>-0.28339591601353331</c:v>
                </c:pt>
                <c:pt idx="14085">
                  <c:v>-0.29957626789597219</c:v>
                </c:pt>
                <c:pt idx="14086">
                  <c:v>-0.40508801245672221</c:v>
                </c:pt>
                <c:pt idx="14087">
                  <c:v>-0.42393081523183612</c:v>
                </c:pt>
                <c:pt idx="14088">
                  <c:v>-0.53718666310815555</c:v>
                </c:pt>
                <c:pt idx="14089">
                  <c:v>-0.56291108389711109</c:v>
                </c:pt>
                <c:pt idx="14090">
                  <c:v>-0.63420289966786392</c:v>
                </c:pt>
                <c:pt idx="14091">
                  <c:v>-0.62599486748643052</c:v>
                </c:pt>
                <c:pt idx="14092">
                  <c:v>-0.71704091993413333</c:v>
                </c:pt>
                <c:pt idx="14093">
                  <c:v>-0.83202130418099174</c:v>
                </c:pt>
                <c:pt idx="14094">
                  <c:v>-0.80166401177364444</c:v>
                </c:pt>
                <c:pt idx="14095">
                  <c:v>-0.45038980382803889</c:v>
                </c:pt>
                <c:pt idx="14096">
                  <c:v>-0.30450404158971389</c:v>
                </c:pt>
                <c:pt idx="14097">
                  <c:v>-0.17510291855405835</c:v>
                </c:pt>
                <c:pt idx="14098">
                  <c:v>-0.14447025679767916</c:v>
                </c:pt>
                <c:pt idx="14099">
                  <c:v>-0.13494207567065444</c:v>
                </c:pt>
                <c:pt idx="14100">
                  <c:v>-0.11583139436096083</c:v>
                </c:pt>
                <c:pt idx="14101">
                  <c:v>-0.306393817856075</c:v>
                </c:pt>
                <c:pt idx="14102">
                  <c:v>-0.29995917952188611</c:v>
                </c:pt>
                <c:pt idx="14103">
                  <c:v>-0.29935169051238614</c:v>
                </c:pt>
                <c:pt idx="14104">
                  <c:v>-0.29245419875591666</c:v>
                </c:pt>
                <c:pt idx="14105">
                  <c:v>-0.31380864323843055</c:v>
                </c:pt>
                <c:pt idx="14106">
                  <c:v>-0.28382206942995836</c:v>
                </c:pt>
                <c:pt idx="14107">
                  <c:v>-0.28318966078921387</c:v>
                </c:pt>
                <c:pt idx="14108">
                  <c:v>-0.27451999512755776</c:v>
                </c:pt>
                <c:pt idx="14109">
                  <c:v>-0.3620067232920528</c:v>
                </c:pt>
                <c:pt idx="14110">
                  <c:v>-0.3195671361324306</c:v>
                </c:pt>
                <c:pt idx="14111">
                  <c:v>-0.31937757059518335</c:v>
                </c:pt>
                <c:pt idx="14112">
                  <c:v>-0.31399327141205274</c:v>
                </c:pt>
                <c:pt idx="14113">
                  <c:v>-0.11896165869804361</c:v>
                </c:pt>
                <c:pt idx="14114">
                  <c:v>-0.11216837473502249</c:v>
                </c:pt>
                <c:pt idx="14115">
                  <c:v>-0.11199227830734917</c:v>
                </c:pt>
                <c:pt idx="14116">
                  <c:v>-0.10387736665547916</c:v>
                </c:pt>
                <c:pt idx="14117">
                  <c:v>-0.10372524660524807</c:v>
                </c:pt>
                <c:pt idx="14118">
                  <c:v>-9.5898132290946944E-2</c:v>
                </c:pt>
                <c:pt idx="14119">
                  <c:v>-9.5726449609375555E-2</c:v>
                </c:pt>
                <c:pt idx="14120">
                  <c:v>-8.7389596993342492E-2</c:v>
                </c:pt>
                <c:pt idx="14121">
                  <c:v>-8.7276399869101115E-2</c:v>
                </c:pt>
                <c:pt idx="14122">
                  <c:v>-7.9364923081661667E-2</c:v>
                </c:pt>
                <c:pt idx="14123">
                  <c:v>-7.9333512271574716E-2</c:v>
                </c:pt>
                <c:pt idx="14124">
                  <c:v>-7.1430629518353064E-2</c:v>
                </c:pt>
                <c:pt idx="14125">
                  <c:v>-7.1887552720586945E-2</c:v>
                </c:pt>
                <c:pt idx="14126">
                  <c:v>-6.9205648352152774E-2</c:v>
                </c:pt>
                <c:pt idx="14127">
                  <c:v>-0.27269749453323167</c:v>
                </c:pt>
                <c:pt idx="14128">
                  <c:v>-0.28830952131759169</c:v>
                </c:pt>
                <c:pt idx="14129">
                  <c:v>-0.78293782762596953</c:v>
                </c:pt>
                <c:pt idx="14130">
                  <c:v>-0.89126550027831664</c:v>
                </c:pt>
                <c:pt idx="14131">
                  <c:v>-0.93592944483882778</c:v>
                </c:pt>
                <c:pt idx="14132">
                  <c:v>-1.0549954479704473</c:v>
                </c:pt>
                <c:pt idx="14133">
                  <c:v>-1.0708075055256778</c:v>
                </c:pt>
                <c:pt idx="14134">
                  <c:v>-1.1427653507584834</c:v>
                </c:pt>
                <c:pt idx="14135">
                  <c:v>-1.01528453922985</c:v>
                </c:pt>
                <c:pt idx="14136">
                  <c:v>-1.0201227223719249</c:v>
                </c:pt>
                <c:pt idx="14137">
                  <c:v>-1.0009678874889556</c:v>
                </c:pt>
                <c:pt idx="14138">
                  <c:v>-1.0536170938256584</c:v>
                </c:pt>
                <c:pt idx="14139">
                  <c:v>-1.1926632622025584</c:v>
                </c:pt>
                <c:pt idx="14140">
                  <c:v>-1.2690645462645029</c:v>
                </c:pt>
                <c:pt idx="14141">
                  <c:v>-1.5242463295133222</c:v>
                </c:pt>
                <c:pt idx="14142">
                  <c:v>-1.4872247691622333</c:v>
                </c:pt>
                <c:pt idx="14143">
                  <c:v>-1.3495966923286833</c:v>
                </c:pt>
                <c:pt idx="14144">
                  <c:v>-1.1806633551529333</c:v>
                </c:pt>
                <c:pt idx="14145">
                  <c:v>-1.1146179831192917</c:v>
                </c:pt>
                <c:pt idx="14146">
                  <c:v>-1.0630529721654833</c:v>
                </c:pt>
                <c:pt idx="14147">
                  <c:v>-1.0139537573965722</c:v>
                </c:pt>
                <c:pt idx="14148">
                  <c:v>-0.95936212410561106</c:v>
                </c:pt>
                <c:pt idx="14149">
                  <c:v>-0.28074141461751667</c:v>
                </c:pt>
                <c:pt idx="14150">
                  <c:v>-0.27562684725282083</c:v>
                </c:pt>
                <c:pt idx="14151">
                  <c:v>-0.27520004380883056</c:v>
                </c:pt>
                <c:pt idx="14152">
                  <c:v>-0.26991823912496776</c:v>
                </c:pt>
                <c:pt idx="14153">
                  <c:v>-0.26910208112226391</c:v>
                </c:pt>
                <c:pt idx="14154">
                  <c:v>-0.26084566522099695</c:v>
                </c:pt>
                <c:pt idx="14155">
                  <c:v>-0.25980186151133694</c:v>
                </c:pt>
                <c:pt idx="14156">
                  <c:v>-0.25157297236689302</c:v>
                </c:pt>
                <c:pt idx="14157">
                  <c:v>-0.34421472098464162</c:v>
                </c:pt>
                <c:pt idx="14158">
                  <c:v>-0.2956588565231667</c:v>
                </c:pt>
                <c:pt idx="14159">
                  <c:v>-0.29530554547300003</c:v>
                </c:pt>
                <c:pt idx="14160">
                  <c:v>-0.29050038121383887</c:v>
                </c:pt>
                <c:pt idx="14161">
                  <c:v>-9.5743477583099174E-2</c:v>
                </c:pt>
                <c:pt idx="14162">
                  <c:v>-8.9686989965524447E-2</c:v>
                </c:pt>
                <c:pt idx="14163">
                  <c:v>-8.9537422176979728E-2</c:v>
                </c:pt>
                <c:pt idx="14164">
                  <c:v>-8.186142172532139E-2</c:v>
                </c:pt>
                <c:pt idx="14165">
                  <c:v>-8.1808335949157512E-2</c:v>
                </c:pt>
                <c:pt idx="14166">
                  <c:v>-7.4949162365742769E-2</c:v>
                </c:pt>
                <c:pt idx="14167">
                  <c:v>-7.477036538267888E-2</c:v>
                </c:pt>
                <c:pt idx="14168">
                  <c:v>-6.709796917064445E-2</c:v>
                </c:pt>
                <c:pt idx="14169">
                  <c:v>-6.6716113134369995E-2</c:v>
                </c:pt>
                <c:pt idx="14170">
                  <c:v>-5.9206012431823329E-2</c:v>
                </c:pt>
                <c:pt idx="14171">
                  <c:v>-5.8971221081062501E-2</c:v>
                </c:pt>
                <c:pt idx="14172">
                  <c:v>-5.2259432914537503E-2</c:v>
                </c:pt>
                <c:pt idx="14173">
                  <c:v>-0.12944503037701</c:v>
                </c:pt>
                <c:pt idx="14174">
                  <c:v>-5.5443519973502497E-2</c:v>
                </c:pt>
                <c:pt idx="14175">
                  <c:v>-0.27131117435449109</c:v>
                </c:pt>
                <c:pt idx="14176">
                  <c:v>-0.29057606555176668</c:v>
                </c:pt>
                <c:pt idx="14177">
                  <c:v>-0.81044668014721388</c:v>
                </c:pt>
                <c:pt idx="14178">
                  <c:v>-0.91435613645161662</c:v>
                </c:pt>
                <c:pt idx="14179">
                  <c:v>-1.0179563765153916</c:v>
                </c:pt>
                <c:pt idx="14180">
                  <c:v>-1.1772074031868918</c:v>
                </c:pt>
                <c:pt idx="14181">
                  <c:v>-1.1715974212723916</c:v>
                </c:pt>
                <c:pt idx="14182">
                  <c:v>-1.2459584580745724</c:v>
                </c:pt>
                <c:pt idx="14183">
                  <c:v>-1.2390765425282304</c:v>
                </c:pt>
                <c:pt idx="14184">
                  <c:v>-1.3759973509482359</c:v>
                </c:pt>
                <c:pt idx="14185">
                  <c:v>-1.3904950865632084</c:v>
                </c:pt>
                <c:pt idx="14186">
                  <c:v>-1.5129858687254334</c:v>
                </c:pt>
                <c:pt idx="14187">
                  <c:v>-1.5070444890103332</c:v>
                </c:pt>
                <c:pt idx="14188">
                  <c:v>-1.6020850122453751</c:v>
                </c:pt>
                <c:pt idx="14189">
                  <c:v>-1.881234709162853</c:v>
                </c:pt>
                <c:pt idx="14190">
                  <c:v>-1.8913282152733444</c:v>
                </c:pt>
                <c:pt idx="14191">
                  <c:v>-1.4567020069294361</c:v>
                </c:pt>
                <c:pt idx="14192">
                  <c:v>-1.6546464674293584</c:v>
                </c:pt>
                <c:pt idx="14193">
                  <c:v>-1.3940950759035</c:v>
                </c:pt>
                <c:pt idx="14194">
                  <c:v>-1.2822159293766806</c:v>
                </c:pt>
                <c:pt idx="14195">
                  <c:v>-1.2056499275011971</c:v>
                </c:pt>
                <c:pt idx="14196">
                  <c:v>-1.1231186635264443</c:v>
                </c:pt>
                <c:pt idx="14197">
                  <c:v>-0.32438853149129998</c:v>
                </c:pt>
                <c:pt idx="14198">
                  <c:v>-0.30330936492995553</c:v>
                </c:pt>
                <c:pt idx="14199">
                  <c:v>-0.30208801558773613</c:v>
                </c:pt>
                <c:pt idx="14200">
                  <c:v>-0.29434107698238615</c:v>
                </c:pt>
                <c:pt idx="14201">
                  <c:v>-0.29341041424412501</c:v>
                </c:pt>
                <c:pt idx="14202">
                  <c:v>-0.28589940243649442</c:v>
                </c:pt>
                <c:pt idx="14203">
                  <c:v>-0.28691203299589441</c:v>
                </c:pt>
                <c:pt idx="14204">
                  <c:v>-0.27906126354383609</c:v>
                </c:pt>
                <c:pt idx="14205">
                  <c:v>-0.39889235574668608</c:v>
                </c:pt>
                <c:pt idx="14206">
                  <c:v>-0.32370033731121389</c:v>
                </c:pt>
                <c:pt idx="14207">
                  <c:v>-0.32346520397060557</c:v>
                </c:pt>
                <c:pt idx="14208">
                  <c:v>-0.31799990910478332</c:v>
                </c:pt>
                <c:pt idx="14209">
                  <c:v>-0.12315227672874972</c:v>
                </c:pt>
                <c:pt idx="14210">
                  <c:v>-0.11603494696873333</c:v>
                </c:pt>
                <c:pt idx="14211">
                  <c:v>-0.11560142009973527</c:v>
                </c:pt>
                <c:pt idx="14212">
                  <c:v>-0.10586457301319167</c:v>
                </c:pt>
                <c:pt idx="14213">
                  <c:v>-0.10503257914502667</c:v>
                </c:pt>
                <c:pt idx="14214">
                  <c:v>-9.6923277199150837E-2</c:v>
                </c:pt>
                <c:pt idx="14215">
                  <c:v>-9.6870387852283885E-2</c:v>
                </c:pt>
                <c:pt idx="14216">
                  <c:v>-8.8898100953130554E-2</c:v>
                </c:pt>
                <c:pt idx="14217">
                  <c:v>-8.8719912869578893E-2</c:v>
                </c:pt>
                <c:pt idx="14218">
                  <c:v>-8.0220019616747226E-2</c:v>
                </c:pt>
                <c:pt idx="14219">
                  <c:v>-7.9704762539624441E-2</c:v>
                </c:pt>
                <c:pt idx="14220">
                  <c:v>-7.0649753349853336E-2</c:v>
                </c:pt>
                <c:pt idx="14221">
                  <c:v>-0.15509081242886888</c:v>
                </c:pt>
                <c:pt idx="14222">
                  <c:v>-7.4235519904004441E-2</c:v>
                </c:pt>
                <c:pt idx="14223">
                  <c:v>-0.29848876059425833</c:v>
                </c:pt>
                <c:pt idx="14224">
                  <c:v>-0.31497364575492776</c:v>
                </c:pt>
                <c:pt idx="14225">
                  <c:v>-0.96871413753249447</c:v>
                </c:pt>
                <c:pt idx="14226">
                  <c:v>-1.0841384435599251</c:v>
                </c:pt>
                <c:pt idx="14227">
                  <c:v>-1.1454413987965832</c:v>
                </c:pt>
                <c:pt idx="14228">
                  <c:v>-1.293672035780375</c:v>
                </c:pt>
                <c:pt idx="14229">
                  <c:v>-1.2899707550910833</c:v>
                </c:pt>
                <c:pt idx="14230">
                  <c:v>-1.4031731712700251</c:v>
                </c:pt>
                <c:pt idx="14231">
                  <c:v>-1.3823323264171694</c:v>
                </c:pt>
                <c:pt idx="14232">
                  <c:v>-1.4907082867517585</c:v>
                </c:pt>
                <c:pt idx="14233">
                  <c:v>-1.505733278197714</c:v>
                </c:pt>
                <c:pt idx="14234">
                  <c:v>-1.6968570635885831</c:v>
                </c:pt>
                <c:pt idx="14235">
                  <c:v>-1.6804361893008557</c:v>
                </c:pt>
                <c:pt idx="14236">
                  <c:v>-1.7692432489322556</c:v>
                </c:pt>
                <c:pt idx="14237">
                  <c:v>-2.0499784047952612</c:v>
                </c:pt>
                <c:pt idx="14238">
                  <c:v>-2.0487527780876862</c:v>
                </c:pt>
                <c:pt idx="14239">
                  <c:v>-1.570512373513725</c:v>
                </c:pt>
                <c:pt idx="14240">
                  <c:v>-1.7440668764100804</c:v>
                </c:pt>
                <c:pt idx="14241">
                  <c:v>-1.4765093634561335</c:v>
                </c:pt>
                <c:pt idx="14242">
                  <c:v>-1.4010061798490083</c:v>
                </c:pt>
                <c:pt idx="14243">
                  <c:v>-1.3425422033923111</c:v>
                </c:pt>
                <c:pt idx="14244">
                  <c:v>-1.2743570339944779</c:v>
                </c:pt>
                <c:pt idx="14245">
                  <c:v>-0.37321056878343611</c:v>
                </c:pt>
                <c:pt idx="14246">
                  <c:v>-0.34235642322691945</c:v>
                </c:pt>
                <c:pt idx="14247">
                  <c:v>-0.32679790359974725</c:v>
                </c:pt>
                <c:pt idx="14248">
                  <c:v>-0.31817091488765004</c:v>
                </c:pt>
                <c:pt idx="14249">
                  <c:v>-0.35490956848685551</c:v>
                </c:pt>
                <c:pt idx="14250">
                  <c:v>-0.30813946574955836</c:v>
                </c:pt>
                <c:pt idx="14251">
                  <c:v>-0.30781708687446113</c:v>
                </c:pt>
                <c:pt idx="14252">
                  <c:v>-0.29715432243315276</c:v>
                </c:pt>
                <c:pt idx="14253">
                  <c:v>-0.40672261925445835</c:v>
                </c:pt>
                <c:pt idx="14254">
                  <c:v>-0.34359897571275833</c:v>
                </c:pt>
                <c:pt idx="14255">
                  <c:v>-0.34365608693075</c:v>
                </c:pt>
                <c:pt idx="14256">
                  <c:v>-0.33698566322428891</c:v>
                </c:pt>
                <c:pt idx="14257">
                  <c:v>-0.14132233625021695</c:v>
                </c:pt>
                <c:pt idx="14258">
                  <c:v>-0.13245867625408694</c:v>
                </c:pt>
                <c:pt idx="14259">
                  <c:v>-0.13195189685632749</c:v>
                </c:pt>
                <c:pt idx="14260">
                  <c:v>-0.12296599858783444</c:v>
                </c:pt>
                <c:pt idx="14261">
                  <c:v>-0.12322588139107916</c:v>
                </c:pt>
                <c:pt idx="14262">
                  <c:v>-0.11380443248406334</c:v>
                </c:pt>
                <c:pt idx="14263">
                  <c:v>-0.11356910105560639</c:v>
                </c:pt>
                <c:pt idx="14264">
                  <c:v>-0.10371759848086</c:v>
                </c:pt>
                <c:pt idx="14265">
                  <c:v>-0.10372273812947418</c:v>
                </c:pt>
                <c:pt idx="14266">
                  <c:v>-9.6287560818966389E-2</c:v>
                </c:pt>
                <c:pt idx="14267">
                  <c:v>-9.6331952248621108E-2</c:v>
                </c:pt>
                <c:pt idx="14268">
                  <c:v>-8.6028053944615546E-2</c:v>
                </c:pt>
                <c:pt idx="14269">
                  <c:v>-0.17789185361570722</c:v>
                </c:pt>
                <c:pt idx="14270">
                  <c:v>-9.100114160915973E-2</c:v>
                </c:pt>
                <c:pt idx="14271">
                  <c:v>-0.32754860682765835</c:v>
                </c:pt>
                <c:pt idx="14272">
                  <c:v>-0.33136204345944165</c:v>
                </c:pt>
                <c:pt idx="14273">
                  <c:v>-1.0052371027012916</c:v>
                </c:pt>
                <c:pt idx="14274">
                  <c:v>-1.1360292299630583</c:v>
                </c:pt>
                <c:pt idx="14275">
                  <c:v>-1.2300542962146834</c:v>
                </c:pt>
                <c:pt idx="14276">
                  <c:v>-1.4257046849380581</c:v>
                </c:pt>
                <c:pt idx="14277">
                  <c:v>-1.4336150218056112</c:v>
                </c:pt>
                <c:pt idx="14278">
                  <c:v>-1.5706040585753804</c:v>
                </c:pt>
                <c:pt idx="14279">
                  <c:v>-1.5579653784238028</c:v>
                </c:pt>
                <c:pt idx="14280">
                  <c:v>-1.6974698295473862</c:v>
                </c:pt>
                <c:pt idx="14281">
                  <c:v>-1.699469152517461</c:v>
                </c:pt>
                <c:pt idx="14282">
                  <c:v>-1.8119965660218835</c:v>
                </c:pt>
                <c:pt idx="14283">
                  <c:v>-1.8037797926504748</c:v>
                </c:pt>
                <c:pt idx="14284">
                  <c:v>-1.9313498908539</c:v>
                </c:pt>
                <c:pt idx="14285">
                  <c:v>-2.2242844197818417</c:v>
                </c:pt>
                <c:pt idx="14286">
                  <c:v>-2.1840988310870859</c:v>
                </c:pt>
                <c:pt idx="14287">
                  <c:v>-1.6660784087660501</c:v>
                </c:pt>
                <c:pt idx="14288">
                  <c:v>-1.8882956863794584</c:v>
                </c:pt>
                <c:pt idx="14289">
                  <c:v>-1.6205340961787056</c:v>
                </c:pt>
                <c:pt idx="14290">
                  <c:v>-1.5690795669563722</c:v>
                </c:pt>
                <c:pt idx="14291">
                  <c:v>-1.5060160107924083</c:v>
                </c:pt>
                <c:pt idx="14292">
                  <c:v>-1.4354663458472583</c:v>
                </c:pt>
                <c:pt idx="14293">
                  <c:v>-0.47333735615694172</c:v>
                </c:pt>
                <c:pt idx="14294">
                  <c:v>-0.38164620037793889</c:v>
                </c:pt>
                <c:pt idx="14295">
                  <c:v>-0.372605956901225</c:v>
                </c:pt>
                <c:pt idx="14296">
                  <c:v>-0.3468021451744111</c:v>
                </c:pt>
                <c:pt idx="14297">
                  <c:v>-0.45167136220210274</c:v>
                </c:pt>
                <c:pt idx="14298">
                  <c:v>-0.38896792779102218</c:v>
                </c:pt>
                <c:pt idx="14299">
                  <c:v>-0.32461158687714164</c:v>
                </c:pt>
                <c:pt idx="14300">
                  <c:v>-0.31414823314932777</c:v>
                </c:pt>
                <c:pt idx="14301">
                  <c:v>-0.4370115049388667</c:v>
                </c:pt>
                <c:pt idx="14302">
                  <c:v>-0.35979829332373331</c:v>
                </c:pt>
                <c:pt idx="14303">
                  <c:v>-0.36046706452211663</c:v>
                </c:pt>
                <c:pt idx="14304">
                  <c:v>-0.35493232792224166</c:v>
                </c:pt>
                <c:pt idx="14305">
                  <c:v>-0.16068977936484777</c:v>
                </c:pt>
                <c:pt idx="14306">
                  <c:v>-0.15404038217860694</c:v>
                </c:pt>
                <c:pt idx="14307">
                  <c:v>-0.15427850549711278</c:v>
                </c:pt>
                <c:pt idx="14308">
                  <c:v>-0.14548051119527111</c:v>
                </c:pt>
                <c:pt idx="14309">
                  <c:v>-0.14550046077446777</c:v>
                </c:pt>
                <c:pt idx="14310">
                  <c:v>-0.13671106631631721</c:v>
                </c:pt>
                <c:pt idx="14311">
                  <c:v>-0.13573433465629473</c:v>
                </c:pt>
                <c:pt idx="14312">
                  <c:v>-0.12247875326132777</c:v>
                </c:pt>
                <c:pt idx="14313">
                  <c:v>-0.12166087435224195</c:v>
                </c:pt>
                <c:pt idx="14314">
                  <c:v>-0.1141395197993739</c:v>
                </c:pt>
                <c:pt idx="14315">
                  <c:v>-0.11422918858594862</c:v>
                </c:pt>
                <c:pt idx="14316">
                  <c:v>-0.10516256815421472</c:v>
                </c:pt>
                <c:pt idx="14317">
                  <c:v>-5.4580268086164167E-2</c:v>
                </c:pt>
                <c:pt idx="14318">
                  <c:v>-4.3628667707798052E-2</c:v>
                </c:pt>
                <c:pt idx="14319">
                  <c:v>-0.23786583060436917</c:v>
                </c:pt>
                <c:pt idx="14320">
                  <c:v>-0.22899955306090861</c:v>
                </c:pt>
                <c:pt idx="14321">
                  <c:v>-0.62932243541401944</c:v>
                </c:pt>
                <c:pt idx="14322">
                  <c:v>-0.29427886301644446</c:v>
                </c:pt>
                <c:pt idx="14323">
                  <c:v>-0.37431086763781946</c:v>
                </c:pt>
                <c:pt idx="14324">
                  <c:v>-0.49852350974570281</c:v>
                </c:pt>
                <c:pt idx="14325">
                  <c:v>-0.60932343615996665</c:v>
                </c:pt>
                <c:pt idx="14326">
                  <c:v>-0.75004539990600005</c:v>
                </c:pt>
                <c:pt idx="14327">
                  <c:v>-0.87862573772879449</c:v>
                </c:pt>
                <c:pt idx="14328">
                  <c:v>-1.0316611955483805</c:v>
                </c:pt>
                <c:pt idx="14329">
                  <c:v>-1.0648365661338306</c:v>
                </c:pt>
                <c:pt idx="14330">
                  <c:v>-1.161231769843889</c:v>
                </c:pt>
                <c:pt idx="14331">
                  <c:v>-1.1621456303066222</c:v>
                </c:pt>
                <c:pt idx="14332">
                  <c:v>-1.241960057140036</c:v>
                </c:pt>
                <c:pt idx="14333">
                  <c:v>-1.5190287622708916</c:v>
                </c:pt>
                <c:pt idx="14334">
                  <c:v>-1.4962272828607444</c:v>
                </c:pt>
                <c:pt idx="14335">
                  <c:v>-1.084738012172475</c:v>
                </c:pt>
                <c:pt idx="14336">
                  <c:v>-1.21970705524885</c:v>
                </c:pt>
                <c:pt idx="14337">
                  <c:v>-1.04523047325135</c:v>
                </c:pt>
                <c:pt idx="14338">
                  <c:v>-1.0058368891510361</c:v>
                </c:pt>
                <c:pt idx="14339">
                  <c:v>-0.969061110059525</c:v>
                </c:pt>
                <c:pt idx="14340">
                  <c:v>-0.88243685342712497</c:v>
                </c:pt>
                <c:pt idx="14341">
                  <c:v>-0.25377147010786111</c:v>
                </c:pt>
                <c:pt idx="14342">
                  <c:v>-0.24882247381376082</c:v>
                </c:pt>
                <c:pt idx="14343">
                  <c:v>-0.24857030907951222</c:v>
                </c:pt>
                <c:pt idx="14344">
                  <c:v>-0.24325877855994832</c:v>
                </c:pt>
                <c:pt idx="14345">
                  <c:v>-0.2441450995903261</c:v>
                </c:pt>
                <c:pt idx="14346">
                  <c:v>-0.23596611018487806</c:v>
                </c:pt>
                <c:pt idx="14347">
                  <c:v>-0.23513629451118861</c:v>
                </c:pt>
                <c:pt idx="14348">
                  <c:v>-0.22784205397591334</c:v>
                </c:pt>
                <c:pt idx="14349">
                  <c:v>-0.32671237625112504</c:v>
                </c:pt>
                <c:pt idx="14350">
                  <c:v>-0.27204440369075972</c:v>
                </c:pt>
                <c:pt idx="14351">
                  <c:v>-0.27182855908880332</c:v>
                </c:pt>
                <c:pt idx="14352">
                  <c:v>-0.26757858335796636</c:v>
                </c:pt>
                <c:pt idx="14353">
                  <c:v>-7.3233501414950289E-2</c:v>
                </c:pt>
                <c:pt idx="14354">
                  <c:v>-6.7911988807023052E-2</c:v>
                </c:pt>
                <c:pt idx="14355">
                  <c:v>-6.7895265664523335E-2</c:v>
                </c:pt>
                <c:pt idx="14356">
                  <c:v>-6.1634004482635001E-2</c:v>
                </c:pt>
                <c:pt idx="14357">
                  <c:v>-6.1621828426188893E-2</c:v>
                </c:pt>
                <c:pt idx="14358">
                  <c:v>-5.5419771302802498E-2</c:v>
                </c:pt>
                <c:pt idx="14359">
                  <c:v>-5.5345184538574441E-2</c:v>
                </c:pt>
                <c:pt idx="14360">
                  <c:v>-4.881764266716361E-2</c:v>
                </c:pt>
                <c:pt idx="14361">
                  <c:v>-4.8198365728845838E-2</c:v>
                </c:pt>
                <c:pt idx="14362">
                  <c:v>-4.0850701319533056E-2</c:v>
                </c:pt>
                <c:pt idx="14363">
                  <c:v>-4.1194590249631943E-2</c:v>
                </c:pt>
                <c:pt idx="14364">
                  <c:v>-3.513964241297611E-2</c:v>
                </c:pt>
                <c:pt idx="14365">
                  <c:v>-5.8681875278179162E-2</c:v>
                </c:pt>
                <c:pt idx="14366">
                  <c:v>-3.5783351329046385E-2</c:v>
                </c:pt>
                <c:pt idx="14367">
                  <c:v>-0.2229748334700922</c:v>
                </c:pt>
                <c:pt idx="14368">
                  <c:v>-0.22395063800754056</c:v>
                </c:pt>
                <c:pt idx="14369">
                  <c:v>-2.8000558661060555E-2</c:v>
                </c:pt>
                <c:pt idx="14370">
                  <c:v>-2.483737100453539E-2</c:v>
                </c:pt>
                <c:pt idx="14371">
                  <c:v>-1.7921387827837029E-2</c:v>
                </c:pt>
                <c:pt idx="14372">
                  <c:v>-1.5643094157954333E-2</c:v>
                </c:pt>
                <c:pt idx="14373">
                  <c:v>-1.6610017726269195E-2</c:v>
                </c:pt>
                <c:pt idx="14374">
                  <c:v>-1.8802695140688636E-2</c:v>
                </c:pt>
                <c:pt idx="14375">
                  <c:v>-2.5508522168514416E-2</c:v>
                </c:pt>
                <c:pt idx="14376">
                  <c:v>-2.7286762603278836E-2</c:v>
                </c:pt>
                <c:pt idx="14377">
                  <c:v>-1.7696400733789665E-2</c:v>
                </c:pt>
                <c:pt idx="14378">
                  <c:v>-1.8458500822547637E-2</c:v>
                </c:pt>
                <c:pt idx="14379">
                  <c:v>-1.8632445033212056E-2</c:v>
                </c:pt>
                <c:pt idx="14380">
                  <c:v>-2.4277021423012416E-2</c:v>
                </c:pt>
                <c:pt idx="14381">
                  <c:v>-0.16620069553806804</c:v>
                </c:pt>
                <c:pt idx="14382">
                  <c:v>-0.20262537281679749</c:v>
                </c:pt>
                <c:pt idx="14383">
                  <c:v>-2.3708644269110637E-2</c:v>
                </c:pt>
                <c:pt idx="14384">
                  <c:v>-2.0711221086909443E-2</c:v>
                </c:pt>
                <c:pt idx="14385">
                  <c:v>-1.4083747955055834E-2</c:v>
                </c:pt>
                <c:pt idx="14386">
                  <c:v>-7.2438158922747218E-3</c:v>
                </c:pt>
                <c:pt idx="14387">
                  <c:v>-6.3511683913678053E-3</c:v>
                </c:pt>
                <c:pt idx="14388">
                  <c:v>-3.0902578286472224E-3</c:v>
                </c:pt>
                <c:pt idx="14389">
                  <c:v>-0.19627571460890111</c:v>
                </c:pt>
                <c:pt idx="14390">
                  <c:v>-0.19252360504225638</c:v>
                </c:pt>
                <c:pt idx="14391">
                  <c:v>-0.19189695653097888</c:v>
                </c:pt>
                <c:pt idx="14392">
                  <c:v>-0.18809402310250223</c:v>
                </c:pt>
                <c:pt idx="14393">
                  <c:v>-0.18772880280830775</c:v>
                </c:pt>
                <c:pt idx="14394">
                  <c:v>-0.18347967385245223</c:v>
                </c:pt>
                <c:pt idx="14395">
                  <c:v>-0.18299929087739583</c:v>
                </c:pt>
                <c:pt idx="14396">
                  <c:v>-0.17758795459980858</c:v>
                </c:pt>
                <c:pt idx="14397">
                  <c:v>-0.22491354722107751</c:v>
                </c:pt>
                <c:pt idx="14398">
                  <c:v>-0.22142695298462306</c:v>
                </c:pt>
                <c:pt idx="14399">
                  <c:v>-0.22100361156800666</c:v>
                </c:pt>
                <c:pt idx="14400">
                  <c:v>-0.21818515003374223</c:v>
                </c:pt>
                <c:pt idx="14401">
                  <c:v>-2.4168485092184777E-2</c:v>
                </c:pt>
                <c:pt idx="14402">
                  <c:v>-1.9974626773166138E-2</c:v>
                </c:pt>
                <c:pt idx="14403">
                  <c:v>-1.9699898740693028E-2</c:v>
                </c:pt>
                <c:pt idx="14404">
                  <c:v>-1.4339733047212972E-2</c:v>
                </c:pt>
                <c:pt idx="14405">
                  <c:v>-1.4183210343117056E-2</c:v>
                </c:pt>
                <c:pt idx="14406">
                  <c:v>-9.0863449181272215E-3</c:v>
                </c:pt>
                <c:pt idx="14407">
                  <c:v>-8.9414243356067506E-3</c:v>
                </c:pt>
                <c:pt idx="14408">
                  <c:v>-2.3282535609727584E-3</c:v>
                </c:pt>
                <c:pt idx="14409">
                  <c:v>-2.1160008087412695E-3</c:v>
                </c:pt>
                <c:pt idx="14410">
                  <c:v>0</c:v>
                </c:pt>
                <c:pt idx="14411">
                  <c:v>0</c:v>
                </c:pt>
                <c:pt idx="14412">
                  <c:v>0</c:v>
                </c:pt>
                <c:pt idx="14413">
                  <c:v>-2.665247097825511E-2</c:v>
                </c:pt>
                <c:pt idx="14414">
                  <c:v>0</c:v>
                </c:pt>
                <c:pt idx="14415">
                  <c:v>-0.20321991231994221</c:v>
                </c:pt>
                <c:pt idx="14416">
                  <c:v>-0.19129640087644473</c:v>
                </c:pt>
                <c:pt idx="14417">
                  <c:v>0</c:v>
                </c:pt>
                <c:pt idx="14418">
                  <c:v>0</c:v>
                </c:pt>
                <c:pt idx="14419">
                  <c:v>0</c:v>
                </c:pt>
                <c:pt idx="14420">
                  <c:v>0</c:v>
                </c:pt>
                <c:pt idx="14421">
                  <c:v>-5.7146296773395002E-3</c:v>
                </c:pt>
                <c:pt idx="14422">
                  <c:v>-8.184081943642528E-3</c:v>
                </c:pt>
                <c:pt idx="14423">
                  <c:v>0</c:v>
                </c:pt>
                <c:pt idx="14424">
                  <c:v>-5.3158690126575555E-3</c:v>
                </c:pt>
                <c:pt idx="14425">
                  <c:v>-8.1264159922495825E-3</c:v>
                </c:pt>
                <c:pt idx="14426">
                  <c:v>-9.2435923544499452E-3</c:v>
                </c:pt>
                <c:pt idx="14427">
                  <c:v>0</c:v>
                </c:pt>
                <c:pt idx="14428">
                  <c:v>0</c:v>
                </c:pt>
                <c:pt idx="14429">
                  <c:v>0</c:v>
                </c:pt>
                <c:pt idx="14430">
                  <c:v>0</c:v>
                </c:pt>
                <c:pt idx="14431">
                  <c:v>0</c:v>
                </c:pt>
                <c:pt idx="14432">
                  <c:v>0</c:v>
                </c:pt>
                <c:pt idx="14433">
                  <c:v>0</c:v>
                </c:pt>
                <c:pt idx="14434">
                  <c:v>0</c:v>
                </c:pt>
                <c:pt idx="14435">
                  <c:v>0</c:v>
                </c:pt>
                <c:pt idx="14436">
                  <c:v>0</c:v>
                </c:pt>
                <c:pt idx="14437">
                  <c:v>-0.16353492426757971</c:v>
                </c:pt>
                <c:pt idx="14438">
                  <c:v>-0.1522232788563761</c:v>
                </c:pt>
                <c:pt idx="14439">
                  <c:v>-0.15227128930370223</c:v>
                </c:pt>
                <c:pt idx="14440">
                  <c:v>-0.14826209188310363</c:v>
                </c:pt>
                <c:pt idx="14441">
                  <c:v>-0.14802445996059832</c:v>
                </c:pt>
                <c:pt idx="14442">
                  <c:v>-0.14173713301262056</c:v>
                </c:pt>
                <c:pt idx="14443">
                  <c:v>-0.14142419648378363</c:v>
                </c:pt>
                <c:pt idx="14444">
                  <c:v>-0.13533468970555526</c:v>
                </c:pt>
                <c:pt idx="14445">
                  <c:v>-0.18456526829856612</c:v>
                </c:pt>
                <c:pt idx="14446">
                  <c:v>-0.17992466136489971</c:v>
                </c:pt>
                <c:pt idx="14447">
                  <c:v>-0.17949253198285639</c:v>
                </c:pt>
                <c:pt idx="14448">
                  <c:v>-0.17541079709778723</c:v>
                </c:pt>
                <c:pt idx="14449">
                  <c:v>0</c:v>
                </c:pt>
                <c:pt idx="14450">
                  <c:v>0</c:v>
                </c:pt>
                <c:pt idx="14451">
                  <c:v>0</c:v>
                </c:pt>
                <c:pt idx="14452">
                  <c:v>0</c:v>
                </c:pt>
                <c:pt idx="14453">
                  <c:v>0</c:v>
                </c:pt>
                <c:pt idx="14454">
                  <c:v>0</c:v>
                </c:pt>
                <c:pt idx="14455">
                  <c:v>0</c:v>
                </c:pt>
                <c:pt idx="14456">
                  <c:v>0</c:v>
                </c:pt>
                <c:pt idx="14457">
                  <c:v>0</c:v>
                </c:pt>
                <c:pt idx="14458">
                  <c:v>0</c:v>
                </c:pt>
                <c:pt idx="14459">
                  <c:v>0</c:v>
                </c:pt>
                <c:pt idx="14460">
                  <c:v>0</c:v>
                </c:pt>
                <c:pt idx="14461">
                  <c:v>0</c:v>
                </c:pt>
                <c:pt idx="14462">
                  <c:v>0</c:v>
                </c:pt>
                <c:pt idx="14463">
                  <c:v>-0.15329173388844836</c:v>
                </c:pt>
                <c:pt idx="14464">
                  <c:v>-0.11231533797852666</c:v>
                </c:pt>
                <c:pt idx="14465">
                  <c:v>-0.22331490795500611</c:v>
                </c:pt>
                <c:pt idx="14466">
                  <c:v>0</c:v>
                </c:pt>
                <c:pt idx="14467">
                  <c:v>0</c:v>
                </c:pt>
                <c:pt idx="14468">
                  <c:v>0</c:v>
                </c:pt>
                <c:pt idx="14469">
                  <c:v>0</c:v>
                </c:pt>
                <c:pt idx="14470">
                  <c:v>-2.5298742707919614E-3</c:v>
                </c:pt>
                <c:pt idx="14471">
                  <c:v>0</c:v>
                </c:pt>
                <c:pt idx="14472">
                  <c:v>-2.8335585247801945E-3</c:v>
                </c:pt>
                <c:pt idx="14473">
                  <c:v>0</c:v>
                </c:pt>
                <c:pt idx="14474">
                  <c:v>-2.2777034854837751E-2</c:v>
                </c:pt>
                <c:pt idx="14475">
                  <c:v>-2.9781338110328612E-2</c:v>
                </c:pt>
                <c:pt idx="14476">
                  <c:v>-7.0495598714347227E-2</c:v>
                </c:pt>
                <c:pt idx="14477">
                  <c:v>-0.19010934436685556</c:v>
                </c:pt>
                <c:pt idx="14478">
                  <c:v>-0.22331042890330416</c:v>
                </c:pt>
                <c:pt idx="14479">
                  <c:v>-0.24698143774740555</c:v>
                </c:pt>
                <c:pt idx="14480">
                  <c:v>-0.30249711552897779</c:v>
                </c:pt>
                <c:pt idx="14481">
                  <c:v>-0.19564139298862696</c:v>
                </c:pt>
                <c:pt idx="14482">
                  <c:v>-0.1608203702104703</c:v>
                </c:pt>
                <c:pt idx="14483">
                  <c:v>-0.14208365748989166</c:v>
                </c:pt>
                <c:pt idx="14484">
                  <c:v>-0.13888296341858999</c:v>
                </c:pt>
                <c:pt idx="14485">
                  <c:v>-9.9315572074228614E-2</c:v>
                </c:pt>
                <c:pt idx="14486">
                  <c:v>-5.4895710559748886E-2</c:v>
                </c:pt>
                <c:pt idx="14487">
                  <c:v>-5.4391461087860006E-2</c:v>
                </c:pt>
                <c:pt idx="14488">
                  <c:v>-5.3061407597671112E-2</c:v>
                </c:pt>
                <c:pt idx="14489">
                  <c:v>-5.2737778503557223E-2</c:v>
                </c:pt>
                <c:pt idx="14490">
                  <c:v>-4.8771728977244445E-2</c:v>
                </c:pt>
                <c:pt idx="14491">
                  <c:v>-4.8422326744824995E-2</c:v>
                </c:pt>
                <c:pt idx="14492">
                  <c:v>-4.2990939426783892E-2</c:v>
                </c:pt>
                <c:pt idx="14493">
                  <c:v>-9.4373716844663336E-2</c:v>
                </c:pt>
                <c:pt idx="14494">
                  <c:v>-9.132642211101473E-2</c:v>
                </c:pt>
                <c:pt idx="14495">
                  <c:v>-9.1348890208151387E-2</c:v>
                </c:pt>
                <c:pt idx="14496">
                  <c:v>-8.9514831823755012E-2</c:v>
                </c:pt>
                <c:pt idx="14497">
                  <c:v>0</c:v>
                </c:pt>
                <c:pt idx="14498">
                  <c:v>0</c:v>
                </c:pt>
                <c:pt idx="14499">
                  <c:v>0</c:v>
                </c:pt>
                <c:pt idx="14500">
                  <c:v>0</c:v>
                </c:pt>
                <c:pt idx="14501">
                  <c:v>0</c:v>
                </c:pt>
                <c:pt idx="14502">
                  <c:v>0</c:v>
                </c:pt>
                <c:pt idx="14503">
                  <c:v>0</c:v>
                </c:pt>
                <c:pt idx="14504">
                  <c:v>0</c:v>
                </c:pt>
                <c:pt idx="14505">
                  <c:v>0</c:v>
                </c:pt>
                <c:pt idx="14506">
                  <c:v>0</c:v>
                </c:pt>
                <c:pt idx="14507">
                  <c:v>0</c:v>
                </c:pt>
                <c:pt idx="14508">
                  <c:v>0</c:v>
                </c:pt>
                <c:pt idx="14509">
                  <c:v>0</c:v>
                </c:pt>
                <c:pt idx="14510">
                  <c:v>0</c:v>
                </c:pt>
                <c:pt idx="14511">
                  <c:v>-0.11045756232676472</c:v>
                </c:pt>
                <c:pt idx="14512">
                  <c:v>-8.4995154000664444E-2</c:v>
                </c:pt>
                <c:pt idx="14513">
                  <c:v>-0.14803080163660332</c:v>
                </c:pt>
                <c:pt idx="14514">
                  <c:v>0</c:v>
                </c:pt>
                <c:pt idx="14515">
                  <c:v>-1.3050188430111695E-2</c:v>
                </c:pt>
                <c:pt idx="14516">
                  <c:v>-9.5008313550663345E-2</c:v>
                </c:pt>
                <c:pt idx="14517">
                  <c:v>-0.154142388643245</c:v>
                </c:pt>
                <c:pt idx="14518">
                  <c:v>-0.33258193772704719</c:v>
                </c:pt>
                <c:pt idx="14519">
                  <c:v>-0.34613006261731388</c:v>
                </c:pt>
                <c:pt idx="14520">
                  <c:v>-0.44900734377278334</c:v>
                </c:pt>
                <c:pt idx="14521">
                  <c:v>-0.44265997064915003</c:v>
                </c:pt>
                <c:pt idx="14522">
                  <c:v>-0.56044662576616666</c:v>
                </c:pt>
                <c:pt idx="14523">
                  <c:v>-0.56553259408368883</c:v>
                </c:pt>
                <c:pt idx="14524">
                  <c:v>-0.63142234983679169</c:v>
                </c:pt>
                <c:pt idx="14525">
                  <c:v>-0.79980140910876674</c:v>
                </c:pt>
                <c:pt idx="14526">
                  <c:v>-0.81315827735258883</c:v>
                </c:pt>
                <c:pt idx="14527">
                  <c:v>-0.73103733993156383</c:v>
                </c:pt>
                <c:pt idx="14528">
                  <c:v>-0.62831463118481112</c:v>
                </c:pt>
                <c:pt idx="14529">
                  <c:v>-0.53962543390277218</c:v>
                </c:pt>
                <c:pt idx="14530">
                  <c:v>-0.49427205835128613</c:v>
                </c:pt>
                <c:pt idx="14531">
                  <c:v>-0.44015400281965833</c:v>
                </c:pt>
                <c:pt idx="14532">
                  <c:v>-0.38466194752444166</c:v>
                </c:pt>
                <c:pt idx="14533">
                  <c:v>-0.15303899675560778</c:v>
                </c:pt>
                <c:pt idx="14534">
                  <c:v>-0.14368112670507724</c:v>
                </c:pt>
                <c:pt idx="14535">
                  <c:v>-0.14351726366825085</c:v>
                </c:pt>
                <c:pt idx="14536">
                  <c:v>-0.14287096273323613</c:v>
                </c:pt>
                <c:pt idx="14537">
                  <c:v>-0.14236557368540029</c:v>
                </c:pt>
                <c:pt idx="14538">
                  <c:v>-0.13886842953712583</c:v>
                </c:pt>
                <c:pt idx="14539">
                  <c:v>-0.13820902467676471</c:v>
                </c:pt>
                <c:pt idx="14540">
                  <c:v>-0.13383425842097055</c:v>
                </c:pt>
                <c:pt idx="14541">
                  <c:v>-0.18268806555816308</c:v>
                </c:pt>
                <c:pt idx="14542">
                  <c:v>-0.17967594436961581</c:v>
                </c:pt>
                <c:pt idx="14543">
                  <c:v>-0.17945178572468529</c:v>
                </c:pt>
                <c:pt idx="14544">
                  <c:v>-0.17673054651822667</c:v>
                </c:pt>
                <c:pt idx="14545">
                  <c:v>0</c:v>
                </c:pt>
                <c:pt idx="14546">
                  <c:v>0</c:v>
                </c:pt>
                <c:pt idx="14547">
                  <c:v>0</c:v>
                </c:pt>
                <c:pt idx="14548">
                  <c:v>0</c:v>
                </c:pt>
                <c:pt idx="14549">
                  <c:v>0</c:v>
                </c:pt>
                <c:pt idx="14550">
                  <c:v>0</c:v>
                </c:pt>
                <c:pt idx="14551">
                  <c:v>0</c:v>
                </c:pt>
                <c:pt idx="14552">
                  <c:v>0</c:v>
                </c:pt>
                <c:pt idx="14553">
                  <c:v>0</c:v>
                </c:pt>
                <c:pt idx="14554">
                  <c:v>0</c:v>
                </c:pt>
                <c:pt idx="14555">
                  <c:v>0</c:v>
                </c:pt>
                <c:pt idx="14556">
                  <c:v>0</c:v>
                </c:pt>
                <c:pt idx="14557">
                  <c:v>-2.6091472531755776E-2</c:v>
                </c:pt>
                <c:pt idx="14558">
                  <c:v>0</c:v>
                </c:pt>
                <c:pt idx="14559">
                  <c:v>-0.1640442362916886</c:v>
                </c:pt>
                <c:pt idx="14560">
                  <c:v>-0.1652268488682225</c:v>
                </c:pt>
                <c:pt idx="14561">
                  <c:v>-0.26611885583315698</c:v>
                </c:pt>
                <c:pt idx="14562">
                  <c:v>-0.20763410248883887</c:v>
                </c:pt>
                <c:pt idx="14563">
                  <c:v>-0.30618253163792497</c:v>
                </c:pt>
                <c:pt idx="14564">
                  <c:v>-0.45815622438382497</c:v>
                </c:pt>
                <c:pt idx="14565">
                  <c:v>-0.49990157569468613</c:v>
                </c:pt>
                <c:pt idx="14566">
                  <c:v>-0.63258024840712224</c:v>
                </c:pt>
                <c:pt idx="14567">
                  <c:v>-0.64439118487062497</c:v>
                </c:pt>
                <c:pt idx="14568">
                  <c:v>-0.78134589691605283</c:v>
                </c:pt>
                <c:pt idx="14569">
                  <c:v>-0.77801222980586948</c:v>
                </c:pt>
                <c:pt idx="14570">
                  <c:v>-0.87534789100586941</c:v>
                </c:pt>
                <c:pt idx="14571">
                  <c:v>-0.87384847369981955</c:v>
                </c:pt>
                <c:pt idx="14572">
                  <c:v>-0.93971243164428064</c:v>
                </c:pt>
                <c:pt idx="14573">
                  <c:v>-1.0806572422530083</c:v>
                </c:pt>
                <c:pt idx="14574">
                  <c:v>-1.0459618809137388</c:v>
                </c:pt>
                <c:pt idx="14575">
                  <c:v>-0.91605856319994727</c:v>
                </c:pt>
                <c:pt idx="14576">
                  <c:v>-0.78991989553410824</c:v>
                </c:pt>
                <c:pt idx="14577">
                  <c:v>-0.70946410572461116</c:v>
                </c:pt>
                <c:pt idx="14578">
                  <c:v>-0.66867100130788615</c:v>
                </c:pt>
                <c:pt idx="14579">
                  <c:v>-0.63583379992523326</c:v>
                </c:pt>
                <c:pt idx="14580">
                  <c:v>-0.60654984001316947</c:v>
                </c:pt>
                <c:pt idx="14581">
                  <c:v>-0.20258528491428612</c:v>
                </c:pt>
                <c:pt idx="14582">
                  <c:v>-0.20059036644300168</c:v>
                </c:pt>
                <c:pt idx="14583">
                  <c:v>-0.20011266581871862</c:v>
                </c:pt>
                <c:pt idx="14584">
                  <c:v>-0.19747963380834585</c:v>
                </c:pt>
                <c:pt idx="14585">
                  <c:v>-0.19705098777294364</c:v>
                </c:pt>
                <c:pt idx="14586">
                  <c:v>-0.19357510858612251</c:v>
                </c:pt>
                <c:pt idx="14587">
                  <c:v>-0.19300259356842278</c:v>
                </c:pt>
                <c:pt idx="14588">
                  <c:v>-0.18746608551175639</c:v>
                </c:pt>
                <c:pt idx="14589">
                  <c:v>-0.23412945761373222</c:v>
                </c:pt>
                <c:pt idx="14590">
                  <c:v>-0.23013946655895917</c:v>
                </c:pt>
                <c:pt idx="14591">
                  <c:v>-0.2298509048913922</c:v>
                </c:pt>
                <c:pt idx="14592">
                  <c:v>-0.22703520122325027</c:v>
                </c:pt>
                <c:pt idx="14593">
                  <c:v>-3.31215362183825E-2</c:v>
                </c:pt>
                <c:pt idx="14594">
                  <c:v>-2.879751828345278E-2</c:v>
                </c:pt>
                <c:pt idx="14595">
                  <c:v>-2.8604223428136944E-2</c:v>
                </c:pt>
                <c:pt idx="14596">
                  <c:v>-2.302577490612636E-2</c:v>
                </c:pt>
                <c:pt idx="14597">
                  <c:v>-2.293016418483242E-2</c:v>
                </c:pt>
                <c:pt idx="14598">
                  <c:v>-1.7121308181369362E-2</c:v>
                </c:pt>
                <c:pt idx="14599">
                  <c:v>-1.7113882016294806E-2</c:v>
                </c:pt>
                <c:pt idx="14600">
                  <c:v>-1.0854989670302167E-2</c:v>
                </c:pt>
                <c:pt idx="14601">
                  <c:v>-1.0746353603948249E-2</c:v>
                </c:pt>
                <c:pt idx="14602">
                  <c:v>-3.7189408225443057E-3</c:v>
                </c:pt>
                <c:pt idx="14603">
                  <c:v>-3.3768037299784447E-3</c:v>
                </c:pt>
                <c:pt idx="14604">
                  <c:v>0</c:v>
                </c:pt>
                <c:pt idx="14605">
                  <c:v>-6.874978018757695E-2</c:v>
                </c:pt>
                <c:pt idx="14606">
                  <c:v>0</c:v>
                </c:pt>
                <c:pt idx="14607">
                  <c:v>-0.23575378298790084</c:v>
                </c:pt>
                <c:pt idx="14608">
                  <c:v>-0.20720999235528306</c:v>
                </c:pt>
                <c:pt idx="14609">
                  <c:v>-0.40005326398098334</c:v>
                </c:pt>
                <c:pt idx="14610">
                  <c:v>-0.33031934078620273</c:v>
                </c:pt>
                <c:pt idx="14611">
                  <c:v>-0.45177223464212501</c:v>
                </c:pt>
                <c:pt idx="14612">
                  <c:v>-0.63783931785426939</c:v>
                </c:pt>
                <c:pt idx="14613">
                  <c:v>-0.70974939686535832</c:v>
                </c:pt>
                <c:pt idx="14614">
                  <c:v>-0.82806862068894449</c:v>
                </c:pt>
                <c:pt idx="14615">
                  <c:v>-0.8337593941458834</c:v>
                </c:pt>
                <c:pt idx="14616">
                  <c:v>-0.92021153410013057</c:v>
                </c:pt>
                <c:pt idx="14617">
                  <c:v>-0.94022180385359999</c:v>
                </c:pt>
                <c:pt idx="14618">
                  <c:v>-1.0554519145974417</c:v>
                </c:pt>
                <c:pt idx="14619">
                  <c:v>-1.0305909619426612</c:v>
                </c:pt>
                <c:pt idx="14620">
                  <c:v>-1.0775640407593639</c:v>
                </c:pt>
                <c:pt idx="14621">
                  <c:v>-1.223455813056914</c:v>
                </c:pt>
                <c:pt idx="14622">
                  <c:v>-1.1706779873715527</c:v>
                </c:pt>
                <c:pt idx="14623">
                  <c:v>-1.0802918555922916</c:v>
                </c:pt>
                <c:pt idx="14624">
                  <c:v>-0.99373112215347492</c:v>
                </c:pt>
                <c:pt idx="14625">
                  <c:v>-0.89536986657270556</c:v>
                </c:pt>
                <c:pt idx="14626">
                  <c:v>-0.83899188649694156</c:v>
                </c:pt>
                <c:pt idx="14627">
                  <c:v>-0.79162008074642776</c:v>
                </c:pt>
                <c:pt idx="14628">
                  <c:v>-0.7440487437232417</c:v>
                </c:pt>
                <c:pt idx="14629">
                  <c:v>-0.22828971712771498</c:v>
                </c:pt>
                <c:pt idx="14630">
                  <c:v>-0.22565649794615528</c:v>
                </c:pt>
                <c:pt idx="14631">
                  <c:v>-0.22511471265036498</c:v>
                </c:pt>
                <c:pt idx="14632">
                  <c:v>-0.22176786481814445</c:v>
                </c:pt>
                <c:pt idx="14633">
                  <c:v>-0.22136127770105279</c:v>
                </c:pt>
                <c:pt idx="14634">
                  <c:v>-0.21711089397597999</c:v>
                </c:pt>
                <c:pt idx="14635">
                  <c:v>-0.21686876684363776</c:v>
                </c:pt>
                <c:pt idx="14636">
                  <c:v>-0.21162878934081</c:v>
                </c:pt>
                <c:pt idx="14637">
                  <c:v>-0.26005603919924114</c:v>
                </c:pt>
                <c:pt idx="14638">
                  <c:v>-0.25558292246580472</c:v>
                </c:pt>
                <c:pt idx="14639">
                  <c:v>-0.25521156094311082</c:v>
                </c:pt>
                <c:pt idx="14640">
                  <c:v>-0.25234136985843802</c:v>
                </c:pt>
                <c:pt idx="14641">
                  <c:v>-5.8009846732713609E-2</c:v>
                </c:pt>
                <c:pt idx="14642">
                  <c:v>-5.3683082106392777E-2</c:v>
                </c:pt>
                <c:pt idx="14643">
                  <c:v>-5.3407872768033889E-2</c:v>
                </c:pt>
                <c:pt idx="14644">
                  <c:v>-4.7987080617500552E-2</c:v>
                </c:pt>
                <c:pt idx="14645">
                  <c:v>-4.7858783523580278E-2</c:v>
                </c:pt>
                <c:pt idx="14646">
                  <c:v>-4.2440374697880562E-2</c:v>
                </c:pt>
                <c:pt idx="14647">
                  <c:v>-4.2443838018736385E-2</c:v>
                </c:pt>
                <c:pt idx="14648">
                  <c:v>-3.6713726640863059E-2</c:v>
                </c:pt>
                <c:pt idx="14649">
                  <c:v>-3.669215111144139E-2</c:v>
                </c:pt>
                <c:pt idx="14650">
                  <c:v>-3.0721950187895277E-2</c:v>
                </c:pt>
                <c:pt idx="14651">
                  <c:v>-3.070822019219889E-2</c:v>
                </c:pt>
                <c:pt idx="14652">
                  <c:v>-2.4713394469553861E-2</c:v>
                </c:pt>
                <c:pt idx="14653">
                  <c:v>-9.8332459080018059E-2</c:v>
                </c:pt>
                <c:pt idx="14654">
                  <c:v>0</c:v>
                </c:pt>
                <c:pt idx="14655">
                  <c:v>-0.26840349085532972</c:v>
                </c:pt>
                <c:pt idx="14656">
                  <c:v>-0.26194421303126336</c:v>
                </c:pt>
                <c:pt idx="14657">
                  <c:v>-0.63194033724642773</c:v>
                </c:pt>
                <c:pt idx="14658">
                  <c:v>-0.58198095693949159</c:v>
                </c:pt>
                <c:pt idx="14659">
                  <c:v>-0.74599586451943056</c:v>
                </c:pt>
                <c:pt idx="14660">
                  <c:v>-0.9090728384354444</c:v>
                </c:pt>
                <c:pt idx="14661">
                  <c:v>-0.93002131018528333</c:v>
                </c:pt>
                <c:pt idx="14662">
                  <c:v>-1.0467151191687749</c:v>
                </c:pt>
                <c:pt idx="14663">
                  <c:v>-1.0450221535058584</c:v>
                </c:pt>
                <c:pt idx="14664">
                  <c:v>-1.1606569844243</c:v>
                </c:pt>
                <c:pt idx="14665">
                  <c:v>-1.1640386429580862</c:v>
                </c:pt>
                <c:pt idx="14666">
                  <c:v>-1.2142654442321221</c:v>
                </c:pt>
                <c:pt idx="14667">
                  <c:v>-1.1104150775815138</c:v>
                </c:pt>
                <c:pt idx="14668">
                  <c:v>-1.1193498033035723</c:v>
                </c:pt>
                <c:pt idx="14669">
                  <c:v>-1.4395249904104528</c:v>
                </c:pt>
                <c:pt idx="14670">
                  <c:v>-1.4213078751754251</c:v>
                </c:pt>
                <c:pt idx="14671">
                  <c:v>-1.2573598206457473</c:v>
                </c:pt>
                <c:pt idx="14672">
                  <c:v>-1.1301105571443444</c:v>
                </c:pt>
                <c:pt idx="14673">
                  <c:v>-1.0571891852183861</c:v>
                </c:pt>
                <c:pt idx="14674">
                  <c:v>-0.99101410506427501</c:v>
                </c:pt>
                <c:pt idx="14675">
                  <c:v>-0.94472878298381668</c:v>
                </c:pt>
                <c:pt idx="14676">
                  <c:v>-0.89500280902538609</c:v>
                </c:pt>
                <c:pt idx="14677">
                  <c:v>-0.2671395952344261</c:v>
                </c:pt>
                <c:pt idx="14678">
                  <c:v>-0.26211813918940469</c:v>
                </c:pt>
                <c:pt idx="14679">
                  <c:v>-0.26153588743420053</c:v>
                </c:pt>
                <c:pt idx="14680">
                  <c:v>-0.25743299461579944</c:v>
                </c:pt>
                <c:pt idx="14681">
                  <c:v>-0.25725222323813141</c:v>
                </c:pt>
                <c:pt idx="14682">
                  <c:v>-0.25078827455950087</c:v>
                </c:pt>
                <c:pt idx="14683">
                  <c:v>-0.24997466371619861</c:v>
                </c:pt>
                <c:pt idx="14684">
                  <c:v>-0.24237077305234611</c:v>
                </c:pt>
                <c:pt idx="14685">
                  <c:v>-0.30684738320472227</c:v>
                </c:pt>
                <c:pt idx="14686">
                  <c:v>-0.28641054874985278</c:v>
                </c:pt>
                <c:pt idx="14687">
                  <c:v>-0.28631035570180835</c:v>
                </c:pt>
                <c:pt idx="14688">
                  <c:v>-0.28269590357071667</c:v>
                </c:pt>
                <c:pt idx="14689">
                  <c:v>-8.803078471992723E-2</c:v>
                </c:pt>
                <c:pt idx="14690">
                  <c:v>-8.1972718368289718E-2</c:v>
                </c:pt>
                <c:pt idx="14691">
                  <c:v>-8.1716739388280279E-2</c:v>
                </c:pt>
                <c:pt idx="14692">
                  <c:v>-7.5173495978901397E-2</c:v>
                </c:pt>
                <c:pt idx="14693">
                  <c:v>-7.4999608149078051E-2</c:v>
                </c:pt>
                <c:pt idx="14694">
                  <c:v>-6.7820423018809722E-2</c:v>
                </c:pt>
                <c:pt idx="14695">
                  <c:v>-6.7620935774002217E-2</c:v>
                </c:pt>
                <c:pt idx="14696">
                  <c:v>-6.0713926181744163E-2</c:v>
                </c:pt>
                <c:pt idx="14697">
                  <c:v>-6.0511604752048052E-2</c:v>
                </c:pt>
                <c:pt idx="14698">
                  <c:v>-5.3218183065485002E-2</c:v>
                </c:pt>
                <c:pt idx="14699">
                  <c:v>-5.283105845423694E-2</c:v>
                </c:pt>
                <c:pt idx="14700">
                  <c:v>-4.5738156028629441E-2</c:v>
                </c:pt>
                <c:pt idx="14701">
                  <c:v>-0.129588797484195</c:v>
                </c:pt>
                <c:pt idx="14702">
                  <c:v>-6.6150868251392783E-2</c:v>
                </c:pt>
                <c:pt idx="14703">
                  <c:v>-0.26450149051028443</c:v>
                </c:pt>
                <c:pt idx="14704">
                  <c:v>-0.27402946760618169</c:v>
                </c:pt>
                <c:pt idx="14705">
                  <c:v>-9.2199419946070282E-2</c:v>
                </c:pt>
                <c:pt idx="14706">
                  <c:v>-0.11539918125750723</c:v>
                </c:pt>
                <c:pt idx="14707">
                  <c:v>-0.12069504610361582</c:v>
                </c:pt>
                <c:pt idx="14708">
                  <c:v>-0.20616873915836639</c:v>
                </c:pt>
                <c:pt idx="14709">
                  <c:v>-0.24083209039649636</c:v>
                </c:pt>
                <c:pt idx="14710">
                  <c:v>-0.34706828042453614</c:v>
                </c:pt>
                <c:pt idx="14711">
                  <c:v>-0.35457990254503613</c:v>
                </c:pt>
                <c:pt idx="14712">
                  <c:v>-0.43038580524260278</c:v>
                </c:pt>
                <c:pt idx="14713">
                  <c:v>-0.42901738112994164</c:v>
                </c:pt>
                <c:pt idx="14714">
                  <c:v>-0.50626849916347216</c:v>
                </c:pt>
                <c:pt idx="14715">
                  <c:v>-0.50056753320390002</c:v>
                </c:pt>
                <c:pt idx="14716">
                  <c:v>-0.53110613000505835</c:v>
                </c:pt>
                <c:pt idx="14717">
                  <c:v>-0.65777590479581671</c:v>
                </c:pt>
                <c:pt idx="14718">
                  <c:v>-0.61764646764835285</c:v>
                </c:pt>
                <c:pt idx="14719">
                  <c:v>-0.30105862308140002</c:v>
                </c:pt>
                <c:pt idx="14720">
                  <c:v>-0.14638670012127278</c:v>
                </c:pt>
                <c:pt idx="14721">
                  <c:v>-0.12473628404347861</c:v>
                </c:pt>
                <c:pt idx="14722">
                  <c:v>-0.10495469509299778</c:v>
                </c:pt>
                <c:pt idx="14723">
                  <c:v>-9.5046749017198326E-2</c:v>
                </c:pt>
                <c:pt idx="14724">
                  <c:v>-8.8801956258772505E-2</c:v>
                </c:pt>
                <c:pt idx="14725">
                  <c:v>-0.28255669641453612</c:v>
                </c:pt>
                <c:pt idx="14726">
                  <c:v>-0.27600157324512559</c:v>
                </c:pt>
                <c:pt idx="14727">
                  <c:v>-0.27506315006114418</c:v>
                </c:pt>
                <c:pt idx="14728">
                  <c:v>-0.26783690185345693</c:v>
                </c:pt>
                <c:pt idx="14729">
                  <c:v>-0.26727260742499748</c:v>
                </c:pt>
                <c:pt idx="14730">
                  <c:v>-0.25976610723837446</c:v>
                </c:pt>
                <c:pt idx="14731">
                  <c:v>-0.25955565061856417</c:v>
                </c:pt>
                <c:pt idx="14732">
                  <c:v>-0.25148185869400058</c:v>
                </c:pt>
                <c:pt idx="14733">
                  <c:v>-0.30199500365816112</c:v>
                </c:pt>
                <c:pt idx="14734">
                  <c:v>-0.29579233564921109</c:v>
                </c:pt>
                <c:pt idx="14735">
                  <c:v>-0.29559385614110556</c:v>
                </c:pt>
                <c:pt idx="14736">
                  <c:v>-0.29162421819737777</c:v>
                </c:pt>
                <c:pt idx="14737">
                  <c:v>-9.6888716914216938E-2</c:v>
                </c:pt>
                <c:pt idx="14738">
                  <c:v>-9.0779241244876394E-2</c:v>
                </c:pt>
                <c:pt idx="14739">
                  <c:v>-9.0474242831569449E-2</c:v>
                </c:pt>
                <c:pt idx="14740">
                  <c:v>-8.3116463086019998E-2</c:v>
                </c:pt>
                <c:pt idx="14741">
                  <c:v>-8.3061782762042236E-2</c:v>
                </c:pt>
                <c:pt idx="14742">
                  <c:v>-7.6616987286088609E-2</c:v>
                </c:pt>
                <c:pt idx="14743">
                  <c:v>-7.6549689909508056E-2</c:v>
                </c:pt>
                <c:pt idx="14744">
                  <c:v>-6.8297230699148059E-2</c:v>
                </c:pt>
                <c:pt idx="14745">
                  <c:v>-6.8065488773968619E-2</c:v>
                </c:pt>
                <c:pt idx="14746">
                  <c:v>-6.0444717297029722E-2</c:v>
                </c:pt>
                <c:pt idx="14747">
                  <c:v>-6.0346208661203334E-2</c:v>
                </c:pt>
                <c:pt idx="14748">
                  <c:v>-5.2848929101094441E-2</c:v>
                </c:pt>
                <c:pt idx="14749">
                  <c:v>-0.11530207519384778</c:v>
                </c:pt>
                <c:pt idx="14750">
                  <c:v>-5.9277379686195557E-2</c:v>
                </c:pt>
                <c:pt idx="14751">
                  <c:v>-0.25479156619695997</c:v>
                </c:pt>
                <c:pt idx="14752">
                  <c:v>-0.26264050839128833</c:v>
                </c:pt>
                <c:pt idx="14753">
                  <c:v>-8.3956814010631389E-2</c:v>
                </c:pt>
                <c:pt idx="14754">
                  <c:v>-0.10308442243400112</c:v>
                </c:pt>
                <c:pt idx="14755">
                  <c:v>-0.10727755309835167</c:v>
                </c:pt>
                <c:pt idx="14756">
                  <c:v>-0.19074084010343417</c:v>
                </c:pt>
                <c:pt idx="14757">
                  <c:v>-0.22767486423324887</c:v>
                </c:pt>
                <c:pt idx="14758">
                  <c:v>-0.34391239958275277</c:v>
                </c:pt>
                <c:pt idx="14759">
                  <c:v>-0.37323976239895279</c:v>
                </c:pt>
                <c:pt idx="14760">
                  <c:v>-0.4647658868414361</c:v>
                </c:pt>
                <c:pt idx="14761">
                  <c:v>-0.46630770578846115</c:v>
                </c:pt>
                <c:pt idx="14762">
                  <c:v>-0.52652575649730549</c:v>
                </c:pt>
                <c:pt idx="14763">
                  <c:v>-0.5167804647459695</c:v>
                </c:pt>
                <c:pt idx="14764">
                  <c:v>-0.54882429166599445</c:v>
                </c:pt>
                <c:pt idx="14765">
                  <c:v>-0.63817069347265554</c:v>
                </c:pt>
                <c:pt idx="14766">
                  <c:v>-0.59285834313783614</c:v>
                </c:pt>
                <c:pt idx="14767">
                  <c:v>-0.31451282879161391</c:v>
                </c:pt>
                <c:pt idx="14768">
                  <c:v>-0.18449450345912111</c:v>
                </c:pt>
                <c:pt idx="14769">
                  <c:v>-0.13870197656110639</c:v>
                </c:pt>
                <c:pt idx="14770">
                  <c:v>-0.11611754414015944</c:v>
                </c:pt>
                <c:pt idx="14771">
                  <c:v>-9.9888929536880555E-2</c:v>
                </c:pt>
                <c:pt idx="14772">
                  <c:v>-8.2306834718043898E-2</c:v>
                </c:pt>
                <c:pt idx="14773">
                  <c:v>-0.27574648758559805</c:v>
                </c:pt>
                <c:pt idx="14774">
                  <c:v>-0.26975185772294308</c:v>
                </c:pt>
                <c:pt idx="14775">
                  <c:v>-0.26866410970385252</c:v>
                </c:pt>
                <c:pt idx="14776">
                  <c:v>-0.26172073788236278</c:v>
                </c:pt>
                <c:pt idx="14777">
                  <c:v>-0.26125045529590835</c:v>
                </c:pt>
                <c:pt idx="14778">
                  <c:v>-0.2542196932165886</c:v>
                </c:pt>
                <c:pt idx="14779">
                  <c:v>-0.25394136313626697</c:v>
                </c:pt>
                <c:pt idx="14780">
                  <c:v>-0.24595687718942086</c:v>
                </c:pt>
                <c:pt idx="14781">
                  <c:v>-0.29616270446563331</c:v>
                </c:pt>
                <c:pt idx="14782">
                  <c:v>-0.29001592651771385</c:v>
                </c:pt>
                <c:pt idx="14783">
                  <c:v>-0.28970439255991109</c:v>
                </c:pt>
                <c:pt idx="14784">
                  <c:v>-0.28523604840208333</c:v>
                </c:pt>
                <c:pt idx="14785">
                  <c:v>-9.0500512908965269E-2</c:v>
                </c:pt>
                <c:pt idx="14786">
                  <c:v>-8.4760208826162489E-2</c:v>
                </c:pt>
                <c:pt idx="14787">
                  <c:v>-8.5012906759541942E-2</c:v>
                </c:pt>
                <c:pt idx="14788">
                  <c:v>-7.8911369745930271E-2</c:v>
                </c:pt>
                <c:pt idx="14789">
                  <c:v>-7.8933306827106392E-2</c:v>
                </c:pt>
                <c:pt idx="14790">
                  <c:v>-7.1161298258077502E-2</c:v>
                </c:pt>
                <c:pt idx="14791">
                  <c:v>-7.1091232521113615E-2</c:v>
                </c:pt>
                <c:pt idx="14792">
                  <c:v>-6.4290593132327503E-2</c:v>
                </c:pt>
                <c:pt idx="14793">
                  <c:v>-6.4448876007886943E-2</c:v>
                </c:pt>
                <c:pt idx="14794">
                  <c:v>-5.7667785046353615E-2</c:v>
                </c:pt>
                <c:pt idx="14795">
                  <c:v>-5.7296054910573053E-2</c:v>
                </c:pt>
                <c:pt idx="14796">
                  <c:v>-4.9591595449734162E-2</c:v>
                </c:pt>
                <c:pt idx="14797">
                  <c:v>-0.13565358546283859</c:v>
                </c:pt>
                <c:pt idx="14798">
                  <c:v>-0.10280571879494582</c:v>
                </c:pt>
                <c:pt idx="14799">
                  <c:v>-0.2567237772052422</c:v>
                </c:pt>
                <c:pt idx="14800">
                  <c:v>-0.26919180006483667</c:v>
                </c:pt>
                <c:pt idx="14801">
                  <c:v>-0.67712322205747233</c:v>
                </c:pt>
                <c:pt idx="14802">
                  <c:v>-0.81788700420016391</c:v>
                </c:pt>
                <c:pt idx="14803">
                  <c:v>-0.93382775386359729</c:v>
                </c:pt>
                <c:pt idx="14804">
                  <c:v>-1.0695431075209889</c:v>
                </c:pt>
                <c:pt idx="14805">
                  <c:v>-1.0782402286512474</c:v>
                </c:pt>
                <c:pt idx="14806">
                  <c:v>-1.1760768703245472</c:v>
                </c:pt>
                <c:pt idx="14807">
                  <c:v>-1.1777967234632694</c:v>
                </c:pt>
                <c:pt idx="14808">
                  <c:v>-1.2936679796964889</c:v>
                </c:pt>
                <c:pt idx="14809">
                  <c:v>-1.3040638477575446</c:v>
                </c:pt>
                <c:pt idx="14810">
                  <c:v>-1.4174786304828222</c:v>
                </c:pt>
                <c:pt idx="14811">
                  <c:v>-1.3998425384719277</c:v>
                </c:pt>
                <c:pt idx="14812">
                  <c:v>-1.4520644526924777</c:v>
                </c:pt>
                <c:pt idx="14813">
                  <c:v>-1.5880620643506695</c:v>
                </c:pt>
                <c:pt idx="14814">
                  <c:v>-1.5644614961869472</c:v>
                </c:pt>
                <c:pt idx="14815">
                  <c:v>-1.4518935157142667</c:v>
                </c:pt>
                <c:pt idx="14816">
                  <c:v>-1.2934692480437333</c:v>
                </c:pt>
                <c:pt idx="14817">
                  <c:v>-1.1789785588352195</c:v>
                </c:pt>
                <c:pt idx="14818">
                  <c:v>-1.0979365460645445</c:v>
                </c:pt>
                <c:pt idx="14819">
                  <c:v>-1.0515883892825584</c:v>
                </c:pt>
                <c:pt idx="14820">
                  <c:v>-1.000718949100136</c:v>
                </c:pt>
                <c:pt idx="14821">
                  <c:v>-0.29467669298034443</c:v>
                </c:pt>
                <c:pt idx="14822">
                  <c:v>-0.28974252461718891</c:v>
                </c:pt>
                <c:pt idx="14823">
                  <c:v>-0.28899497466616386</c:v>
                </c:pt>
                <c:pt idx="14824">
                  <c:v>-0.28371406073481942</c:v>
                </c:pt>
                <c:pt idx="14825">
                  <c:v>-0.30967150815491939</c:v>
                </c:pt>
                <c:pt idx="14826">
                  <c:v>-0.27546631281921724</c:v>
                </c:pt>
                <c:pt idx="14827">
                  <c:v>-0.27468011169080697</c:v>
                </c:pt>
                <c:pt idx="14828">
                  <c:v>-0.26651147667996888</c:v>
                </c:pt>
                <c:pt idx="14829">
                  <c:v>-0.31745560185132782</c:v>
                </c:pt>
                <c:pt idx="14830">
                  <c:v>-0.31133915534833889</c:v>
                </c:pt>
                <c:pt idx="14831">
                  <c:v>-0.31103239761565005</c:v>
                </c:pt>
                <c:pt idx="14832">
                  <c:v>-0.30608296848644445</c:v>
                </c:pt>
                <c:pt idx="14833">
                  <c:v>-0.11122904302546889</c:v>
                </c:pt>
                <c:pt idx="14834">
                  <c:v>-0.1050430762125425</c:v>
                </c:pt>
                <c:pt idx="14835">
                  <c:v>-0.10474909225880195</c:v>
                </c:pt>
                <c:pt idx="14836">
                  <c:v>-9.6418065537571956E-2</c:v>
                </c:pt>
                <c:pt idx="14837">
                  <c:v>-9.6231444312153608E-2</c:v>
                </c:pt>
                <c:pt idx="14838">
                  <c:v>-8.8384757645361675E-2</c:v>
                </c:pt>
                <c:pt idx="14839">
                  <c:v>-8.8360152534211395E-2</c:v>
                </c:pt>
                <c:pt idx="14840">
                  <c:v>-8.0511301829214163E-2</c:v>
                </c:pt>
                <c:pt idx="14841">
                  <c:v>-8.0479621622824724E-2</c:v>
                </c:pt>
                <c:pt idx="14842">
                  <c:v>-7.2742224399053063E-2</c:v>
                </c:pt>
                <c:pt idx="14843">
                  <c:v>-7.2702516111690291E-2</c:v>
                </c:pt>
                <c:pt idx="14844">
                  <c:v>-6.5012077073373059E-2</c:v>
                </c:pt>
                <c:pt idx="14845">
                  <c:v>-0.1586186767912722</c:v>
                </c:pt>
                <c:pt idx="14846">
                  <c:v>-9.3816237339883327E-2</c:v>
                </c:pt>
                <c:pt idx="14847">
                  <c:v>-0.24782947542332695</c:v>
                </c:pt>
                <c:pt idx="14848">
                  <c:v>-0.24765251022394333</c:v>
                </c:pt>
                <c:pt idx="14849">
                  <c:v>-0.72149485324509444</c:v>
                </c:pt>
                <c:pt idx="14850">
                  <c:v>-0.64120427873894992</c:v>
                </c:pt>
                <c:pt idx="14851">
                  <c:v>-0.57295357616026943</c:v>
                </c:pt>
                <c:pt idx="14852">
                  <c:v>-0.74007094268653606</c:v>
                </c:pt>
                <c:pt idx="14853">
                  <c:v>-0.78399471651786934</c:v>
                </c:pt>
                <c:pt idx="14854">
                  <c:v>-0.83718529302421396</c:v>
                </c:pt>
                <c:pt idx="14855">
                  <c:v>-0.86373608112991673</c:v>
                </c:pt>
                <c:pt idx="14856">
                  <c:v>-0.95000260377886381</c:v>
                </c:pt>
                <c:pt idx="14857">
                  <c:v>-0.98284073140772221</c:v>
                </c:pt>
                <c:pt idx="14858">
                  <c:v>-1.0837843910734724</c:v>
                </c:pt>
                <c:pt idx="14859">
                  <c:v>-1.1085960209384749</c:v>
                </c:pt>
                <c:pt idx="14860">
                  <c:v>-1.1821850723593499</c:v>
                </c:pt>
                <c:pt idx="14861">
                  <c:v>-1.3636302811578223</c:v>
                </c:pt>
                <c:pt idx="14862">
                  <c:v>-1.3094405701828167</c:v>
                </c:pt>
                <c:pt idx="14863">
                  <c:v>-1.2273032764114888</c:v>
                </c:pt>
                <c:pt idx="14864">
                  <c:v>-1.1441033402460083</c:v>
                </c:pt>
                <c:pt idx="14865">
                  <c:v>-1.0861190943970416</c:v>
                </c:pt>
                <c:pt idx="14866">
                  <c:v>-1.0105637798582194</c:v>
                </c:pt>
                <c:pt idx="14867">
                  <c:v>-0.95825730206139725</c:v>
                </c:pt>
                <c:pt idx="14868">
                  <c:v>-0.91491852878796398</c:v>
                </c:pt>
                <c:pt idx="14869">
                  <c:v>-0.25133293604188778</c:v>
                </c:pt>
                <c:pt idx="14870">
                  <c:v>-0.24827171459214195</c:v>
                </c:pt>
                <c:pt idx="14871">
                  <c:v>-0.24799787776766974</c:v>
                </c:pt>
                <c:pt idx="14872">
                  <c:v>-0.24486831512413723</c:v>
                </c:pt>
                <c:pt idx="14873">
                  <c:v>-0.26136779834751583</c:v>
                </c:pt>
                <c:pt idx="14874">
                  <c:v>-0.24040096417838083</c:v>
                </c:pt>
                <c:pt idx="14875">
                  <c:v>-0.23980229090240585</c:v>
                </c:pt>
                <c:pt idx="14876">
                  <c:v>-0.23393071264504806</c:v>
                </c:pt>
                <c:pt idx="14877">
                  <c:v>-0.29679533495913613</c:v>
                </c:pt>
                <c:pt idx="14878">
                  <c:v>-0.27824563543461944</c:v>
                </c:pt>
                <c:pt idx="14879">
                  <c:v>-0.27776258501850615</c:v>
                </c:pt>
                <c:pt idx="14880">
                  <c:v>-0.27636510454519947</c:v>
                </c:pt>
                <c:pt idx="14881">
                  <c:v>-8.1961972803131958E-2</c:v>
                </c:pt>
                <c:pt idx="14882">
                  <c:v>-7.726979888626806E-2</c:v>
                </c:pt>
                <c:pt idx="14883">
                  <c:v>-7.7044391161782494E-2</c:v>
                </c:pt>
                <c:pt idx="14884">
                  <c:v>-7.1935696763918616E-2</c:v>
                </c:pt>
                <c:pt idx="14885">
                  <c:v>-7.1717282953262504E-2</c:v>
                </c:pt>
                <c:pt idx="14886">
                  <c:v>-6.5891798869723892E-2</c:v>
                </c:pt>
                <c:pt idx="14887">
                  <c:v>-6.5612143140312773E-2</c:v>
                </c:pt>
                <c:pt idx="14888">
                  <c:v>-5.956924241592694E-2</c:v>
                </c:pt>
                <c:pt idx="14889">
                  <c:v>-5.9338800153524725E-2</c:v>
                </c:pt>
                <c:pt idx="14890">
                  <c:v>-5.3682459231878331E-2</c:v>
                </c:pt>
                <c:pt idx="14891">
                  <c:v>-5.3507120043189166E-2</c:v>
                </c:pt>
                <c:pt idx="14892">
                  <c:v>-4.7063981299908055E-2</c:v>
                </c:pt>
                <c:pt idx="14893">
                  <c:v>-0.13374130412136553</c:v>
                </c:pt>
                <c:pt idx="14894">
                  <c:v>-1.5040408429956666E-2</c:v>
                </c:pt>
                <c:pt idx="14895">
                  <c:v>-0.25450113844531691</c:v>
                </c:pt>
                <c:pt idx="14896">
                  <c:v>-0.25399929988902975</c:v>
                </c:pt>
                <c:pt idx="14897">
                  <c:v>-0.65143660137801662</c:v>
                </c:pt>
                <c:pt idx="14898">
                  <c:v>-0.69171839273470281</c:v>
                </c:pt>
                <c:pt idx="14899">
                  <c:v>-0.78564351588398329</c:v>
                </c:pt>
                <c:pt idx="14900">
                  <c:v>-0.9398527961212445</c:v>
                </c:pt>
                <c:pt idx="14901">
                  <c:v>-0.99519582792418326</c:v>
                </c:pt>
                <c:pt idx="14902">
                  <c:v>-1.1210040282324583</c:v>
                </c:pt>
                <c:pt idx="14903">
                  <c:v>-1.1177618364151889</c:v>
                </c:pt>
                <c:pt idx="14904">
                  <c:v>-1.2107862907902722</c:v>
                </c:pt>
                <c:pt idx="14905">
                  <c:v>-1.2455289109517083</c:v>
                </c:pt>
                <c:pt idx="14906">
                  <c:v>-1.298668688536847</c:v>
                </c:pt>
                <c:pt idx="14907">
                  <c:v>-1.0417197341716027</c:v>
                </c:pt>
                <c:pt idx="14908">
                  <c:v>-1.2140163518083555</c:v>
                </c:pt>
                <c:pt idx="14909">
                  <c:v>-1.4676987197315279</c:v>
                </c:pt>
                <c:pt idx="14910">
                  <c:v>-1.4333978727359749</c:v>
                </c:pt>
                <c:pt idx="14911">
                  <c:v>-1.095090260058811</c:v>
                </c:pt>
                <c:pt idx="14912">
                  <c:v>-1.0531898150757084</c:v>
                </c:pt>
                <c:pt idx="14913">
                  <c:v>-0.98906880244309991</c:v>
                </c:pt>
                <c:pt idx="14914">
                  <c:v>-0.93947859974205561</c:v>
                </c:pt>
                <c:pt idx="14915">
                  <c:v>-0.90603183407661669</c:v>
                </c:pt>
                <c:pt idx="14916">
                  <c:v>-0.86950737351091389</c:v>
                </c:pt>
                <c:pt idx="14917">
                  <c:v>-0.25683841099408222</c:v>
                </c:pt>
                <c:pt idx="14918">
                  <c:v>-0.25184551634099694</c:v>
                </c:pt>
                <c:pt idx="14919">
                  <c:v>-0.25130631666485276</c:v>
                </c:pt>
                <c:pt idx="14920">
                  <c:v>-0.24738929418005556</c:v>
                </c:pt>
                <c:pt idx="14921">
                  <c:v>-0.24690177983904277</c:v>
                </c:pt>
                <c:pt idx="14922">
                  <c:v>-0.24069216755536416</c:v>
                </c:pt>
                <c:pt idx="14923">
                  <c:v>-0.24016909662853556</c:v>
                </c:pt>
                <c:pt idx="14924">
                  <c:v>-0.23378515972863387</c:v>
                </c:pt>
                <c:pt idx="14925">
                  <c:v>-0.30451891457763608</c:v>
                </c:pt>
                <c:pt idx="14926">
                  <c:v>-0.2777938121015861</c:v>
                </c:pt>
                <c:pt idx="14927">
                  <c:v>-0.27728402983480444</c:v>
                </c:pt>
                <c:pt idx="14928">
                  <c:v>-0.27367067754794583</c:v>
                </c:pt>
                <c:pt idx="14929">
                  <c:v>-7.9336563804686955E-2</c:v>
                </c:pt>
                <c:pt idx="14930">
                  <c:v>-7.4840598211125278E-2</c:v>
                </c:pt>
                <c:pt idx="14931">
                  <c:v>-7.48353082021989E-2</c:v>
                </c:pt>
                <c:pt idx="14932">
                  <c:v>-6.8574620324956398E-2</c:v>
                </c:pt>
                <c:pt idx="14933">
                  <c:v>-6.8096668563226936E-2</c:v>
                </c:pt>
                <c:pt idx="14934">
                  <c:v>-6.1298358234923057E-2</c:v>
                </c:pt>
                <c:pt idx="14935">
                  <c:v>-6.1004642743988612E-2</c:v>
                </c:pt>
                <c:pt idx="14936">
                  <c:v>-5.4879747049109723E-2</c:v>
                </c:pt>
                <c:pt idx="14937">
                  <c:v>-5.468920136219084E-2</c:v>
                </c:pt>
                <c:pt idx="14938">
                  <c:v>-4.8102633433721946E-2</c:v>
                </c:pt>
                <c:pt idx="14939">
                  <c:v>-4.8023411746570557E-2</c:v>
                </c:pt>
                <c:pt idx="14940">
                  <c:v>-4.1625069951100553E-2</c:v>
                </c:pt>
                <c:pt idx="14941">
                  <c:v>-0.12504907084818612</c:v>
                </c:pt>
                <c:pt idx="14942">
                  <c:v>-7.4256749923141945E-3</c:v>
                </c:pt>
                <c:pt idx="14943">
                  <c:v>-0.23381654978049224</c:v>
                </c:pt>
                <c:pt idx="14944">
                  <c:v>-0.22472784716056834</c:v>
                </c:pt>
                <c:pt idx="14945">
                  <c:v>-0.32200829634439443</c:v>
                </c:pt>
                <c:pt idx="14946">
                  <c:v>-0.26830676068235498</c:v>
                </c:pt>
                <c:pt idx="14947">
                  <c:v>-0.41535654507409725</c:v>
                </c:pt>
                <c:pt idx="14948">
                  <c:v>-0.57959256081658328</c:v>
                </c:pt>
                <c:pt idx="14949">
                  <c:v>-0.70807684704539164</c:v>
                </c:pt>
                <c:pt idx="14950">
                  <c:v>-0.86542738817548337</c:v>
                </c:pt>
                <c:pt idx="14951">
                  <c:v>-0.88960825160485557</c:v>
                </c:pt>
                <c:pt idx="14952">
                  <c:v>-1.0105906425647722</c:v>
                </c:pt>
                <c:pt idx="14953">
                  <c:v>-1.0628210830670195</c:v>
                </c:pt>
                <c:pt idx="14954">
                  <c:v>-1.1919936410559862</c:v>
                </c:pt>
                <c:pt idx="14955">
                  <c:v>-1.2050369174651028</c:v>
                </c:pt>
                <c:pt idx="14956">
                  <c:v>-1.2631171391303888</c:v>
                </c:pt>
                <c:pt idx="14957">
                  <c:v>-1.4822223829715611</c:v>
                </c:pt>
                <c:pt idx="14958">
                  <c:v>-1.4283478723919971</c:v>
                </c:pt>
                <c:pt idx="14959">
                  <c:v>-1.2988959202262251</c:v>
                </c:pt>
                <c:pt idx="14960">
                  <c:v>-1.1786399463741581</c:v>
                </c:pt>
                <c:pt idx="14961">
                  <c:v>-1.0778357088396777</c:v>
                </c:pt>
                <c:pt idx="14962">
                  <c:v>-0.97651042186835546</c:v>
                </c:pt>
                <c:pt idx="14963">
                  <c:v>-0.91927798993250553</c:v>
                </c:pt>
                <c:pt idx="14964">
                  <c:v>-0.86747889637111941</c:v>
                </c:pt>
                <c:pt idx="14965">
                  <c:v>-0.24770271296478888</c:v>
                </c:pt>
                <c:pt idx="14966">
                  <c:v>-0.24396372780643028</c:v>
                </c:pt>
                <c:pt idx="14967">
                  <c:v>-0.24326670798623001</c:v>
                </c:pt>
                <c:pt idx="14968">
                  <c:v>-0.23845301875358249</c:v>
                </c:pt>
                <c:pt idx="14969">
                  <c:v>-0.23770488679940641</c:v>
                </c:pt>
                <c:pt idx="14970">
                  <c:v>-0.23196034963361917</c:v>
                </c:pt>
                <c:pt idx="14971">
                  <c:v>-0.23151349949830555</c:v>
                </c:pt>
                <c:pt idx="14972">
                  <c:v>-0.22499837037729525</c:v>
                </c:pt>
                <c:pt idx="14973">
                  <c:v>-0.2974012554559361</c:v>
                </c:pt>
                <c:pt idx="14974">
                  <c:v>-0.27006973194651557</c:v>
                </c:pt>
                <c:pt idx="14975">
                  <c:v>-0.27021100108291612</c:v>
                </c:pt>
                <c:pt idx="14976">
                  <c:v>-0.26654519307967667</c:v>
                </c:pt>
                <c:pt idx="14977">
                  <c:v>-7.2448273211146386E-2</c:v>
                </c:pt>
                <c:pt idx="14978">
                  <c:v>-6.767294656308806E-2</c:v>
                </c:pt>
                <c:pt idx="14979">
                  <c:v>-6.7894240456965002E-2</c:v>
                </c:pt>
                <c:pt idx="14980">
                  <c:v>-6.2096941897963338E-2</c:v>
                </c:pt>
                <c:pt idx="14981">
                  <c:v>-6.1795114489668061E-2</c:v>
                </c:pt>
                <c:pt idx="14982">
                  <c:v>-5.557403085362056E-2</c:v>
                </c:pt>
                <c:pt idx="14983">
                  <c:v>-5.4814546123161667E-2</c:v>
                </c:pt>
                <c:pt idx="14984">
                  <c:v>-4.831353921864584E-2</c:v>
                </c:pt>
                <c:pt idx="14985">
                  <c:v>-4.7899714179626671E-2</c:v>
                </c:pt>
                <c:pt idx="14986">
                  <c:v>-4.1817685834178331E-2</c:v>
                </c:pt>
                <c:pt idx="14987">
                  <c:v>-4.1550033359755559E-2</c:v>
                </c:pt>
                <c:pt idx="14988">
                  <c:v>-3.5314751153713055E-2</c:v>
                </c:pt>
                <c:pt idx="14989">
                  <c:v>-0.11679670516400749</c:v>
                </c:pt>
                <c:pt idx="14990">
                  <c:v>-6.1490303771886939E-2</c:v>
                </c:pt>
                <c:pt idx="14991">
                  <c:v>-0.24542207995273527</c:v>
                </c:pt>
                <c:pt idx="14992">
                  <c:v>-0.25509473987278386</c:v>
                </c:pt>
                <c:pt idx="14993">
                  <c:v>-0.62125481128240279</c:v>
                </c:pt>
                <c:pt idx="14994">
                  <c:v>-0.72906985513375833</c:v>
                </c:pt>
                <c:pt idx="14995">
                  <c:v>-0.83812568417042221</c:v>
                </c:pt>
                <c:pt idx="14996">
                  <c:v>-0.89396944306159176</c:v>
                </c:pt>
                <c:pt idx="14997">
                  <c:v>-0.80592382701407217</c:v>
                </c:pt>
                <c:pt idx="14998">
                  <c:v>-0.78571126777520273</c:v>
                </c:pt>
                <c:pt idx="14999">
                  <c:v>-0.74201954737786657</c:v>
                </c:pt>
                <c:pt idx="15000">
                  <c:v>-0.91894784372168337</c:v>
                </c:pt>
                <c:pt idx="15001">
                  <c:v>-0.86123763144123056</c:v>
                </c:pt>
                <c:pt idx="15002">
                  <c:v>-0.85229714077042773</c:v>
                </c:pt>
                <c:pt idx="15003">
                  <c:v>-0.72752266252698605</c:v>
                </c:pt>
                <c:pt idx="15004">
                  <c:v>-0.62572315629130837</c:v>
                </c:pt>
                <c:pt idx="15005">
                  <c:v>-0.80018608463320839</c:v>
                </c:pt>
                <c:pt idx="15006">
                  <c:v>-0.79049996295300828</c:v>
                </c:pt>
                <c:pt idx="15007">
                  <c:v>-0.78421864673965547</c:v>
                </c:pt>
                <c:pt idx="15008">
                  <c:v>-0.73816652142632788</c:v>
                </c:pt>
                <c:pt idx="15009">
                  <c:v>-0.6571095543284472</c:v>
                </c:pt>
                <c:pt idx="15010">
                  <c:v>-0.62536256052454442</c:v>
                </c:pt>
                <c:pt idx="15011">
                  <c:v>-0.58613838458618617</c:v>
                </c:pt>
                <c:pt idx="15012">
                  <c:v>-0.53396118536538884</c:v>
                </c:pt>
                <c:pt idx="15013">
                  <c:v>-0.21639984423250974</c:v>
                </c:pt>
                <c:pt idx="15014">
                  <c:v>-0.21146932724492778</c:v>
                </c:pt>
                <c:pt idx="15015">
                  <c:v>-0.21072193024381944</c:v>
                </c:pt>
                <c:pt idx="15016">
                  <c:v>-0.20532846162276056</c:v>
                </c:pt>
                <c:pt idx="15017">
                  <c:v>-0.20511565545392055</c:v>
                </c:pt>
                <c:pt idx="15018">
                  <c:v>-0.19960744967933169</c:v>
                </c:pt>
                <c:pt idx="15019">
                  <c:v>-0.19950161935209973</c:v>
                </c:pt>
                <c:pt idx="15020">
                  <c:v>-0.19306258948360444</c:v>
                </c:pt>
                <c:pt idx="15021">
                  <c:v>-0.24036742754980667</c:v>
                </c:pt>
                <c:pt idx="15022">
                  <c:v>-0.23464956574586693</c:v>
                </c:pt>
                <c:pt idx="15023">
                  <c:v>-0.23398601387599557</c:v>
                </c:pt>
                <c:pt idx="15024">
                  <c:v>-0.229340133880585</c:v>
                </c:pt>
                <c:pt idx="15025">
                  <c:v>-3.5073764218306394E-2</c:v>
                </c:pt>
                <c:pt idx="15026">
                  <c:v>-2.9439081307373886E-2</c:v>
                </c:pt>
                <c:pt idx="15027">
                  <c:v>-2.9132088589676947E-2</c:v>
                </c:pt>
                <c:pt idx="15028">
                  <c:v>-2.245580634869258E-2</c:v>
                </c:pt>
                <c:pt idx="15029">
                  <c:v>-2.2125747562600304E-2</c:v>
                </c:pt>
                <c:pt idx="15030">
                  <c:v>-1.4767045435058027E-2</c:v>
                </c:pt>
                <c:pt idx="15031">
                  <c:v>-1.4385854367369139E-2</c:v>
                </c:pt>
                <c:pt idx="15032">
                  <c:v>-6.4145690024276667E-3</c:v>
                </c:pt>
                <c:pt idx="15033">
                  <c:v>-6.2280786756117772E-3</c:v>
                </c:pt>
                <c:pt idx="15034">
                  <c:v>0</c:v>
                </c:pt>
                <c:pt idx="15035">
                  <c:v>0</c:v>
                </c:pt>
                <c:pt idx="15036">
                  <c:v>0</c:v>
                </c:pt>
                <c:pt idx="15037">
                  <c:v>-6.9566662362406106E-2</c:v>
                </c:pt>
                <c:pt idx="15038">
                  <c:v>-2.263651801484811E-2</c:v>
                </c:pt>
                <c:pt idx="15039">
                  <c:v>-0.21052879674542166</c:v>
                </c:pt>
                <c:pt idx="15040">
                  <c:v>-0.21878276636831445</c:v>
                </c:pt>
                <c:pt idx="15041">
                  <c:v>-3.9530724184994724E-2</c:v>
                </c:pt>
                <c:pt idx="15042">
                  <c:v>-6.106000533311555E-2</c:v>
                </c:pt>
                <c:pt idx="15043">
                  <c:v>-6.2003701496579446E-2</c:v>
                </c:pt>
                <c:pt idx="15044">
                  <c:v>-7.2321362307332493E-2</c:v>
                </c:pt>
                <c:pt idx="15045">
                  <c:v>-6.4936977827810272E-2</c:v>
                </c:pt>
                <c:pt idx="15046">
                  <c:v>-8.5698790100228892E-2</c:v>
                </c:pt>
                <c:pt idx="15047">
                  <c:v>-6.7703600537946398E-2</c:v>
                </c:pt>
                <c:pt idx="15048">
                  <c:v>-0.10052547133438612</c:v>
                </c:pt>
                <c:pt idx="15049">
                  <c:v>-8.9884914344321387E-2</c:v>
                </c:pt>
                <c:pt idx="15050">
                  <c:v>-0.13052608083002415</c:v>
                </c:pt>
                <c:pt idx="15051">
                  <c:v>-0.11882694655574057</c:v>
                </c:pt>
                <c:pt idx="15052">
                  <c:v>-0.16467177583029138</c:v>
                </c:pt>
                <c:pt idx="15053">
                  <c:v>-0.26751508742146363</c:v>
                </c:pt>
                <c:pt idx="15054">
                  <c:v>-0.25111059335777919</c:v>
                </c:pt>
                <c:pt idx="15055">
                  <c:v>-6.2053490526567778E-2</c:v>
                </c:pt>
                <c:pt idx="15056">
                  <c:v>-5.1995430915826667E-2</c:v>
                </c:pt>
                <c:pt idx="15057">
                  <c:v>-4.5982922494178055E-2</c:v>
                </c:pt>
                <c:pt idx="15058">
                  <c:v>-4.2484879604517495E-2</c:v>
                </c:pt>
                <c:pt idx="15059">
                  <c:v>-4.1836847589005834E-2</c:v>
                </c:pt>
                <c:pt idx="15060">
                  <c:v>-3.7132144496664167E-2</c:v>
                </c:pt>
                <c:pt idx="15061">
                  <c:v>-0.23089597912009835</c:v>
                </c:pt>
                <c:pt idx="15062">
                  <c:v>-0.22590898283058611</c:v>
                </c:pt>
                <c:pt idx="15063">
                  <c:v>-0.22553414222067669</c:v>
                </c:pt>
                <c:pt idx="15064">
                  <c:v>-0.22079812095662027</c:v>
                </c:pt>
                <c:pt idx="15065">
                  <c:v>-0.22050066659372583</c:v>
                </c:pt>
                <c:pt idx="15066">
                  <c:v>-0.21429299479021113</c:v>
                </c:pt>
                <c:pt idx="15067">
                  <c:v>-0.21390309234744442</c:v>
                </c:pt>
                <c:pt idx="15068">
                  <c:v>-0.20750260709839252</c:v>
                </c:pt>
                <c:pt idx="15069">
                  <c:v>-0.25603299842996363</c:v>
                </c:pt>
                <c:pt idx="15070">
                  <c:v>-0.25103805865645251</c:v>
                </c:pt>
                <c:pt idx="15071">
                  <c:v>-0.25071090805391444</c:v>
                </c:pt>
                <c:pt idx="15072">
                  <c:v>-0.24536591295479279</c:v>
                </c:pt>
                <c:pt idx="15073">
                  <c:v>-5.1427765779857221E-2</c:v>
                </c:pt>
                <c:pt idx="15074">
                  <c:v>-4.6570146093208052E-2</c:v>
                </c:pt>
                <c:pt idx="15075">
                  <c:v>-4.7034895858708604E-2</c:v>
                </c:pt>
                <c:pt idx="15076">
                  <c:v>-4.1011718656006946E-2</c:v>
                </c:pt>
                <c:pt idx="15077">
                  <c:v>-4.0976491616151113E-2</c:v>
                </c:pt>
                <c:pt idx="15078">
                  <c:v>-3.4436909840200002E-2</c:v>
                </c:pt>
                <c:pt idx="15079">
                  <c:v>-3.430490030511972E-2</c:v>
                </c:pt>
                <c:pt idx="15080">
                  <c:v>-2.8068896691919441E-2</c:v>
                </c:pt>
                <c:pt idx="15081">
                  <c:v>-2.7923745981689722E-2</c:v>
                </c:pt>
                <c:pt idx="15082">
                  <c:v>-2.1251740501519945E-2</c:v>
                </c:pt>
                <c:pt idx="15083">
                  <c:v>-2.0762357315484363E-2</c:v>
                </c:pt>
                <c:pt idx="15084">
                  <c:v>-1.3414472917998278E-2</c:v>
                </c:pt>
                <c:pt idx="15085">
                  <c:v>-9.2634701059324726E-2</c:v>
                </c:pt>
                <c:pt idx="15086">
                  <c:v>-4.3414763521896667E-2</c:v>
                </c:pt>
                <c:pt idx="15087">
                  <c:v>-0.23112680873951388</c:v>
                </c:pt>
                <c:pt idx="15088">
                  <c:v>-0.24133614311732499</c:v>
                </c:pt>
                <c:pt idx="15089">
                  <c:v>-6.0413177423560831E-2</c:v>
                </c:pt>
                <c:pt idx="15090">
                  <c:v>-7.4634347895842501E-2</c:v>
                </c:pt>
                <c:pt idx="15091">
                  <c:v>-6.292521916728E-2</c:v>
                </c:pt>
                <c:pt idx="15092">
                  <c:v>-6.830373524117167E-2</c:v>
                </c:pt>
                <c:pt idx="15093">
                  <c:v>-7.1503621873958617E-2</c:v>
                </c:pt>
                <c:pt idx="15094">
                  <c:v>-7.2792420439751107E-2</c:v>
                </c:pt>
                <c:pt idx="15095">
                  <c:v>-5.8615772065413616E-2</c:v>
                </c:pt>
                <c:pt idx="15096">
                  <c:v>-5.5908559624214163E-2</c:v>
                </c:pt>
                <c:pt idx="15097">
                  <c:v>-4.120980616214278E-2</c:v>
                </c:pt>
                <c:pt idx="15098">
                  <c:v>-3.5171895387026392E-2</c:v>
                </c:pt>
                <c:pt idx="15099">
                  <c:v>-3.361943414666E-2</c:v>
                </c:pt>
                <c:pt idx="15100">
                  <c:v>-3.1027681014053055E-2</c:v>
                </c:pt>
                <c:pt idx="15101">
                  <c:v>-2.713725625788653E-2</c:v>
                </c:pt>
                <c:pt idx="15102">
                  <c:v>-2.4522564300703084E-2</c:v>
                </c:pt>
                <c:pt idx="15103">
                  <c:v>-2.2138811397131947E-2</c:v>
                </c:pt>
                <c:pt idx="15104">
                  <c:v>-1.817411704958425E-2</c:v>
                </c:pt>
                <c:pt idx="15105">
                  <c:v>-1.6942217916364695E-2</c:v>
                </c:pt>
                <c:pt idx="15106">
                  <c:v>-1.2431822017946834E-2</c:v>
                </c:pt>
                <c:pt idx="15107">
                  <c:v>-1.1929724690077862E-2</c:v>
                </c:pt>
                <c:pt idx="15108">
                  <c:v>-6.5739396026143057E-3</c:v>
                </c:pt>
                <c:pt idx="15109">
                  <c:v>-0.20002514740944222</c:v>
                </c:pt>
                <c:pt idx="15110">
                  <c:v>-0.19483190765010613</c:v>
                </c:pt>
                <c:pt idx="15111">
                  <c:v>-0.19461491044405974</c:v>
                </c:pt>
                <c:pt idx="15112">
                  <c:v>-0.18930247123850835</c:v>
                </c:pt>
                <c:pt idx="15113">
                  <c:v>-0.18909022609226223</c:v>
                </c:pt>
                <c:pt idx="15114">
                  <c:v>-0.18327564979296557</c:v>
                </c:pt>
                <c:pt idx="15115">
                  <c:v>-0.18292430818662359</c:v>
                </c:pt>
                <c:pt idx="15116">
                  <c:v>-0.17647212001438445</c:v>
                </c:pt>
                <c:pt idx="15117">
                  <c:v>-0.22350521680540167</c:v>
                </c:pt>
                <c:pt idx="15118">
                  <c:v>-0.21863760695597168</c:v>
                </c:pt>
                <c:pt idx="15119">
                  <c:v>-0.2180156966960464</c:v>
                </c:pt>
                <c:pt idx="15120">
                  <c:v>-0.21345376133187582</c:v>
                </c:pt>
                <c:pt idx="15121">
                  <c:v>-1.899696044326361E-2</c:v>
                </c:pt>
                <c:pt idx="15122">
                  <c:v>-1.332358592590575E-2</c:v>
                </c:pt>
                <c:pt idx="15123">
                  <c:v>-1.3274525711440166E-2</c:v>
                </c:pt>
                <c:pt idx="15124">
                  <c:v>-6.840950892781722E-3</c:v>
                </c:pt>
                <c:pt idx="15125">
                  <c:v>-6.8333953730945274E-3</c:v>
                </c:pt>
                <c:pt idx="15126">
                  <c:v>0</c:v>
                </c:pt>
                <c:pt idx="15127">
                  <c:v>0</c:v>
                </c:pt>
                <c:pt idx="15128">
                  <c:v>0</c:v>
                </c:pt>
                <c:pt idx="15129">
                  <c:v>0</c:v>
                </c:pt>
                <c:pt idx="15130">
                  <c:v>0</c:v>
                </c:pt>
                <c:pt idx="15131">
                  <c:v>0</c:v>
                </c:pt>
                <c:pt idx="15132">
                  <c:v>0</c:v>
                </c:pt>
                <c:pt idx="15133">
                  <c:v>-5.7388969987312778E-2</c:v>
                </c:pt>
                <c:pt idx="15134">
                  <c:v>0</c:v>
                </c:pt>
                <c:pt idx="15135">
                  <c:v>-0.19132365214391112</c:v>
                </c:pt>
                <c:pt idx="15136">
                  <c:v>-0.18246940672306472</c:v>
                </c:pt>
                <c:pt idx="15137">
                  <c:v>-0.14805587773746332</c:v>
                </c:pt>
                <c:pt idx="15138">
                  <c:v>-4.6090976158914443E-2</c:v>
                </c:pt>
                <c:pt idx="15139">
                  <c:v>-7.2552246348216401E-2</c:v>
                </c:pt>
                <c:pt idx="15140">
                  <c:v>-0.22247505386890806</c:v>
                </c:pt>
                <c:pt idx="15141">
                  <c:v>-0.23140522546070805</c:v>
                </c:pt>
                <c:pt idx="15142">
                  <c:v>-0.3620282178212611</c:v>
                </c:pt>
                <c:pt idx="15143">
                  <c:v>-0.4061270740113806</c:v>
                </c:pt>
                <c:pt idx="15144">
                  <c:v>-0.54935370482404999</c:v>
                </c:pt>
                <c:pt idx="15145">
                  <c:v>-0.57640703977658325</c:v>
                </c:pt>
                <c:pt idx="15146">
                  <c:v>-0.66991646254456949</c:v>
                </c:pt>
                <c:pt idx="15147">
                  <c:v>-0.52791753229944172</c:v>
                </c:pt>
                <c:pt idx="15148">
                  <c:v>-0.47026078817879446</c:v>
                </c:pt>
                <c:pt idx="15149">
                  <c:v>-0.76055433275075834</c:v>
                </c:pt>
                <c:pt idx="15150">
                  <c:v>-0.70635273046644165</c:v>
                </c:pt>
                <c:pt idx="15151">
                  <c:v>-0.45001472220535554</c:v>
                </c:pt>
                <c:pt idx="15152">
                  <c:v>-0.41329605438145833</c:v>
                </c:pt>
                <c:pt idx="15153">
                  <c:v>-0.37826103950545831</c:v>
                </c:pt>
                <c:pt idx="15154">
                  <c:v>-0.35066256337866114</c:v>
                </c:pt>
                <c:pt idx="15155">
                  <c:v>-0.33220887365920559</c:v>
                </c:pt>
                <c:pt idx="15156">
                  <c:v>-0.31845904511741113</c:v>
                </c:pt>
                <c:pt idx="15157">
                  <c:v>-0.19590997534332891</c:v>
                </c:pt>
                <c:pt idx="15158">
                  <c:v>-0.1927474234808311</c:v>
                </c:pt>
                <c:pt idx="15159">
                  <c:v>-0.19241745652612224</c:v>
                </c:pt>
                <c:pt idx="15160">
                  <c:v>-0.18875191493783888</c:v>
                </c:pt>
                <c:pt idx="15161">
                  <c:v>-0.18842373469130749</c:v>
                </c:pt>
                <c:pt idx="15162">
                  <c:v>-0.18336941123033945</c:v>
                </c:pt>
                <c:pt idx="15163">
                  <c:v>-0.18271222353974861</c:v>
                </c:pt>
                <c:pt idx="15164">
                  <c:v>-0.17651027733302804</c:v>
                </c:pt>
                <c:pt idx="15165">
                  <c:v>-0.22381677603996444</c:v>
                </c:pt>
                <c:pt idx="15166">
                  <c:v>-0.21950380506174083</c:v>
                </c:pt>
                <c:pt idx="15167">
                  <c:v>-0.21925990790986305</c:v>
                </c:pt>
                <c:pt idx="15168">
                  <c:v>-0.21568531969679111</c:v>
                </c:pt>
                <c:pt idx="15169">
                  <c:v>-2.1707761025946497E-2</c:v>
                </c:pt>
                <c:pt idx="15170">
                  <c:v>-1.6885271193925917E-2</c:v>
                </c:pt>
                <c:pt idx="15171">
                  <c:v>-1.6567919079892721E-2</c:v>
                </c:pt>
                <c:pt idx="15172">
                  <c:v>-9.8645803467348331E-3</c:v>
                </c:pt>
                <c:pt idx="15173">
                  <c:v>-9.3454417133019985E-3</c:v>
                </c:pt>
                <c:pt idx="15174">
                  <c:v>-2.5713699749958276E-3</c:v>
                </c:pt>
                <c:pt idx="15175">
                  <c:v>-2.3836345758861E-3</c:v>
                </c:pt>
                <c:pt idx="15176">
                  <c:v>0</c:v>
                </c:pt>
                <c:pt idx="15177">
                  <c:v>0</c:v>
                </c:pt>
                <c:pt idx="15178">
                  <c:v>0</c:v>
                </c:pt>
                <c:pt idx="15179">
                  <c:v>0</c:v>
                </c:pt>
                <c:pt idx="15180">
                  <c:v>0</c:v>
                </c:pt>
                <c:pt idx="15181">
                  <c:v>-6.2800567260836396E-2</c:v>
                </c:pt>
                <c:pt idx="15182">
                  <c:v>0</c:v>
                </c:pt>
                <c:pt idx="15183">
                  <c:v>-0.14625525772288139</c:v>
                </c:pt>
                <c:pt idx="15184">
                  <c:v>-0.12135883875790861</c:v>
                </c:pt>
                <c:pt idx="15185">
                  <c:v>-0.23285013876767249</c:v>
                </c:pt>
                <c:pt idx="15186">
                  <c:v>0</c:v>
                </c:pt>
                <c:pt idx="15187">
                  <c:v>0</c:v>
                </c:pt>
                <c:pt idx="15188">
                  <c:v>-7.8588083730993883E-3</c:v>
                </c:pt>
                <c:pt idx="15189">
                  <c:v>-9.4630741840889994E-3</c:v>
                </c:pt>
                <c:pt idx="15190">
                  <c:v>-5.7953667694423609E-2</c:v>
                </c:pt>
                <c:pt idx="15191">
                  <c:v>-2.7795661528879998E-2</c:v>
                </c:pt>
                <c:pt idx="15192">
                  <c:v>-3.7634687241782219E-2</c:v>
                </c:pt>
                <c:pt idx="15193">
                  <c:v>-3.4583462226261664E-2</c:v>
                </c:pt>
                <c:pt idx="15194">
                  <c:v>-4.2711880488095273E-2</c:v>
                </c:pt>
                <c:pt idx="15195">
                  <c:v>-4.6673976722913062E-2</c:v>
                </c:pt>
                <c:pt idx="15196">
                  <c:v>-5.1398662613936393E-2</c:v>
                </c:pt>
                <c:pt idx="15197">
                  <c:v>-0.27492373870746389</c:v>
                </c:pt>
                <c:pt idx="15198">
                  <c:v>-0.19038920675579724</c:v>
                </c:pt>
                <c:pt idx="15199">
                  <c:v>-0.13067241852114694</c:v>
                </c:pt>
                <c:pt idx="15200">
                  <c:v>-0.13114975511245888</c:v>
                </c:pt>
                <c:pt idx="15201">
                  <c:v>-0.11347780818266112</c:v>
                </c:pt>
                <c:pt idx="15202">
                  <c:v>-0.10321023906881611</c:v>
                </c:pt>
                <c:pt idx="15203">
                  <c:v>-8.883983065821667E-2</c:v>
                </c:pt>
                <c:pt idx="15204">
                  <c:v>-8.6132959847114998E-2</c:v>
                </c:pt>
                <c:pt idx="15205">
                  <c:v>-0.12218966838021861</c:v>
                </c:pt>
                <c:pt idx="15206">
                  <c:v>-9.0027893050445548E-2</c:v>
                </c:pt>
                <c:pt idx="15207">
                  <c:v>-8.9707347117459452E-2</c:v>
                </c:pt>
                <c:pt idx="15208">
                  <c:v>-8.5038602215934164E-2</c:v>
                </c:pt>
                <c:pt idx="15209">
                  <c:v>-8.4854755292051387E-2</c:v>
                </c:pt>
                <c:pt idx="15210">
                  <c:v>-7.7335651477227776E-2</c:v>
                </c:pt>
                <c:pt idx="15211">
                  <c:v>-7.7109323227185569E-2</c:v>
                </c:pt>
                <c:pt idx="15212">
                  <c:v>-6.8881935692853058E-2</c:v>
                </c:pt>
                <c:pt idx="15213">
                  <c:v>-0.12025988020067584</c:v>
                </c:pt>
                <c:pt idx="15214">
                  <c:v>-0.1149016910000125</c:v>
                </c:pt>
                <c:pt idx="15215">
                  <c:v>-0.11469958568038084</c:v>
                </c:pt>
                <c:pt idx="15216">
                  <c:v>-0.10984818984477666</c:v>
                </c:pt>
                <c:pt idx="15217">
                  <c:v>0</c:v>
                </c:pt>
                <c:pt idx="15218">
                  <c:v>0</c:v>
                </c:pt>
                <c:pt idx="15219">
                  <c:v>0</c:v>
                </c:pt>
                <c:pt idx="15220">
                  <c:v>0</c:v>
                </c:pt>
                <c:pt idx="15221">
                  <c:v>0</c:v>
                </c:pt>
                <c:pt idx="15222">
                  <c:v>0</c:v>
                </c:pt>
                <c:pt idx="15223">
                  <c:v>0</c:v>
                </c:pt>
                <c:pt idx="15224">
                  <c:v>0</c:v>
                </c:pt>
                <c:pt idx="15225">
                  <c:v>0</c:v>
                </c:pt>
                <c:pt idx="15226">
                  <c:v>0</c:v>
                </c:pt>
                <c:pt idx="15227">
                  <c:v>0</c:v>
                </c:pt>
                <c:pt idx="15228">
                  <c:v>0</c:v>
                </c:pt>
                <c:pt idx="15229">
                  <c:v>0</c:v>
                </c:pt>
                <c:pt idx="15230">
                  <c:v>0</c:v>
                </c:pt>
                <c:pt idx="15231">
                  <c:v>-0.11081228706421556</c:v>
                </c:pt>
                <c:pt idx="15232">
                  <c:v>-8.6638335889857226E-2</c:v>
                </c:pt>
                <c:pt idx="15233">
                  <c:v>-0.10515579967287612</c:v>
                </c:pt>
                <c:pt idx="15234">
                  <c:v>0</c:v>
                </c:pt>
                <c:pt idx="15235">
                  <c:v>-2.0167149045977307E-3</c:v>
                </c:pt>
                <c:pt idx="15236">
                  <c:v>-1.6760641271773749E-2</c:v>
                </c:pt>
                <c:pt idx="15237">
                  <c:v>-1.355824335961975E-2</c:v>
                </c:pt>
                <c:pt idx="15238">
                  <c:v>-5.5914785912743049E-2</c:v>
                </c:pt>
                <c:pt idx="15239">
                  <c:v>-6.1919857981975836E-2</c:v>
                </c:pt>
                <c:pt idx="15240">
                  <c:v>-8.4090328127999173E-2</c:v>
                </c:pt>
                <c:pt idx="15241">
                  <c:v>-7.9899484726741118E-2</c:v>
                </c:pt>
                <c:pt idx="15242">
                  <c:v>-9.4118791244263048E-2</c:v>
                </c:pt>
                <c:pt idx="15243">
                  <c:v>-6.7108562711613612E-2</c:v>
                </c:pt>
                <c:pt idx="15244">
                  <c:v>-7.0261345507399722E-2</c:v>
                </c:pt>
                <c:pt idx="15245">
                  <c:v>-0.37074066489992774</c:v>
                </c:pt>
                <c:pt idx="15246">
                  <c:v>-0.30227398732648053</c:v>
                </c:pt>
                <c:pt idx="15247">
                  <c:v>-0.14134690428765834</c:v>
                </c:pt>
                <c:pt idx="15248">
                  <c:v>-0.13682686662508944</c:v>
                </c:pt>
                <c:pt idx="15249">
                  <c:v>-0.11692389007274584</c:v>
                </c:pt>
                <c:pt idx="15250">
                  <c:v>-0.10634599399436194</c:v>
                </c:pt>
                <c:pt idx="15251">
                  <c:v>-9.2514393351541394E-2</c:v>
                </c:pt>
                <c:pt idx="15252">
                  <c:v>-8.9819832306705552E-2</c:v>
                </c:pt>
                <c:pt idx="15253">
                  <c:v>-0.11839132739019888</c:v>
                </c:pt>
                <c:pt idx="15254">
                  <c:v>-8.6621829082752511E-2</c:v>
                </c:pt>
                <c:pt idx="15255">
                  <c:v>-8.5698181895548051E-2</c:v>
                </c:pt>
                <c:pt idx="15256">
                  <c:v>-8.1134811396048612E-2</c:v>
                </c:pt>
                <c:pt idx="15257">
                  <c:v>-8.0566255763719993E-2</c:v>
                </c:pt>
                <c:pt idx="15258">
                  <c:v>-7.4088309962255558E-2</c:v>
                </c:pt>
                <c:pt idx="15259">
                  <c:v>-7.3943399147534714E-2</c:v>
                </c:pt>
                <c:pt idx="15260">
                  <c:v>-6.5321436114721659E-2</c:v>
                </c:pt>
                <c:pt idx="15261">
                  <c:v>-0.11630388553739276</c:v>
                </c:pt>
                <c:pt idx="15262">
                  <c:v>-0.11018159424828416</c:v>
                </c:pt>
                <c:pt idx="15263">
                  <c:v>-0.10988769825697972</c:v>
                </c:pt>
                <c:pt idx="15264">
                  <c:v>-0.10442210640496583</c:v>
                </c:pt>
                <c:pt idx="15265">
                  <c:v>0</c:v>
                </c:pt>
                <c:pt idx="15266">
                  <c:v>0</c:v>
                </c:pt>
                <c:pt idx="15267">
                  <c:v>0</c:v>
                </c:pt>
                <c:pt idx="15268">
                  <c:v>0</c:v>
                </c:pt>
                <c:pt idx="15269">
                  <c:v>0</c:v>
                </c:pt>
                <c:pt idx="15270">
                  <c:v>0</c:v>
                </c:pt>
                <c:pt idx="15271">
                  <c:v>0</c:v>
                </c:pt>
                <c:pt idx="15272">
                  <c:v>0</c:v>
                </c:pt>
                <c:pt idx="15273">
                  <c:v>0</c:v>
                </c:pt>
                <c:pt idx="15274">
                  <c:v>0</c:v>
                </c:pt>
                <c:pt idx="15275">
                  <c:v>0</c:v>
                </c:pt>
                <c:pt idx="15276">
                  <c:v>0</c:v>
                </c:pt>
                <c:pt idx="15277">
                  <c:v>0</c:v>
                </c:pt>
                <c:pt idx="15278">
                  <c:v>0</c:v>
                </c:pt>
                <c:pt idx="15279">
                  <c:v>-9.6190407734721664E-2</c:v>
                </c:pt>
                <c:pt idx="15280">
                  <c:v>-2.6945496236478527E-2</c:v>
                </c:pt>
                <c:pt idx="15281">
                  <c:v>-3.9405491299689996E-2</c:v>
                </c:pt>
                <c:pt idx="15282">
                  <c:v>0</c:v>
                </c:pt>
                <c:pt idx="15283">
                  <c:v>0</c:v>
                </c:pt>
                <c:pt idx="15284">
                  <c:v>0</c:v>
                </c:pt>
                <c:pt idx="15285">
                  <c:v>-3.3867126214148888E-4</c:v>
                </c:pt>
                <c:pt idx="15286">
                  <c:v>-3.1031015499167501E-2</c:v>
                </c:pt>
                <c:pt idx="15287">
                  <c:v>0</c:v>
                </c:pt>
                <c:pt idx="15288">
                  <c:v>-1.7777133384796084E-2</c:v>
                </c:pt>
                <c:pt idx="15289">
                  <c:v>-1.1733331287236694E-2</c:v>
                </c:pt>
                <c:pt idx="15290">
                  <c:v>-3.2387529887057225E-2</c:v>
                </c:pt>
                <c:pt idx="15291">
                  <c:v>-3.3684164835935837E-2</c:v>
                </c:pt>
                <c:pt idx="15292">
                  <c:v>-4.1576611494790833E-2</c:v>
                </c:pt>
                <c:pt idx="15293">
                  <c:v>-2.5686423523532113E-2</c:v>
                </c:pt>
                <c:pt idx="15294">
                  <c:v>-0.16709003101938277</c:v>
                </c:pt>
                <c:pt idx="15295">
                  <c:v>-7.4122104725807506E-2</c:v>
                </c:pt>
                <c:pt idx="15296">
                  <c:v>-8.4016562001781106E-2</c:v>
                </c:pt>
                <c:pt idx="15297">
                  <c:v>-6.5658633703818609E-2</c:v>
                </c:pt>
                <c:pt idx="15298">
                  <c:v>-5.8292734852857506E-2</c:v>
                </c:pt>
                <c:pt idx="15299">
                  <c:v>-4.1236975389310551E-2</c:v>
                </c:pt>
                <c:pt idx="15300">
                  <c:v>-3.5525690272378334E-2</c:v>
                </c:pt>
                <c:pt idx="15301">
                  <c:v>-8.9332609028879725E-2</c:v>
                </c:pt>
                <c:pt idx="15302">
                  <c:v>-3.8821437186193054E-2</c:v>
                </c:pt>
                <c:pt idx="15303">
                  <c:v>-3.8171185368843889E-2</c:v>
                </c:pt>
                <c:pt idx="15304">
                  <c:v>-3.6018868999466665E-2</c:v>
                </c:pt>
                <c:pt idx="15305">
                  <c:v>-3.5202987388172222E-2</c:v>
                </c:pt>
                <c:pt idx="15306">
                  <c:v>-2.9387357599080555E-2</c:v>
                </c:pt>
                <c:pt idx="15307">
                  <c:v>-2.8781850765080278E-2</c:v>
                </c:pt>
                <c:pt idx="15308">
                  <c:v>-2.1458763411276224E-2</c:v>
                </c:pt>
                <c:pt idx="15309">
                  <c:v>-7.2799743728437505E-2</c:v>
                </c:pt>
                <c:pt idx="15310">
                  <c:v>-6.7162896130389727E-2</c:v>
                </c:pt>
                <c:pt idx="15311">
                  <c:v>-6.694887663762028E-2</c:v>
                </c:pt>
                <c:pt idx="15312">
                  <c:v>-6.3244121161838612E-2</c:v>
                </c:pt>
                <c:pt idx="15313">
                  <c:v>0</c:v>
                </c:pt>
                <c:pt idx="15314">
                  <c:v>0</c:v>
                </c:pt>
                <c:pt idx="15315">
                  <c:v>0</c:v>
                </c:pt>
                <c:pt idx="15316">
                  <c:v>0</c:v>
                </c:pt>
                <c:pt idx="15317">
                  <c:v>0</c:v>
                </c:pt>
                <c:pt idx="15318">
                  <c:v>0</c:v>
                </c:pt>
                <c:pt idx="15319">
                  <c:v>0</c:v>
                </c:pt>
                <c:pt idx="15320">
                  <c:v>0</c:v>
                </c:pt>
                <c:pt idx="15321">
                  <c:v>0</c:v>
                </c:pt>
                <c:pt idx="15322">
                  <c:v>0</c:v>
                </c:pt>
                <c:pt idx="15323">
                  <c:v>0</c:v>
                </c:pt>
                <c:pt idx="15324">
                  <c:v>0</c:v>
                </c:pt>
                <c:pt idx="15325">
                  <c:v>0</c:v>
                </c:pt>
                <c:pt idx="15326">
                  <c:v>0</c:v>
                </c:pt>
                <c:pt idx="15327">
                  <c:v>-6.0323795968147222E-2</c:v>
                </c:pt>
                <c:pt idx="15328">
                  <c:v>-2.9237771836197498E-3</c:v>
                </c:pt>
                <c:pt idx="15329">
                  <c:v>-2.1606170176519054E-2</c:v>
                </c:pt>
                <c:pt idx="15330">
                  <c:v>0</c:v>
                </c:pt>
                <c:pt idx="15331">
                  <c:v>0</c:v>
                </c:pt>
                <c:pt idx="15332">
                  <c:v>0</c:v>
                </c:pt>
                <c:pt idx="15333">
                  <c:v>0</c:v>
                </c:pt>
                <c:pt idx="15334">
                  <c:v>-2.5983120442235278E-2</c:v>
                </c:pt>
                <c:pt idx="15335">
                  <c:v>-3.4991066283634721E-2</c:v>
                </c:pt>
                <c:pt idx="15336">
                  <c:v>-7.8525834679195841E-2</c:v>
                </c:pt>
                <c:pt idx="15337">
                  <c:v>-7.0695609242810556E-2</c:v>
                </c:pt>
                <c:pt idx="15338">
                  <c:v>-0.11757488633795694</c:v>
                </c:pt>
                <c:pt idx="15339">
                  <c:v>-0.10623173072035388</c:v>
                </c:pt>
                <c:pt idx="15340">
                  <c:v>-0.1800823599021189</c:v>
                </c:pt>
                <c:pt idx="15341">
                  <c:v>-0.29380012781282777</c:v>
                </c:pt>
                <c:pt idx="15342">
                  <c:v>-0.3120936052707694</c:v>
                </c:pt>
                <c:pt idx="15343">
                  <c:v>-0.19022271413580139</c:v>
                </c:pt>
                <c:pt idx="15344">
                  <c:v>-0.13877554790295332</c:v>
                </c:pt>
                <c:pt idx="15345">
                  <c:v>-0.11790113834242055</c:v>
                </c:pt>
                <c:pt idx="15346">
                  <c:v>-0.12041038044715972</c:v>
                </c:pt>
                <c:pt idx="15347">
                  <c:v>-0.10438591659717696</c:v>
                </c:pt>
                <c:pt idx="15348">
                  <c:v>-9.5325148692630285E-2</c:v>
                </c:pt>
                <c:pt idx="15349">
                  <c:v>-0.10274956509963055</c:v>
                </c:pt>
                <c:pt idx="15350">
                  <c:v>-6.5519831464986397E-2</c:v>
                </c:pt>
                <c:pt idx="15351">
                  <c:v>-6.5625838907033329E-2</c:v>
                </c:pt>
                <c:pt idx="15352">
                  <c:v>-6.4790796095968065E-2</c:v>
                </c:pt>
                <c:pt idx="15353">
                  <c:v>-6.4265133523849716E-2</c:v>
                </c:pt>
                <c:pt idx="15354">
                  <c:v>-5.7944583812481111E-2</c:v>
                </c:pt>
                <c:pt idx="15355">
                  <c:v>-5.7074005818203891E-2</c:v>
                </c:pt>
                <c:pt idx="15356">
                  <c:v>-5.1071458401525834E-2</c:v>
                </c:pt>
                <c:pt idx="15357">
                  <c:v>-0.10175904127484055</c:v>
                </c:pt>
                <c:pt idx="15358">
                  <c:v>-9.5506117960317785E-2</c:v>
                </c:pt>
                <c:pt idx="15359">
                  <c:v>-9.5200213202747228E-2</c:v>
                </c:pt>
                <c:pt idx="15360">
                  <c:v>-9.1779021676191952E-2</c:v>
                </c:pt>
                <c:pt idx="15361">
                  <c:v>0</c:v>
                </c:pt>
                <c:pt idx="15362">
                  <c:v>0</c:v>
                </c:pt>
                <c:pt idx="15363">
                  <c:v>0</c:v>
                </c:pt>
                <c:pt idx="15364">
                  <c:v>0</c:v>
                </c:pt>
                <c:pt idx="15365">
                  <c:v>0</c:v>
                </c:pt>
                <c:pt idx="15366">
                  <c:v>0</c:v>
                </c:pt>
                <c:pt idx="15367">
                  <c:v>0</c:v>
                </c:pt>
                <c:pt idx="15368">
                  <c:v>0</c:v>
                </c:pt>
                <c:pt idx="15369">
                  <c:v>0</c:v>
                </c:pt>
                <c:pt idx="15370">
                  <c:v>0</c:v>
                </c:pt>
                <c:pt idx="15371">
                  <c:v>0</c:v>
                </c:pt>
                <c:pt idx="15372">
                  <c:v>0</c:v>
                </c:pt>
                <c:pt idx="15373">
                  <c:v>0</c:v>
                </c:pt>
                <c:pt idx="15374">
                  <c:v>0</c:v>
                </c:pt>
                <c:pt idx="15375">
                  <c:v>-3.1778847996112504E-2</c:v>
                </c:pt>
                <c:pt idx="15376">
                  <c:v>0</c:v>
                </c:pt>
                <c:pt idx="15377">
                  <c:v>0</c:v>
                </c:pt>
                <c:pt idx="15378">
                  <c:v>0</c:v>
                </c:pt>
                <c:pt idx="15379">
                  <c:v>0</c:v>
                </c:pt>
                <c:pt idx="15380">
                  <c:v>0</c:v>
                </c:pt>
                <c:pt idx="15381">
                  <c:v>0</c:v>
                </c:pt>
                <c:pt idx="15382">
                  <c:v>0</c:v>
                </c:pt>
                <c:pt idx="15383">
                  <c:v>0</c:v>
                </c:pt>
                <c:pt idx="15384">
                  <c:v>0</c:v>
                </c:pt>
                <c:pt idx="15385">
                  <c:v>0</c:v>
                </c:pt>
                <c:pt idx="15386">
                  <c:v>0</c:v>
                </c:pt>
                <c:pt idx="15387">
                  <c:v>0</c:v>
                </c:pt>
                <c:pt idx="15388">
                  <c:v>0</c:v>
                </c:pt>
                <c:pt idx="15389">
                  <c:v>0</c:v>
                </c:pt>
                <c:pt idx="15390">
                  <c:v>0</c:v>
                </c:pt>
                <c:pt idx="15391">
                  <c:v>0</c:v>
                </c:pt>
                <c:pt idx="15392">
                  <c:v>0</c:v>
                </c:pt>
                <c:pt idx="15393">
                  <c:v>0</c:v>
                </c:pt>
                <c:pt idx="15394">
                  <c:v>0</c:v>
                </c:pt>
                <c:pt idx="15395">
                  <c:v>0</c:v>
                </c:pt>
                <c:pt idx="15396">
                  <c:v>0</c:v>
                </c:pt>
                <c:pt idx="15397">
                  <c:v>-8.7562859824287215E-2</c:v>
                </c:pt>
                <c:pt idx="15398">
                  <c:v>-3.7016767285088056E-2</c:v>
                </c:pt>
                <c:pt idx="15399">
                  <c:v>-3.6207180189793887E-2</c:v>
                </c:pt>
                <c:pt idx="15400">
                  <c:v>-3.4983702558651388E-2</c:v>
                </c:pt>
                <c:pt idx="15401">
                  <c:v>-3.5174900136561389E-2</c:v>
                </c:pt>
                <c:pt idx="15402">
                  <c:v>-3.238795518066722E-2</c:v>
                </c:pt>
                <c:pt idx="15403">
                  <c:v>-3.2491426700535279E-2</c:v>
                </c:pt>
                <c:pt idx="15404">
                  <c:v>-2.7647925980064138E-2</c:v>
                </c:pt>
                <c:pt idx="15405">
                  <c:v>-7.9393020390884445E-2</c:v>
                </c:pt>
                <c:pt idx="15406">
                  <c:v>-7.627953834729527E-2</c:v>
                </c:pt>
                <c:pt idx="15407">
                  <c:v>-7.6220287875263346E-2</c:v>
                </c:pt>
                <c:pt idx="15408">
                  <c:v>-7.4110515448949726E-2</c:v>
                </c:pt>
                <c:pt idx="15409">
                  <c:v>0</c:v>
                </c:pt>
                <c:pt idx="15410">
                  <c:v>0</c:v>
                </c:pt>
                <c:pt idx="15411">
                  <c:v>0</c:v>
                </c:pt>
                <c:pt idx="15412">
                  <c:v>0</c:v>
                </c:pt>
                <c:pt idx="15413">
                  <c:v>0</c:v>
                </c:pt>
                <c:pt idx="15414">
                  <c:v>0</c:v>
                </c:pt>
                <c:pt idx="15415">
                  <c:v>0</c:v>
                </c:pt>
                <c:pt idx="15416">
                  <c:v>0</c:v>
                </c:pt>
                <c:pt idx="15417">
                  <c:v>0</c:v>
                </c:pt>
                <c:pt idx="15418">
                  <c:v>0</c:v>
                </c:pt>
                <c:pt idx="15419">
                  <c:v>0</c:v>
                </c:pt>
                <c:pt idx="15420">
                  <c:v>0</c:v>
                </c:pt>
                <c:pt idx="15421">
                  <c:v>0</c:v>
                </c:pt>
                <c:pt idx="15422">
                  <c:v>0</c:v>
                </c:pt>
                <c:pt idx="15423">
                  <c:v>-3.9100573697006945E-2</c:v>
                </c:pt>
                <c:pt idx="15424">
                  <c:v>-3.3699047008924725E-2</c:v>
                </c:pt>
                <c:pt idx="15425">
                  <c:v>0</c:v>
                </c:pt>
                <c:pt idx="15426">
                  <c:v>0</c:v>
                </c:pt>
                <c:pt idx="15427">
                  <c:v>0</c:v>
                </c:pt>
                <c:pt idx="15428">
                  <c:v>0</c:v>
                </c:pt>
                <c:pt idx="15429">
                  <c:v>0</c:v>
                </c:pt>
                <c:pt idx="15430">
                  <c:v>0</c:v>
                </c:pt>
                <c:pt idx="15431">
                  <c:v>0</c:v>
                </c:pt>
                <c:pt idx="15432">
                  <c:v>0</c:v>
                </c:pt>
                <c:pt idx="15433">
                  <c:v>0</c:v>
                </c:pt>
                <c:pt idx="15434">
                  <c:v>0</c:v>
                </c:pt>
                <c:pt idx="15435">
                  <c:v>0</c:v>
                </c:pt>
                <c:pt idx="15436">
                  <c:v>0</c:v>
                </c:pt>
                <c:pt idx="15437">
                  <c:v>0</c:v>
                </c:pt>
                <c:pt idx="15438">
                  <c:v>0</c:v>
                </c:pt>
                <c:pt idx="15439">
                  <c:v>0</c:v>
                </c:pt>
                <c:pt idx="15440">
                  <c:v>0</c:v>
                </c:pt>
                <c:pt idx="15441">
                  <c:v>0</c:v>
                </c:pt>
                <c:pt idx="15442">
                  <c:v>0</c:v>
                </c:pt>
                <c:pt idx="15443">
                  <c:v>0</c:v>
                </c:pt>
                <c:pt idx="15444">
                  <c:v>0</c:v>
                </c:pt>
                <c:pt idx="15445">
                  <c:v>-4.7241661842876939E-2</c:v>
                </c:pt>
                <c:pt idx="15446">
                  <c:v>0</c:v>
                </c:pt>
                <c:pt idx="15447">
                  <c:v>0</c:v>
                </c:pt>
                <c:pt idx="15448">
                  <c:v>0</c:v>
                </c:pt>
                <c:pt idx="15449">
                  <c:v>0</c:v>
                </c:pt>
                <c:pt idx="15450">
                  <c:v>0</c:v>
                </c:pt>
                <c:pt idx="15451">
                  <c:v>2.0085961198390333E-3</c:v>
                </c:pt>
                <c:pt idx="15452">
                  <c:v>0</c:v>
                </c:pt>
                <c:pt idx="15453">
                  <c:v>-1.7457243903832E-2</c:v>
                </c:pt>
                <c:pt idx="15454">
                  <c:v>0</c:v>
                </c:pt>
                <c:pt idx="15455">
                  <c:v>0</c:v>
                </c:pt>
                <c:pt idx="15456">
                  <c:v>0</c:v>
                </c:pt>
                <c:pt idx="15457">
                  <c:v>0</c:v>
                </c:pt>
                <c:pt idx="15458">
                  <c:v>0</c:v>
                </c:pt>
                <c:pt idx="15459">
                  <c:v>0</c:v>
                </c:pt>
                <c:pt idx="15460">
                  <c:v>7.0682106770337226E-4</c:v>
                </c:pt>
                <c:pt idx="15461">
                  <c:v>0</c:v>
                </c:pt>
                <c:pt idx="15462">
                  <c:v>2.4805930484287666E-2</c:v>
                </c:pt>
                <c:pt idx="15463">
                  <c:v>2.9034397775524447E-2</c:v>
                </c:pt>
                <c:pt idx="15464">
                  <c:v>4.7867696242736672E-2</c:v>
                </c:pt>
                <c:pt idx="15465">
                  <c:v>5.3604940017715E-2</c:v>
                </c:pt>
                <c:pt idx="15466">
                  <c:v>7.6081088043038883E-2</c:v>
                </c:pt>
                <c:pt idx="15467">
                  <c:v>8.2588590101322218E-2</c:v>
                </c:pt>
                <c:pt idx="15468">
                  <c:v>9.947602454300028E-2</c:v>
                </c:pt>
                <c:pt idx="15469">
                  <c:v>0.1005662154605414</c:v>
                </c:pt>
                <c:pt idx="15470">
                  <c:v>0.10734335285762195</c:v>
                </c:pt>
                <c:pt idx="15471">
                  <c:v>6.2859196056350278E-2</c:v>
                </c:pt>
                <c:pt idx="15472">
                  <c:v>4.8712826179934721E-2</c:v>
                </c:pt>
                <c:pt idx="15473">
                  <c:v>0</c:v>
                </c:pt>
                <c:pt idx="15474">
                  <c:v>0</c:v>
                </c:pt>
                <c:pt idx="15475">
                  <c:v>0</c:v>
                </c:pt>
                <c:pt idx="15476">
                  <c:v>0</c:v>
                </c:pt>
                <c:pt idx="15477">
                  <c:v>0</c:v>
                </c:pt>
                <c:pt idx="15478">
                  <c:v>0</c:v>
                </c:pt>
                <c:pt idx="15479">
                  <c:v>0</c:v>
                </c:pt>
                <c:pt idx="15480">
                  <c:v>0</c:v>
                </c:pt>
                <c:pt idx="15481">
                  <c:v>0</c:v>
                </c:pt>
                <c:pt idx="15482">
                  <c:v>-6.5449949462686391E-3</c:v>
                </c:pt>
                <c:pt idx="15483">
                  <c:v>0</c:v>
                </c:pt>
                <c:pt idx="15484">
                  <c:v>-5.2723810226741946E-3</c:v>
                </c:pt>
                <c:pt idx="15485">
                  <c:v>0</c:v>
                </c:pt>
                <c:pt idx="15486">
                  <c:v>-4.5747731800156947E-2</c:v>
                </c:pt>
                <c:pt idx="15487">
                  <c:v>0</c:v>
                </c:pt>
                <c:pt idx="15488">
                  <c:v>0</c:v>
                </c:pt>
                <c:pt idx="15489">
                  <c:v>0</c:v>
                </c:pt>
                <c:pt idx="15490">
                  <c:v>0</c:v>
                </c:pt>
                <c:pt idx="15491">
                  <c:v>0</c:v>
                </c:pt>
                <c:pt idx="15492">
                  <c:v>0</c:v>
                </c:pt>
                <c:pt idx="15493">
                  <c:v>1.6061969225190056E-2</c:v>
                </c:pt>
                <c:pt idx="15494">
                  <c:v>0</c:v>
                </c:pt>
                <c:pt idx="15495">
                  <c:v>0</c:v>
                </c:pt>
                <c:pt idx="15496">
                  <c:v>0</c:v>
                </c:pt>
                <c:pt idx="15497">
                  <c:v>0</c:v>
                </c:pt>
                <c:pt idx="15498">
                  <c:v>0</c:v>
                </c:pt>
                <c:pt idx="15499">
                  <c:v>2.1213316414036695E-3</c:v>
                </c:pt>
                <c:pt idx="15500">
                  <c:v>0</c:v>
                </c:pt>
                <c:pt idx="15501">
                  <c:v>-1.7261482843779916E-2</c:v>
                </c:pt>
                <c:pt idx="15502">
                  <c:v>0</c:v>
                </c:pt>
                <c:pt idx="15503">
                  <c:v>0</c:v>
                </c:pt>
                <c:pt idx="15504">
                  <c:v>0</c:v>
                </c:pt>
                <c:pt idx="15505">
                  <c:v>0</c:v>
                </c:pt>
                <c:pt idx="15506">
                  <c:v>0</c:v>
                </c:pt>
                <c:pt idx="15507">
                  <c:v>0</c:v>
                </c:pt>
                <c:pt idx="15508">
                  <c:v>2.4231090285104194E-2</c:v>
                </c:pt>
                <c:pt idx="15509">
                  <c:v>2.7439629068537391E-2</c:v>
                </c:pt>
                <c:pt idx="15510">
                  <c:v>5.0883996526626944E-2</c:v>
                </c:pt>
                <c:pt idx="15511">
                  <c:v>5.468724413653861E-2</c:v>
                </c:pt>
                <c:pt idx="15512">
                  <c:v>7.5737477294619174E-2</c:v>
                </c:pt>
                <c:pt idx="15513">
                  <c:v>7.956849424350472E-2</c:v>
                </c:pt>
                <c:pt idx="15514">
                  <c:v>9.8960336260719164E-2</c:v>
                </c:pt>
                <c:pt idx="15515">
                  <c:v>0.10277523436970805</c:v>
                </c:pt>
                <c:pt idx="15516">
                  <c:v>0.12094195272887055</c:v>
                </c:pt>
                <c:pt idx="15517">
                  <c:v>0.12351922781523611</c:v>
                </c:pt>
                <c:pt idx="15518">
                  <c:v>0.13103512652437083</c:v>
                </c:pt>
                <c:pt idx="15519">
                  <c:v>8.5441387247633616E-2</c:v>
                </c:pt>
                <c:pt idx="15520">
                  <c:v>6.8189179760356669E-2</c:v>
                </c:pt>
                <c:pt idx="15521">
                  <c:v>0</c:v>
                </c:pt>
                <c:pt idx="15522">
                  <c:v>0</c:v>
                </c:pt>
                <c:pt idx="15523">
                  <c:v>0</c:v>
                </c:pt>
                <c:pt idx="15524">
                  <c:v>0</c:v>
                </c:pt>
                <c:pt idx="15525">
                  <c:v>0</c:v>
                </c:pt>
                <c:pt idx="15526">
                  <c:v>0</c:v>
                </c:pt>
                <c:pt idx="15527">
                  <c:v>0</c:v>
                </c:pt>
                <c:pt idx="15528">
                  <c:v>0</c:v>
                </c:pt>
                <c:pt idx="15529">
                  <c:v>0</c:v>
                </c:pt>
                <c:pt idx="15530">
                  <c:v>0</c:v>
                </c:pt>
                <c:pt idx="15531">
                  <c:v>0</c:v>
                </c:pt>
                <c:pt idx="15532">
                  <c:v>0</c:v>
                </c:pt>
                <c:pt idx="15533">
                  <c:v>0</c:v>
                </c:pt>
                <c:pt idx="15534">
                  <c:v>0</c:v>
                </c:pt>
                <c:pt idx="15535">
                  <c:v>0</c:v>
                </c:pt>
                <c:pt idx="15536">
                  <c:v>0</c:v>
                </c:pt>
                <c:pt idx="15537">
                  <c:v>0</c:v>
                </c:pt>
                <c:pt idx="15538">
                  <c:v>0</c:v>
                </c:pt>
                <c:pt idx="15539">
                  <c:v>0</c:v>
                </c:pt>
                <c:pt idx="15540">
                  <c:v>0</c:v>
                </c:pt>
                <c:pt idx="15541">
                  <c:v>3.4348549727893057E-2</c:v>
                </c:pt>
                <c:pt idx="15542">
                  <c:v>0</c:v>
                </c:pt>
                <c:pt idx="15543">
                  <c:v>0</c:v>
                </c:pt>
                <c:pt idx="15544">
                  <c:v>0</c:v>
                </c:pt>
                <c:pt idx="15545">
                  <c:v>0</c:v>
                </c:pt>
                <c:pt idx="15546">
                  <c:v>0</c:v>
                </c:pt>
                <c:pt idx="15547">
                  <c:v>2.8031677639460555E-2</c:v>
                </c:pt>
                <c:pt idx="15548">
                  <c:v>0</c:v>
                </c:pt>
                <c:pt idx="15549">
                  <c:v>0</c:v>
                </c:pt>
                <c:pt idx="15550">
                  <c:v>0</c:v>
                </c:pt>
                <c:pt idx="15551">
                  <c:v>0</c:v>
                </c:pt>
                <c:pt idx="15552">
                  <c:v>0</c:v>
                </c:pt>
                <c:pt idx="15553">
                  <c:v>2.3541629450065864E-2</c:v>
                </c:pt>
                <c:pt idx="15554">
                  <c:v>4.1046637862637222E-2</c:v>
                </c:pt>
                <c:pt idx="15555">
                  <c:v>4.735904073651806E-2</c:v>
                </c:pt>
                <c:pt idx="15556">
                  <c:v>6.8331277845559993E-2</c:v>
                </c:pt>
                <c:pt idx="15557">
                  <c:v>6.5107867582281112E-2</c:v>
                </c:pt>
                <c:pt idx="15558">
                  <c:v>7.859501125689862E-2</c:v>
                </c:pt>
                <c:pt idx="15559">
                  <c:v>7.6366541644361394E-2</c:v>
                </c:pt>
                <c:pt idx="15560">
                  <c:v>9.2016556062521113E-2</c:v>
                </c:pt>
                <c:pt idx="15561">
                  <c:v>9.433263749210806E-2</c:v>
                </c:pt>
                <c:pt idx="15562">
                  <c:v>0.11256144976014196</c:v>
                </c:pt>
                <c:pt idx="15563">
                  <c:v>0.11470938484476834</c:v>
                </c:pt>
                <c:pt idx="15564">
                  <c:v>0.12652288556514055</c:v>
                </c:pt>
                <c:pt idx="15565">
                  <c:v>0.12513153602177196</c:v>
                </c:pt>
                <c:pt idx="15566">
                  <c:v>0.13056069569283665</c:v>
                </c:pt>
                <c:pt idx="15567">
                  <c:v>9.2494722639564722E-2</c:v>
                </c:pt>
                <c:pt idx="15568">
                  <c:v>7.7723920225290274E-2</c:v>
                </c:pt>
                <c:pt idx="15569">
                  <c:v>0</c:v>
                </c:pt>
                <c:pt idx="15570">
                  <c:v>0</c:v>
                </c:pt>
                <c:pt idx="15571">
                  <c:v>0</c:v>
                </c:pt>
                <c:pt idx="15572">
                  <c:v>0</c:v>
                </c:pt>
                <c:pt idx="15573">
                  <c:v>0</c:v>
                </c:pt>
                <c:pt idx="15574">
                  <c:v>0</c:v>
                </c:pt>
                <c:pt idx="15575">
                  <c:v>0</c:v>
                </c:pt>
                <c:pt idx="15576">
                  <c:v>0</c:v>
                </c:pt>
                <c:pt idx="15577">
                  <c:v>0</c:v>
                </c:pt>
                <c:pt idx="15578">
                  <c:v>0</c:v>
                </c:pt>
                <c:pt idx="15579">
                  <c:v>0</c:v>
                </c:pt>
                <c:pt idx="15580">
                  <c:v>-9.5060293204208049E-6</c:v>
                </c:pt>
                <c:pt idx="15581">
                  <c:v>0</c:v>
                </c:pt>
                <c:pt idx="15582">
                  <c:v>0</c:v>
                </c:pt>
                <c:pt idx="15583">
                  <c:v>0</c:v>
                </c:pt>
                <c:pt idx="15584">
                  <c:v>0</c:v>
                </c:pt>
                <c:pt idx="15585">
                  <c:v>0</c:v>
                </c:pt>
                <c:pt idx="15586">
                  <c:v>0</c:v>
                </c:pt>
                <c:pt idx="15587">
                  <c:v>0</c:v>
                </c:pt>
                <c:pt idx="15588">
                  <c:v>0</c:v>
                </c:pt>
                <c:pt idx="15589">
                  <c:v>4.4070183971990556E-2</c:v>
                </c:pt>
                <c:pt idx="15590">
                  <c:v>0</c:v>
                </c:pt>
                <c:pt idx="15591">
                  <c:v>0</c:v>
                </c:pt>
                <c:pt idx="15592">
                  <c:v>0</c:v>
                </c:pt>
                <c:pt idx="15593">
                  <c:v>0</c:v>
                </c:pt>
                <c:pt idx="15594">
                  <c:v>0</c:v>
                </c:pt>
                <c:pt idx="15595">
                  <c:v>3.3106572996536389E-2</c:v>
                </c:pt>
                <c:pt idx="15596">
                  <c:v>0</c:v>
                </c:pt>
                <c:pt idx="15597">
                  <c:v>0</c:v>
                </c:pt>
                <c:pt idx="15598">
                  <c:v>0</c:v>
                </c:pt>
                <c:pt idx="15599">
                  <c:v>0</c:v>
                </c:pt>
                <c:pt idx="15600">
                  <c:v>0</c:v>
                </c:pt>
                <c:pt idx="15601">
                  <c:v>1.46355607080325E-2</c:v>
                </c:pt>
                <c:pt idx="15602">
                  <c:v>2.0658051484646917E-2</c:v>
                </c:pt>
                <c:pt idx="15603">
                  <c:v>2.1871920584468914E-2</c:v>
                </c:pt>
                <c:pt idx="15604">
                  <c:v>4.6644273131565002E-2</c:v>
                </c:pt>
                <c:pt idx="15605">
                  <c:v>4.7863171370894443E-2</c:v>
                </c:pt>
                <c:pt idx="15606">
                  <c:v>6.3742482171360831E-2</c:v>
                </c:pt>
                <c:pt idx="15607">
                  <c:v>6.3763558044056673E-2</c:v>
                </c:pt>
                <c:pt idx="15608">
                  <c:v>7.755572904381694E-2</c:v>
                </c:pt>
                <c:pt idx="15609">
                  <c:v>7.5714234291413621E-2</c:v>
                </c:pt>
                <c:pt idx="15610">
                  <c:v>7.8043362749975281E-2</c:v>
                </c:pt>
                <c:pt idx="15611">
                  <c:v>7.1519753233993053E-2</c:v>
                </c:pt>
                <c:pt idx="15612">
                  <c:v>7.8056111906168887E-2</c:v>
                </c:pt>
                <c:pt idx="15613">
                  <c:v>7.8344118838476945E-2</c:v>
                </c:pt>
                <c:pt idx="15614">
                  <c:v>9.5252590023971948E-2</c:v>
                </c:pt>
                <c:pt idx="15615">
                  <c:v>5.2043531280467778E-2</c:v>
                </c:pt>
                <c:pt idx="15616">
                  <c:v>2.688059797404278E-2</c:v>
                </c:pt>
                <c:pt idx="15617">
                  <c:v>0</c:v>
                </c:pt>
                <c:pt idx="15618">
                  <c:v>0</c:v>
                </c:pt>
                <c:pt idx="15619">
                  <c:v>0</c:v>
                </c:pt>
                <c:pt idx="15620">
                  <c:v>0</c:v>
                </c:pt>
                <c:pt idx="15621">
                  <c:v>0</c:v>
                </c:pt>
                <c:pt idx="15622">
                  <c:v>0</c:v>
                </c:pt>
                <c:pt idx="15623">
                  <c:v>0</c:v>
                </c:pt>
                <c:pt idx="15624">
                  <c:v>-9.107945104471056E-3</c:v>
                </c:pt>
                <c:pt idx="15625">
                  <c:v>0</c:v>
                </c:pt>
                <c:pt idx="15626">
                  <c:v>-2.4413413194705805E-2</c:v>
                </c:pt>
                <c:pt idx="15627">
                  <c:v>0</c:v>
                </c:pt>
                <c:pt idx="15628">
                  <c:v>-1.9377362371130084E-2</c:v>
                </c:pt>
                <c:pt idx="15629">
                  <c:v>0</c:v>
                </c:pt>
                <c:pt idx="15630">
                  <c:v>0</c:v>
                </c:pt>
                <c:pt idx="15631">
                  <c:v>-2.604173620303625E-2</c:v>
                </c:pt>
                <c:pt idx="15632">
                  <c:v>-3.7428801919812777E-3</c:v>
                </c:pt>
                <c:pt idx="15633">
                  <c:v>0</c:v>
                </c:pt>
                <c:pt idx="15634">
                  <c:v>0</c:v>
                </c:pt>
                <c:pt idx="15635">
                  <c:v>0</c:v>
                </c:pt>
                <c:pt idx="15636">
                  <c:v>0</c:v>
                </c:pt>
                <c:pt idx="15637">
                  <c:v>2.3966121616431864E-2</c:v>
                </c:pt>
                <c:pt idx="15638">
                  <c:v>0</c:v>
                </c:pt>
                <c:pt idx="15639">
                  <c:v>0</c:v>
                </c:pt>
                <c:pt idx="15640">
                  <c:v>0</c:v>
                </c:pt>
                <c:pt idx="15641">
                  <c:v>0</c:v>
                </c:pt>
                <c:pt idx="15642">
                  <c:v>0</c:v>
                </c:pt>
                <c:pt idx="15643">
                  <c:v>1.9834389102965165E-2</c:v>
                </c:pt>
                <c:pt idx="15644">
                  <c:v>0</c:v>
                </c:pt>
                <c:pt idx="15645">
                  <c:v>-2.134040473415639E-3</c:v>
                </c:pt>
                <c:pt idx="15646">
                  <c:v>0</c:v>
                </c:pt>
                <c:pt idx="15647">
                  <c:v>0</c:v>
                </c:pt>
                <c:pt idx="15648">
                  <c:v>0</c:v>
                </c:pt>
                <c:pt idx="15649">
                  <c:v>1.6369992294541832E-2</c:v>
                </c:pt>
                <c:pt idx="15650">
                  <c:v>2.884006165491278E-2</c:v>
                </c:pt>
                <c:pt idx="15651">
                  <c:v>3.2720211271155555E-2</c:v>
                </c:pt>
                <c:pt idx="15652">
                  <c:v>5.2536543059598616E-2</c:v>
                </c:pt>
                <c:pt idx="15653">
                  <c:v>5.2181631320395272E-2</c:v>
                </c:pt>
                <c:pt idx="15654">
                  <c:v>6.8858185839804437E-2</c:v>
                </c:pt>
                <c:pt idx="15655">
                  <c:v>6.8204228685248891E-2</c:v>
                </c:pt>
                <c:pt idx="15656">
                  <c:v>7.8456732824700282E-2</c:v>
                </c:pt>
                <c:pt idx="15657">
                  <c:v>7.224459672641971E-2</c:v>
                </c:pt>
                <c:pt idx="15658">
                  <c:v>7.7072490588673326E-2</c:v>
                </c:pt>
                <c:pt idx="15659">
                  <c:v>7.0707436976751387E-2</c:v>
                </c:pt>
                <c:pt idx="15660">
                  <c:v>7.8328163234548054E-2</c:v>
                </c:pt>
                <c:pt idx="15661">
                  <c:v>7.7919095005254443E-2</c:v>
                </c:pt>
                <c:pt idx="15662">
                  <c:v>9.3692311144190826E-2</c:v>
                </c:pt>
                <c:pt idx="15663">
                  <c:v>5.6731713383071113E-2</c:v>
                </c:pt>
                <c:pt idx="15664">
                  <c:v>3.6268570724841673E-2</c:v>
                </c:pt>
                <c:pt idx="15665">
                  <c:v>0</c:v>
                </c:pt>
                <c:pt idx="15666">
                  <c:v>0</c:v>
                </c:pt>
                <c:pt idx="15667">
                  <c:v>0</c:v>
                </c:pt>
                <c:pt idx="15668">
                  <c:v>0</c:v>
                </c:pt>
                <c:pt idx="15669">
                  <c:v>0</c:v>
                </c:pt>
                <c:pt idx="15670">
                  <c:v>-2.5801374698831247E-3</c:v>
                </c:pt>
                <c:pt idx="15671">
                  <c:v>0</c:v>
                </c:pt>
                <c:pt idx="15672">
                  <c:v>-4.3607201647845553E-2</c:v>
                </c:pt>
                <c:pt idx="15673">
                  <c:v>-3.2746376589042218E-2</c:v>
                </c:pt>
                <c:pt idx="15674">
                  <c:v>-5.9058416139248608E-2</c:v>
                </c:pt>
                <c:pt idx="15675">
                  <c:v>-4.7554802144045838E-2</c:v>
                </c:pt>
                <c:pt idx="15676">
                  <c:v>-6.4979530066833616E-2</c:v>
                </c:pt>
                <c:pt idx="15677">
                  <c:v>-0.11646936136647555</c:v>
                </c:pt>
                <c:pt idx="15678">
                  <c:v>-0.10263961503616056</c:v>
                </c:pt>
                <c:pt idx="15679">
                  <c:v>-7.8036515231616671E-2</c:v>
                </c:pt>
                <c:pt idx="15680">
                  <c:v>-5.5219752710017778E-2</c:v>
                </c:pt>
                <c:pt idx="15681">
                  <c:v>-3.8415047881865005E-2</c:v>
                </c:pt>
                <c:pt idx="15682">
                  <c:v>-2.5027965515147639E-2</c:v>
                </c:pt>
                <c:pt idx="15683">
                  <c:v>-1.5030662486625001E-2</c:v>
                </c:pt>
                <c:pt idx="15684">
                  <c:v>-4.899572771000278E-3</c:v>
                </c:pt>
                <c:pt idx="15685">
                  <c:v>8.5508158563437769E-3</c:v>
                </c:pt>
                <c:pt idx="15686">
                  <c:v>0</c:v>
                </c:pt>
                <c:pt idx="15687">
                  <c:v>0</c:v>
                </c:pt>
                <c:pt idx="15688">
                  <c:v>0</c:v>
                </c:pt>
                <c:pt idx="15689">
                  <c:v>0</c:v>
                </c:pt>
                <c:pt idx="15690">
                  <c:v>0</c:v>
                </c:pt>
                <c:pt idx="15691">
                  <c:v>4.4932733281036388E-3</c:v>
                </c:pt>
                <c:pt idx="15692">
                  <c:v>0</c:v>
                </c:pt>
                <c:pt idx="15693">
                  <c:v>-3.3437982392698892E-2</c:v>
                </c:pt>
                <c:pt idx="15694">
                  <c:v>-1.8686619007212472E-2</c:v>
                </c:pt>
                <c:pt idx="15695">
                  <c:v>-1.8101089891274139E-2</c:v>
                </c:pt>
                <c:pt idx="15696">
                  <c:v>-1.4741311688627304E-2</c:v>
                </c:pt>
                <c:pt idx="15697">
                  <c:v>0</c:v>
                </c:pt>
                <c:pt idx="15698">
                  <c:v>0</c:v>
                </c:pt>
                <c:pt idx="15699">
                  <c:v>0</c:v>
                </c:pt>
                <c:pt idx="15700">
                  <c:v>6.8911656135083616E-3</c:v>
                </c:pt>
                <c:pt idx="15701">
                  <c:v>8.9138964238433607E-4</c:v>
                </c:pt>
                <c:pt idx="15702">
                  <c:v>1.8922586081728417E-2</c:v>
                </c:pt>
                <c:pt idx="15703">
                  <c:v>1.8946312081317553E-2</c:v>
                </c:pt>
                <c:pt idx="15704">
                  <c:v>3.4599039953850275E-2</c:v>
                </c:pt>
                <c:pt idx="15705">
                  <c:v>3.4623810994214445E-2</c:v>
                </c:pt>
                <c:pt idx="15706">
                  <c:v>4.8371812098797498E-2</c:v>
                </c:pt>
                <c:pt idx="15707">
                  <c:v>4.9590728790508333E-2</c:v>
                </c:pt>
                <c:pt idx="15708">
                  <c:v>6.7287627674555275E-2</c:v>
                </c:pt>
                <c:pt idx="15709">
                  <c:v>6.7679729097790561E-2</c:v>
                </c:pt>
                <c:pt idx="15710">
                  <c:v>7.3682137366215553E-2</c:v>
                </c:pt>
                <c:pt idx="15711">
                  <c:v>3.4265667854382502E-2</c:v>
                </c:pt>
                <c:pt idx="15712">
                  <c:v>2.7384407070676974E-2</c:v>
                </c:pt>
                <c:pt idx="15713">
                  <c:v>3.6365749976271941E-2</c:v>
                </c:pt>
                <c:pt idx="15714">
                  <c:v>0</c:v>
                </c:pt>
                <c:pt idx="15715">
                  <c:v>0</c:v>
                </c:pt>
                <c:pt idx="15716">
                  <c:v>0</c:v>
                </c:pt>
                <c:pt idx="15717">
                  <c:v>0</c:v>
                </c:pt>
                <c:pt idx="15718">
                  <c:v>0</c:v>
                </c:pt>
                <c:pt idx="15719">
                  <c:v>0</c:v>
                </c:pt>
                <c:pt idx="15720">
                  <c:v>0</c:v>
                </c:pt>
                <c:pt idx="15721">
                  <c:v>0</c:v>
                </c:pt>
                <c:pt idx="15722">
                  <c:v>0</c:v>
                </c:pt>
                <c:pt idx="15723">
                  <c:v>0</c:v>
                </c:pt>
                <c:pt idx="15724">
                  <c:v>0</c:v>
                </c:pt>
                <c:pt idx="15725">
                  <c:v>0</c:v>
                </c:pt>
                <c:pt idx="15726">
                  <c:v>0</c:v>
                </c:pt>
                <c:pt idx="15727">
                  <c:v>0</c:v>
                </c:pt>
                <c:pt idx="15728">
                  <c:v>0</c:v>
                </c:pt>
                <c:pt idx="15729">
                  <c:v>0</c:v>
                </c:pt>
                <c:pt idx="15730">
                  <c:v>0</c:v>
                </c:pt>
                <c:pt idx="15731">
                  <c:v>0</c:v>
                </c:pt>
                <c:pt idx="15732">
                  <c:v>0</c:v>
                </c:pt>
                <c:pt idx="15733">
                  <c:v>-5.4168776346735281E-2</c:v>
                </c:pt>
                <c:pt idx="15734">
                  <c:v>0</c:v>
                </c:pt>
                <c:pt idx="15735">
                  <c:v>0</c:v>
                </c:pt>
                <c:pt idx="15736">
                  <c:v>0</c:v>
                </c:pt>
                <c:pt idx="15737">
                  <c:v>0</c:v>
                </c:pt>
                <c:pt idx="15738">
                  <c:v>0</c:v>
                </c:pt>
                <c:pt idx="15739">
                  <c:v>2.6410786151662778E-2</c:v>
                </c:pt>
                <c:pt idx="15740">
                  <c:v>0</c:v>
                </c:pt>
                <c:pt idx="15741">
                  <c:v>-3.6853746935473886E-2</c:v>
                </c:pt>
                <c:pt idx="15742">
                  <c:v>-2.7959327936349167E-2</c:v>
                </c:pt>
                <c:pt idx="15743">
                  <c:v>-2.7744148335003389E-2</c:v>
                </c:pt>
                <c:pt idx="15744">
                  <c:v>-2.7037679747639251E-2</c:v>
                </c:pt>
                <c:pt idx="15745">
                  <c:v>1.1418199072036806E-2</c:v>
                </c:pt>
                <c:pt idx="15746">
                  <c:v>1.0008036873026833E-2</c:v>
                </c:pt>
                <c:pt idx="15747">
                  <c:v>1.2099697091408861E-2</c:v>
                </c:pt>
                <c:pt idx="15748">
                  <c:v>3.289430545787389E-2</c:v>
                </c:pt>
                <c:pt idx="15749">
                  <c:v>3.3907507851655555E-2</c:v>
                </c:pt>
                <c:pt idx="15750">
                  <c:v>4.6641490743419722E-2</c:v>
                </c:pt>
                <c:pt idx="15751">
                  <c:v>4.6653104652315834E-2</c:v>
                </c:pt>
                <c:pt idx="15752">
                  <c:v>5.7724237731952774E-2</c:v>
                </c:pt>
                <c:pt idx="15753">
                  <c:v>5.8760985079424718E-2</c:v>
                </c:pt>
                <c:pt idx="15754">
                  <c:v>7.312233533371694E-2</c:v>
                </c:pt>
                <c:pt idx="15755">
                  <c:v>7.5236963502535004E-2</c:v>
                </c:pt>
                <c:pt idx="15756">
                  <c:v>8.3112378061968334E-2</c:v>
                </c:pt>
                <c:pt idx="15757">
                  <c:v>8.4606311021180269E-2</c:v>
                </c:pt>
                <c:pt idx="15758">
                  <c:v>9.6872021934904171E-2</c:v>
                </c:pt>
                <c:pt idx="15759">
                  <c:v>7.0734061795491951E-2</c:v>
                </c:pt>
                <c:pt idx="15760">
                  <c:v>6.7059964109004444E-2</c:v>
                </c:pt>
                <c:pt idx="15761">
                  <c:v>7.838588290070056E-2</c:v>
                </c:pt>
                <c:pt idx="15762">
                  <c:v>4.9365155297496112E-2</c:v>
                </c:pt>
                <c:pt idx="15763">
                  <c:v>1.1972711977236223E-2</c:v>
                </c:pt>
                <c:pt idx="15764">
                  <c:v>0</c:v>
                </c:pt>
                <c:pt idx="15765">
                  <c:v>0</c:v>
                </c:pt>
                <c:pt idx="15766">
                  <c:v>0</c:v>
                </c:pt>
                <c:pt idx="15767">
                  <c:v>0</c:v>
                </c:pt>
                <c:pt idx="15768">
                  <c:v>0</c:v>
                </c:pt>
                <c:pt idx="15769">
                  <c:v>0</c:v>
                </c:pt>
                <c:pt idx="15770">
                  <c:v>0</c:v>
                </c:pt>
                <c:pt idx="15771">
                  <c:v>0</c:v>
                </c:pt>
                <c:pt idx="15772">
                  <c:v>0</c:v>
                </c:pt>
                <c:pt idx="15773">
                  <c:v>0</c:v>
                </c:pt>
                <c:pt idx="15774">
                  <c:v>0</c:v>
                </c:pt>
                <c:pt idx="15775">
                  <c:v>0</c:v>
                </c:pt>
                <c:pt idx="15776">
                  <c:v>0</c:v>
                </c:pt>
                <c:pt idx="15777">
                  <c:v>0</c:v>
                </c:pt>
                <c:pt idx="15778">
                  <c:v>0</c:v>
                </c:pt>
                <c:pt idx="15779">
                  <c:v>0</c:v>
                </c:pt>
                <c:pt idx="15780">
                  <c:v>0</c:v>
                </c:pt>
                <c:pt idx="15781">
                  <c:v>-1.4361396608222473E-2</c:v>
                </c:pt>
                <c:pt idx="15782">
                  <c:v>0</c:v>
                </c:pt>
                <c:pt idx="15783">
                  <c:v>0</c:v>
                </c:pt>
                <c:pt idx="15784">
                  <c:v>0</c:v>
                </c:pt>
                <c:pt idx="15785">
                  <c:v>0</c:v>
                </c:pt>
                <c:pt idx="15786">
                  <c:v>0</c:v>
                </c:pt>
                <c:pt idx="15787">
                  <c:v>0</c:v>
                </c:pt>
                <c:pt idx="15788">
                  <c:v>0</c:v>
                </c:pt>
                <c:pt idx="15789">
                  <c:v>0</c:v>
                </c:pt>
                <c:pt idx="15790">
                  <c:v>0</c:v>
                </c:pt>
                <c:pt idx="15791">
                  <c:v>0</c:v>
                </c:pt>
                <c:pt idx="15792">
                  <c:v>0</c:v>
                </c:pt>
                <c:pt idx="15793">
                  <c:v>0</c:v>
                </c:pt>
                <c:pt idx="15794">
                  <c:v>0</c:v>
                </c:pt>
                <c:pt idx="15795">
                  <c:v>0</c:v>
                </c:pt>
                <c:pt idx="15796">
                  <c:v>2.1798823236780195E-2</c:v>
                </c:pt>
                <c:pt idx="15797">
                  <c:v>2.4041877351082194E-2</c:v>
                </c:pt>
                <c:pt idx="15798">
                  <c:v>3.4660199160747224E-2</c:v>
                </c:pt>
                <c:pt idx="15799">
                  <c:v>3.4672858231395556E-2</c:v>
                </c:pt>
                <c:pt idx="15800">
                  <c:v>4.3646685169793885E-2</c:v>
                </c:pt>
                <c:pt idx="15801">
                  <c:v>4.3629349182690833E-2</c:v>
                </c:pt>
                <c:pt idx="15802">
                  <c:v>5.1279901488681667E-2</c:v>
                </c:pt>
                <c:pt idx="15803">
                  <c:v>5.2280758387275555E-2</c:v>
                </c:pt>
                <c:pt idx="15804">
                  <c:v>6.3738014048678057E-2</c:v>
                </c:pt>
                <c:pt idx="15805">
                  <c:v>6.6147592366647773E-2</c:v>
                </c:pt>
                <c:pt idx="15806">
                  <c:v>7.1940082522413337E-2</c:v>
                </c:pt>
                <c:pt idx="15807">
                  <c:v>4.2741735388456666E-2</c:v>
                </c:pt>
                <c:pt idx="15808">
                  <c:v>3.8306708108312222E-2</c:v>
                </c:pt>
                <c:pt idx="15809">
                  <c:v>0</c:v>
                </c:pt>
                <c:pt idx="15810">
                  <c:v>0</c:v>
                </c:pt>
                <c:pt idx="15811">
                  <c:v>0</c:v>
                </c:pt>
                <c:pt idx="15812">
                  <c:v>0</c:v>
                </c:pt>
                <c:pt idx="15813">
                  <c:v>0</c:v>
                </c:pt>
                <c:pt idx="15814">
                  <c:v>0</c:v>
                </c:pt>
                <c:pt idx="15815">
                  <c:v>0</c:v>
                </c:pt>
                <c:pt idx="15816">
                  <c:v>0</c:v>
                </c:pt>
                <c:pt idx="15817">
                  <c:v>0</c:v>
                </c:pt>
                <c:pt idx="15818">
                  <c:v>0</c:v>
                </c:pt>
                <c:pt idx="15819">
                  <c:v>0</c:v>
                </c:pt>
                <c:pt idx="15820">
                  <c:v>-1.0094952794421999E-2</c:v>
                </c:pt>
                <c:pt idx="15821">
                  <c:v>0</c:v>
                </c:pt>
                <c:pt idx="15822">
                  <c:v>0</c:v>
                </c:pt>
                <c:pt idx="15823">
                  <c:v>0</c:v>
                </c:pt>
                <c:pt idx="15824">
                  <c:v>0</c:v>
                </c:pt>
                <c:pt idx="15825">
                  <c:v>0</c:v>
                </c:pt>
                <c:pt idx="15826">
                  <c:v>0</c:v>
                </c:pt>
                <c:pt idx="15827">
                  <c:v>0</c:v>
                </c:pt>
                <c:pt idx="15828">
                  <c:v>0</c:v>
                </c:pt>
                <c:pt idx="15829">
                  <c:v>0</c:v>
                </c:pt>
                <c:pt idx="15830">
                  <c:v>0</c:v>
                </c:pt>
                <c:pt idx="15831">
                  <c:v>0</c:v>
                </c:pt>
                <c:pt idx="15832">
                  <c:v>0</c:v>
                </c:pt>
                <c:pt idx="15833">
                  <c:v>0</c:v>
                </c:pt>
                <c:pt idx="15834">
                  <c:v>0</c:v>
                </c:pt>
                <c:pt idx="15835">
                  <c:v>0</c:v>
                </c:pt>
                <c:pt idx="15836">
                  <c:v>0</c:v>
                </c:pt>
                <c:pt idx="15837">
                  <c:v>0</c:v>
                </c:pt>
                <c:pt idx="15838">
                  <c:v>0</c:v>
                </c:pt>
                <c:pt idx="15839">
                  <c:v>0</c:v>
                </c:pt>
                <c:pt idx="15840">
                  <c:v>0</c:v>
                </c:pt>
                <c:pt idx="15841">
                  <c:v>0</c:v>
                </c:pt>
                <c:pt idx="15842">
                  <c:v>0</c:v>
                </c:pt>
                <c:pt idx="15843">
                  <c:v>0</c:v>
                </c:pt>
                <c:pt idx="15844">
                  <c:v>0</c:v>
                </c:pt>
                <c:pt idx="15845">
                  <c:v>0</c:v>
                </c:pt>
                <c:pt idx="15846">
                  <c:v>2.016463022937303E-2</c:v>
                </c:pt>
                <c:pt idx="15847">
                  <c:v>2.3756774853118112E-2</c:v>
                </c:pt>
                <c:pt idx="15848">
                  <c:v>4.3353232914473336E-2</c:v>
                </c:pt>
                <c:pt idx="15849">
                  <c:v>4.1930151423711384E-2</c:v>
                </c:pt>
                <c:pt idx="15850">
                  <c:v>5.0552250602318327E-2</c:v>
                </c:pt>
                <c:pt idx="15851">
                  <c:v>4.9486857996815001E-2</c:v>
                </c:pt>
                <c:pt idx="15852">
                  <c:v>6.1900101581194168E-2</c:v>
                </c:pt>
                <c:pt idx="15853">
                  <c:v>6.187762034155278E-2</c:v>
                </c:pt>
                <c:pt idx="15854">
                  <c:v>7.2187378988104997E-2</c:v>
                </c:pt>
                <c:pt idx="15855">
                  <c:v>3.6196145223231113E-2</c:v>
                </c:pt>
                <c:pt idx="15856">
                  <c:v>1.9394312055821945E-2</c:v>
                </c:pt>
                <c:pt idx="15857">
                  <c:v>0</c:v>
                </c:pt>
                <c:pt idx="15858">
                  <c:v>0</c:v>
                </c:pt>
                <c:pt idx="15859">
                  <c:v>0</c:v>
                </c:pt>
                <c:pt idx="15860">
                  <c:v>0</c:v>
                </c:pt>
                <c:pt idx="15861">
                  <c:v>0</c:v>
                </c:pt>
                <c:pt idx="15862">
                  <c:v>0</c:v>
                </c:pt>
                <c:pt idx="15863">
                  <c:v>0</c:v>
                </c:pt>
                <c:pt idx="15864">
                  <c:v>0</c:v>
                </c:pt>
                <c:pt idx="15865">
                  <c:v>0</c:v>
                </c:pt>
                <c:pt idx="15866">
                  <c:v>0</c:v>
                </c:pt>
                <c:pt idx="15867">
                  <c:v>0</c:v>
                </c:pt>
                <c:pt idx="15868">
                  <c:v>0</c:v>
                </c:pt>
                <c:pt idx="15869">
                  <c:v>0</c:v>
                </c:pt>
                <c:pt idx="15870">
                  <c:v>-1.7949188689686361E-2</c:v>
                </c:pt>
                <c:pt idx="15871">
                  <c:v>0</c:v>
                </c:pt>
                <c:pt idx="15872">
                  <c:v>0</c:v>
                </c:pt>
                <c:pt idx="15873">
                  <c:v>0</c:v>
                </c:pt>
                <c:pt idx="15874">
                  <c:v>0</c:v>
                </c:pt>
                <c:pt idx="15875">
                  <c:v>0</c:v>
                </c:pt>
                <c:pt idx="15876">
                  <c:v>0</c:v>
                </c:pt>
                <c:pt idx="15877">
                  <c:v>-3.1257590446872496E-3</c:v>
                </c:pt>
                <c:pt idx="15878">
                  <c:v>0</c:v>
                </c:pt>
                <c:pt idx="15879">
                  <c:v>0</c:v>
                </c:pt>
                <c:pt idx="15880">
                  <c:v>0</c:v>
                </c:pt>
                <c:pt idx="15881">
                  <c:v>0</c:v>
                </c:pt>
                <c:pt idx="15882">
                  <c:v>0</c:v>
                </c:pt>
                <c:pt idx="15883">
                  <c:v>0</c:v>
                </c:pt>
                <c:pt idx="15884">
                  <c:v>0</c:v>
                </c:pt>
                <c:pt idx="15885">
                  <c:v>0</c:v>
                </c:pt>
                <c:pt idx="15886">
                  <c:v>0</c:v>
                </c:pt>
                <c:pt idx="15887">
                  <c:v>0</c:v>
                </c:pt>
                <c:pt idx="15888">
                  <c:v>0</c:v>
                </c:pt>
                <c:pt idx="15889">
                  <c:v>0</c:v>
                </c:pt>
                <c:pt idx="15890">
                  <c:v>0</c:v>
                </c:pt>
                <c:pt idx="15891">
                  <c:v>0</c:v>
                </c:pt>
                <c:pt idx="15892">
                  <c:v>0</c:v>
                </c:pt>
                <c:pt idx="15893">
                  <c:v>0</c:v>
                </c:pt>
                <c:pt idx="15894">
                  <c:v>0</c:v>
                </c:pt>
                <c:pt idx="15895">
                  <c:v>0</c:v>
                </c:pt>
                <c:pt idx="15896">
                  <c:v>0</c:v>
                </c:pt>
                <c:pt idx="15897">
                  <c:v>0</c:v>
                </c:pt>
                <c:pt idx="15898">
                  <c:v>0</c:v>
                </c:pt>
                <c:pt idx="15899">
                  <c:v>0</c:v>
                </c:pt>
                <c:pt idx="15900">
                  <c:v>0</c:v>
                </c:pt>
                <c:pt idx="15901">
                  <c:v>0</c:v>
                </c:pt>
                <c:pt idx="15902">
                  <c:v>0</c:v>
                </c:pt>
                <c:pt idx="15903">
                  <c:v>0</c:v>
                </c:pt>
                <c:pt idx="15904">
                  <c:v>0</c:v>
                </c:pt>
                <c:pt idx="15905">
                  <c:v>0</c:v>
                </c:pt>
                <c:pt idx="15906">
                  <c:v>0</c:v>
                </c:pt>
                <c:pt idx="15907">
                  <c:v>0</c:v>
                </c:pt>
                <c:pt idx="15908">
                  <c:v>0</c:v>
                </c:pt>
                <c:pt idx="15909">
                  <c:v>0</c:v>
                </c:pt>
                <c:pt idx="15910">
                  <c:v>0</c:v>
                </c:pt>
                <c:pt idx="15911">
                  <c:v>0</c:v>
                </c:pt>
                <c:pt idx="15912">
                  <c:v>0</c:v>
                </c:pt>
                <c:pt idx="15913">
                  <c:v>0</c:v>
                </c:pt>
                <c:pt idx="15914">
                  <c:v>0</c:v>
                </c:pt>
                <c:pt idx="15915">
                  <c:v>0</c:v>
                </c:pt>
                <c:pt idx="15916">
                  <c:v>0</c:v>
                </c:pt>
                <c:pt idx="15917">
                  <c:v>0</c:v>
                </c:pt>
                <c:pt idx="15918">
                  <c:v>0</c:v>
                </c:pt>
                <c:pt idx="15919">
                  <c:v>0</c:v>
                </c:pt>
                <c:pt idx="15920">
                  <c:v>0</c:v>
                </c:pt>
                <c:pt idx="15921">
                  <c:v>0</c:v>
                </c:pt>
                <c:pt idx="15922">
                  <c:v>0</c:v>
                </c:pt>
                <c:pt idx="15923">
                  <c:v>0</c:v>
                </c:pt>
                <c:pt idx="15924">
                  <c:v>0</c:v>
                </c:pt>
                <c:pt idx="15925">
                  <c:v>0</c:v>
                </c:pt>
                <c:pt idx="15926">
                  <c:v>0</c:v>
                </c:pt>
                <c:pt idx="15927">
                  <c:v>0</c:v>
                </c:pt>
                <c:pt idx="15928">
                  <c:v>0</c:v>
                </c:pt>
                <c:pt idx="15929">
                  <c:v>0</c:v>
                </c:pt>
                <c:pt idx="15930">
                  <c:v>0</c:v>
                </c:pt>
                <c:pt idx="15931">
                  <c:v>0</c:v>
                </c:pt>
                <c:pt idx="15932">
                  <c:v>0</c:v>
                </c:pt>
                <c:pt idx="15933">
                  <c:v>0</c:v>
                </c:pt>
                <c:pt idx="15934">
                  <c:v>0</c:v>
                </c:pt>
                <c:pt idx="15935">
                  <c:v>0</c:v>
                </c:pt>
                <c:pt idx="15936">
                  <c:v>0</c:v>
                </c:pt>
                <c:pt idx="15937">
                  <c:v>0</c:v>
                </c:pt>
                <c:pt idx="15938">
                  <c:v>0</c:v>
                </c:pt>
                <c:pt idx="15939">
                  <c:v>0</c:v>
                </c:pt>
                <c:pt idx="15940">
                  <c:v>0</c:v>
                </c:pt>
                <c:pt idx="15941">
                  <c:v>0</c:v>
                </c:pt>
                <c:pt idx="15942">
                  <c:v>0</c:v>
                </c:pt>
                <c:pt idx="15943">
                  <c:v>0</c:v>
                </c:pt>
                <c:pt idx="15944">
                  <c:v>0</c:v>
                </c:pt>
                <c:pt idx="15945">
                  <c:v>0</c:v>
                </c:pt>
                <c:pt idx="15946">
                  <c:v>0</c:v>
                </c:pt>
                <c:pt idx="15947">
                  <c:v>0</c:v>
                </c:pt>
                <c:pt idx="15948">
                  <c:v>0</c:v>
                </c:pt>
                <c:pt idx="15949">
                  <c:v>0</c:v>
                </c:pt>
                <c:pt idx="15950">
                  <c:v>0</c:v>
                </c:pt>
                <c:pt idx="15951">
                  <c:v>0</c:v>
                </c:pt>
                <c:pt idx="15952">
                  <c:v>0</c:v>
                </c:pt>
                <c:pt idx="15953">
                  <c:v>-5.0717564262202218E-2</c:v>
                </c:pt>
                <c:pt idx="15954">
                  <c:v>0</c:v>
                </c:pt>
                <c:pt idx="15955">
                  <c:v>0</c:v>
                </c:pt>
                <c:pt idx="15956">
                  <c:v>0</c:v>
                </c:pt>
                <c:pt idx="15957">
                  <c:v>0</c:v>
                </c:pt>
                <c:pt idx="15958">
                  <c:v>0</c:v>
                </c:pt>
                <c:pt idx="15959">
                  <c:v>0</c:v>
                </c:pt>
                <c:pt idx="15960">
                  <c:v>0</c:v>
                </c:pt>
                <c:pt idx="15961">
                  <c:v>0</c:v>
                </c:pt>
                <c:pt idx="15962">
                  <c:v>0</c:v>
                </c:pt>
                <c:pt idx="15963">
                  <c:v>0</c:v>
                </c:pt>
                <c:pt idx="15964">
                  <c:v>0</c:v>
                </c:pt>
                <c:pt idx="15965">
                  <c:v>0</c:v>
                </c:pt>
                <c:pt idx="15966">
                  <c:v>0</c:v>
                </c:pt>
                <c:pt idx="15967">
                  <c:v>0</c:v>
                </c:pt>
                <c:pt idx="15968">
                  <c:v>0</c:v>
                </c:pt>
                <c:pt idx="15969">
                  <c:v>0</c:v>
                </c:pt>
                <c:pt idx="15970">
                  <c:v>0</c:v>
                </c:pt>
                <c:pt idx="15971">
                  <c:v>0</c:v>
                </c:pt>
                <c:pt idx="15972">
                  <c:v>0</c:v>
                </c:pt>
                <c:pt idx="15973">
                  <c:v>0</c:v>
                </c:pt>
                <c:pt idx="15974">
                  <c:v>0</c:v>
                </c:pt>
                <c:pt idx="15975">
                  <c:v>0</c:v>
                </c:pt>
                <c:pt idx="15976">
                  <c:v>0</c:v>
                </c:pt>
                <c:pt idx="15977">
                  <c:v>0</c:v>
                </c:pt>
                <c:pt idx="15978">
                  <c:v>0</c:v>
                </c:pt>
                <c:pt idx="15979">
                  <c:v>0</c:v>
                </c:pt>
                <c:pt idx="15980">
                  <c:v>0</c:v>
                </c:pt>
                <c:pt idx="15981">
                  <c:v>0</c:v>
                </c:pt>
                <c:pt idx="15982">
                  <c:v>0</c:v>
                </c:pt>
                <c:pt idx="15983">
                  <c:v>0</c:v>
                </c:pt>
                <c:pt idx="15984">
                  <c:v>0</c:v>
                </c:pt>
                <c:pt idx="15985">
                  <c:v>0</c:v>
                </c:pt>
                <c:pt idx="15986">
                  <c:v>0</c:v>
                </c:pt>
                <c:pt idx="15987">
                  <c:v>0</c:v>
                </c:pt>
                <c:pt idx="15988">
                  <c:v>0</c:v>
                </c:pt>
                <c:pt idx="15989">
                  <c:v>0</c:v>
                </c:pt>
                <c:pt idx="15990">
                  <c:v>0</c:v>
                </c:pt>
                <c:pt idx="15991">
                  <c:v>0</c:v>
                </c:pt>
                <c:pt idx="15992">
                  <c:v>0</c:v>
                </c:pt>
                <c:pt idx="15993">
                  <c:v>0</c:v>
                </c:pt>
                <c:pt idx="15994">
                  <c:v>0</c:v>
                </c:pt>
                <c:pt idx="15995">
                  <c:v>0</c:v>
                </c:pt>
                <c:pt idx="15996">
                  <c:v>0</c:v>
                </c:pt>
                <c:pt idx="15997">
                  <c:v>0</c:v>
                </c:pt>
                <c:pt idx="15998">
                  <c:v>0</c:v>
                </c:pt>
                <c:pt idx="15999">
                  <c:v>0</c:v>
                </c:pt>
                <c:pt idx="16000">
                  <c:v>0</c:v>
                </c:pt>
                <c:pt idx="16001">
                  <c:v>-2.021663945781892E-3</c:v>
                </c:pt>
                <c:pt idx="16002">
                  <c:v>0</c:v>
                </c:pt>
                <c:pt idx="16003">
                  <c:v>0</c:v>
                </c:pt>
                <c:pt idx="16004">
                  <c:v>0</c:v>
                </c:pt>
                <c:pt idx="16005">
                  <c:v>0</c:v>
                </c:pt>
                <c:pt idx="16006">
                  <c:v>0</c:v>
                </c:pt>
                <c:pt idx="16007">
                  <c:v>0</c:v>
                </c:pt>
                <c:pt idx="16008">
                  <c:v>0</c:v>
                </c:pt>
                <c:pt idx="16009">
                  <c:v>0</c:v>
                </c:pt>
                <c:pt idx="16010">
                  <c:v>0</c:v>
                </c:pt>
                <c:pt idx="16011">
                  <c:v>0</c:v>
                </c:pt>
                <c:pt idx="16012">
                  <c:v>0</c:v>
                </c:pt>
                <c:pt idx="16013">
                  <c:v>0</c:v>
                </c:pt>
                <c:pt idx="16014">
                  <c:v>0</c:v>
                </c:pt>
                <c:pt idx="16015">
                  <c:v>0</c:v>
                </c:pt>
                <c:pt idx="16016">
                  <c:v>0</c:v>
                </c:pt>
                <c:pt idx="16017">
                  <c:v>0</c:v>
                </c:pt>
                <c:pt idx="16018">
                  <c:v>0</c:v>
                </c:pt>
                <c:pt idx="16019">
                  <c:v>0</c:v>
                </c:pt>
                <c:pt idx="16020">
                  <c:v>0</c:v>
                </c:pt>
                <c:pt idx="16021">
                  <c:v>4.13425832114225E-2</c:v>
                </c:pt>
                <c:pt idx="16022">
                  <c:v>0</c:v>
                </c:pt>
                <c:pt idx="16023">
                  <c:v>0</c:v>
                </c:pt>
                <c:pt idx="16024">
                  <c:v>0</c:v>
                </c:pt>
                <c:pt idx="16025">
                  <c:v>0</c:v>
                </c:pt>
                <c:pt idx="16026">
                  <c:v>0</c:v>
                </c:pt>
                <c:pt idx="16027">
                  <c:v>1.8595295729986111E-2</c:v>
                </c:pt>
                <c:pt idx="16028">
                  <c:v>0</c:v>
                </c:pt>
                <c:pt idx="16029">
                  <c:v>0</c:v>
                </c:pt>
                <c:pt idx="16030">
                  <c:v>0</c:v>
                </c:pt>
                <c:pt idx="16031">
                  <c:v>0</c:v>
                </c:pt>
                <c:pt idx="16032">
                  <c:v>0</c:v>
                </c:pt>
                <c:pt idx="16033">
                  <c:v>0</c:v>
                </c:pt>
                <c:pt idx="16034">
                  <c:v>2.0845220364871806E-4</c:v>
                </c:pt>
                <c:pt idx="16035">
                  <c:v>0</c:v>
                </c:pt>
                <c:pt idx="16036">
                  <c:v>1.8334482023711334E-2</c:v>
                </c:pt>
                <c:pt idx="16037">
                  <c:v>1.7448303187615331E-2</c:v>
                </c:pt>
                <c:pt idx="16038">
                  <c:v>4.6542273050145279E-2</c:v>
                </c:pt>
                <c:pt idx="16039">
                  <c:v>5.1990021546759163E-2</c:v>
                </c:pt>
                <c:pt idx="16040">
                  <c:v>7.1882204104558617E-2</c:v>
                </c:pt>
                <c:pt idx="16041">
                  <c:v>7.5654369408055824E-2</c:v>
                </c:pt>
                <c:pt idx="16042">
                  <c:v>9.3321120511722214E-2</c:v>
                </c:pt>
                <c:pt idx="16043">
                  <c:v>9.7137289449102215E-2</c:v>
                </c:pt>
                <c:pt idx="16044">
                  <c:v>0.14200233510033528</c:v>
                </c:pt>
                <c:pt idx="16045">
                  <c:v>0.16504320870156278</c:v>
                </c:pt>
                <c:pt idx="16046">
                  <c:v>0.12770341445316333</c:v>
                </c:pt>
                <c:pt idx="16047">
                  <c:v>8.9980367779801396E-2</c:v>
                </c:pt>
                <c:pt idx="16048">
                  <c:v>7.0486438466937779E-2</c:v>
                </c:pt>
                <c:pt idx="16049">
                  <c:v>6.7918548272269161E-2</c:v>
                </c:pt>
                <c:pt idx="16050">
                  <c:v>2.9778813825654719E-2</c:v>
                </c:pt>
                <c:pt idx="16051">
                  <c:v>1.2361760029283082E-2</c:v>
                </c:pt>
                <c:pt idx="16052">
                  <c:v>7.3486671820782497E-3</c:v>
                </c:pt>
                <c:pt idx="16053">
                  <c:v>0</c:v>
                </c:pt>
                <c:pt idx="16054">
                  <c:v>0</c:v>
                </c:pt>
                <c:pt idx="16055">
                  <c:v>0</c:v>
                </c:pt>
                <c:pt idx="16056">
                  <c:v>0</c:v>
                </c:pt>
                <c:pt idx="16057">
                  <c:v>0</c:v>
                </c:pt>
                <c:pt idx="16058">
                  <c:v>0</c:v>
                </c:pt>
                <c:pt idx="16059">
                  <c:v>0</c:v>
                </c:pt>
                <c:pt idx="16060">
                  <c:v>0</c:v>
                </c:pt>
                <c:pt idx="16061">
                  <c:v>0</c:v>
                </c:pt>
                <c:pt idx="16062">
                  <c:v>0</c:v>
                </c:pt>
                <c:pt idx="16063">
                  <c:v>2.6875621637243666E-3</c:v>
                </c:pt>
                <c:pt idx="16064">
                  <c:v>0</c:v>
                </c:pt>
                <c:pt idx="16065">
                  <c:v>0</c:v>
                </c:pt>
                <c:pt idx="16066">
                  <c:v>3.5970021473281945E-3</c:v>
                </c:pt>
                <c:pt idx="16067">
                  <c:v>1.1501572605570167E-2</c:v>
                </c:pt>
                <c:pt idx="16068">
                  <c:v>2.186673482560025E-2</c:v>
                </c:pt>
                <c:pt idx="16069">
                  <c:v>7.0590902407922217E-3</c:v>
                </c:pt>
                <c:pt idx="16070">
                  <c:v>2.2165803173164807E-2</c:v>
                </c:pt>
                <c:pt idx="16071">
                  <c:v>3.6130860832618891E-2</c:v>
                </c:pt>
                <c:pt idx="16072">
                  <c:v>4.1967997631360554E-2</c:v>
                </c:pt>
                <c:pt idx="16073">
                  <c:v>0</c:v>
                </c:pt>
                <c:pt idx="16074">
                  <c:v>0</c:v>
                </c:pt>
                <c:pt idx="16075">
                  <c:v>8.7358525305600843E-2</c:v>
                </c:pt>
                <c:pt idx="16076">
                  <c:v>3.9142493114940835E-2</c:v>
                </c:pt>
                <c:pt idx="16077">
                  <c:v>4.0373991195760836E-2</c:v>
                </c:pt>
                <c:pt idx="16078">
                  <c:v>4.6132927877835281E-2</c:v>
                </c:pt>
                <c:pt idx="16079">
                  <c:v>5.40476709793975E-2</c:v>
                </c:pt>
                <c:pt idx="16080">
                  <c:v>7.0143344626712775E-2</c:v>
                </c:pt>
                <c:pt idx="16081">
                  <c:v>0.12542358735819639</c:v>
                </c:pt>
                <c:pt idx="16082">
                  <c:v>0.11007617873158221</c:v>
                </c:pt>
                <c:pt idx="16083">
                  <c:v>0.11006758424863777</c:v>
                </c:pt>
                <c:pt idx="16084">
                  <c:v>0.12161297924289917</c:v>
                </c:pt>
                <c:pt idx="16085">
                  <c:v>0.12159795483987278</c:v>
                </c:pt>
                <c:pt idx="16086">
                  <c:v>0.13079014068446695</c:v>
                </c:pt>
                <c:pt idx="16087">
                  <c:v>0.13078273815452277</c:v>
                </c:pt>
                <c:pt idx="16088">
                  <c:v>0.13862733460312862</c:v>
                </c:pt>
                <c:pt idx="16089">
                  <c:v>0.13862166183329111</c:v>
                </c:pt>
                <c:pt idx="16090">
                  <c:v>0.14554832718222613</c:v>
                </c:pt>
                <c:pt idx="16091">
                  <c:v>0.14456193924787333</c:v>
                </c:pt>
                <c:pt idx="16092">
                  <c:v>0.14599748326431389</c:v>
                </c:pt>
                <c:pt idx="16093">
                  <c:v>0.22468051013068749</c:v>
                </c:pt>
                <c:pt idx="16094">
                  <c:v>0.16662354184762279</c:v>
                </c:pt>
                <c:pt idx="16095">
                  <c:v>0.13320793219975499</c:v>
                </c:pt>
                <c:pt idx="16096">
                  <c:v>0.11820493676334</c:v>
                </c:pt>
                <c:pt idx="16097">
                  <c:v>0.17521607900098723</c:v>
                </c:pt>
                <c:pt idx="16098">
                  <c:v>0.10962582306758221</c:v>
                </c:pt>
                <c:pt idx="16099">
                  <c:v>9.1257046344895565E-2</c:v>
                </c:pt>
                <c:pt idx="16100">
                  <c:v>7.5764360572252498E-2</c:v>
                </c:pt>
                <c:pt idx="16101">
                  <c:v>5.6204270598130837E-2</c:v>
                </c:pt>
                <c:pt idx="16102">
                  <c:v>3.9405893249643893E-2</c:v>
                </c:pt>
                <c:pt idx="16103">
                  <c:v>2.0961617748584748E-2</c:v>
                </c:pt>
                <c:pt idx="16104">
                  <c:v>2.6085954530158527E-3</c:v>
                </c:pt>
                <c:pt idx="16105">
                  <c:v>0</c:v>
                </c:pt>
                <c:pt idx="16106">
                  <c:v>6.4347243600499718E-3</c:v>
                </c:pt>
                <c:pt idx="16107">
                  <c:v>8.9218055803628616E-3</c:v>
                </c:pt>
                <c:pt idx="16108">
                  <c:v>7.7931814438475279E-3</c:v>
                </c:pt>
                <c:pt idx="16109">
                  <c:v>0</c:v>
                </c:pt>
                <c:pt idx="16110">
                  <c:v>0</c:v>
                </c:pt>
                <c:pt idx="16111">
                  <c:v>4.6773546080327501E-2</c:v>
                </c:pt>
                <c:pt idx="16112">
                  <c:v>2.8810501772939444E-2</c:v>
                </c:pt>
                <c:pt idx="16113">
                  <c:v>3.8606785361429447E-2</c:v>
                </c:pt>
                <c:pt idx="16114">
                  <c:v>4.8335203570420003E-2</c:v>
                </c:pt>
                <c:pt idx="16115">
                  <c:v>5.7839792136317222E-2</c:v>
                </c:pt>
                <c:pt idx="16116">
                  <c:v>7.270492017758777E-2</c:v>
                </c:pt>
                <c:pt idx="16117">
                  <c:v>6.2123097644416661E-2</c:v>
                </c:pt>
                <c:pt idx="16118">
                  <c:v>6.7904835173835554E-2</c:v>
                </c:pt>
                <c:pt idx="16119">
                  <c:v>7.3602921991536951E-2</c:v>
                </c:pt>
                <c:pt idx="16120">
                  <c:v>7.1659558563768599E-2</c:v>
                </c:pt>
                <c:pt idx="16121">
                  <c:v>0</c:v>
                </c:pt>
                <c:pt idx="16122">
                  <c:v>0</c:v>
                </c:pt>
                <c:pt idx="16123">
                  <c:v>9.2657862172797506E-2</c:v>
                </c:pt>
                <c:pt idx="16124">
                  <c:v>6.6004280808245552E-2</c:v>
                </c:pt>
                <c:pt idx="16125">
                  <c:v>6.6981309148088336E-2</c:v>
                </c:pt>
                <c:pt idx="16126">
                  <c:v>6.6311440209467498E-2</c:v>
                </c:pt>
                <c:pt idx="16127">
                  <c:v>6.6315703554345282E-2</c:v>
                </c:pt>
                <c:pt idx="16128">
                  <c:v>6.5411095614538048E-2</c:v>
                </c:pt>
                <c:pt idx="16129">
                  <c:v>0.1109397139316414</c:v>
                </c:pt>
                <c:pt idx="16130">
                  <c:v>9.3512747010828054E-2</c:v>
                </c:pt>
                <c:pt idx="16131">
                  <c:v>9.3505445004339729E-2</c:v>
                </c:pt>
                <c:pt idx="16132">
                  <c:v>0.10108301756591027</c:v>
                </c:pt>
                <c:pt idx="16133">
                  <c:v>0.10345389301688417</c:v>
                </c:pt>
                <c:pt idx="16134">
                  <c:v>0.11986977588684528</c:v>
                </c:pt>
                <c:pt idx="16135">
                  <c:v>0.1222502500867914</c:v>
                </c:pt>
                <c:pt idx="16136">
                  <c:v>0.1276864495182011</c:v>
                </c:pt>
                <c:pt idx="16137">
                  <c:v>0.12768872284481528</c:v>
                </c:pt>
                <c:pt idx="16138">
                  <c:v>0.13304528581485278</c:v>
                </c:pt>
                <c:pt idx="16139">
                  <c:v>0.13304886162985749</c:v>
                </c:pt>
                <c:pt idx="16140">
                  <c:v>0.13840878705909526</c:v>
                </c:pt>
                <c:pt idx="16141">
                  <c:v>0.2261741447464122</c:v>
                </c:pt>
                <c:pt idx="16142">
                  <c:v>0.14354728523102414</c:v>
                </c:pt>
                <c:pt idx="16143">
                  <c:v>0.12053782658111001</c:v>
                </c:pt>
                <c:pt idx="16144">
                  <c:v>0.11064574052600638</c:v>
                </c:pt>
                <c:pt idx="16145">
                  <c:v>0</c:v>
                </c:pt>
                <c:pt idx="16146">
                  <c:v>0</c:v>
                </c:pt>
                <c:pt idx="16147">
                  <c:v>0</c:v>
                </c:pt>
                <c:pt idx="16148">
                  <c:v>0</c:v>
                </c:pt>
                <c:pt idx="16149">
                  <c:v>0</c:v>
                </c:pt>
                <c:pt idx="16150">
                  <c:v>0</c:v>
                </c:pt>
                <c:pt idx="16151">
                  <c:v>0</c:v>
                </c:pt>
                <c:pt idx="16152">
                  <c:v>0</c:v>
                </c:pt>
                <c:pt idx="16153">
                  <c:v>0</c:v>
                </c:pt>
                <c:pt idx="16154">
                  <c:v>0</c:v>
                </c:pt>
                <c:pt idx="16155">
                  <c:v>0</c:v>
                </c:pt>
                <c:pt idx="16156">
                  <c:v>0</c:v>
                </c:pt>
                <c:pt idx="16157">
                  <c:v>0</c:v>
                </c:pt>
                <c:pt idx="16158">
                  <c:v>0</c:v>
                </c:pt>
                <c:pt idx="16159">
                  <c:v>0</c:v>
                </c:pt>
                <c:pt idx="16160">
                  <c:v>0</c:v>
                </c:pt>
                <c:pt idx="16161">
                  <c:v>0</c:v>
                </c:pt>
                <c:pt idx="16162">
                  <c:v>0</c:v>
                </c:pt>
                <c:pt idx="16163">
                  <c:v>0</c:v>
                </c:pt>
                <c:pt idx="16164">
                  <c:v>0</c:v>
                </c:pt>
                <c:pt idx="16165">
                  <c:v>6.7949062458589171E-2</c:v>
                </c:pt>
                <c:pt idx="16166">
                  <c:v>0</c:v>
                </c:pt>
                <c:pt idx="16167">
                  <c:v>0</c:v>
                </c:pt>
                <c:pt idx="16168">
                  <c:v>0</c:v>
                </c:pt>
                <c:pt idx="16169">
                  <c:v>0</c:v>
                </c:pt>
                <c:pt idx="16170">
                  <c:v>0</c:v>
                </c:pt>
                <c:pt idx="16171">
                  <c:v>4.5922625055921665E-2</c:v>
                </c:pt>
                <c:pt idx="16172">
                  <c:v>0</c:v>
                </c:pt>
                <c:pt idx="16173">
                  <c:v>3.6693638608789442E-3</c:v>
                </c:pt>
                <c:pt idx="16174">
                  <c:v>1.3564600241484695E-2</c:v>
                </c:pt>
                <c:pt idx="16175">
                  <c:v>2.0772466482698915E-2</c:v>
                </c:pt>
                <c:pt idx="16176">
                  <c:v>2.8644776999540277E-2</c:v>
                </c:pt>
                <c:pt idx="16177">
                  <c:v>6.7819599096895833E-2</c:v>
                </c:pt>
                <c:pt idx="16178">
                  <c:v>6.9338861152806949E-2</c:v>
                </c:pt>
                <c:pt idx="16179">
                  <c:v>6.9331309502393329E-2</c:v>
                </c:pt>
                <c:pt idx="16180">
                  <c:v>8.3078615791385549E-2</c:v>
                </c:pt>
                <c:pt idx="16181">
                  <c:v>8.2865842295118883E-2</c:v>
                </c:pt>
                <c:pt idx="16182">
                  <c:v>9.2954761011114717E-2</c:v>
                </c:pt>
                <c:pt idx="16183">
                  <c:v>9.4843927073303053E-2</c:v>
                </c:pt>
                <c:pt idx="16184">
                  <c:v>0.10753516153726611</c:v>
                </c:pt>
                <c:pt idx="16185">
                  <c:v>0.11152141355721944</c:v>
                </c:pt>
                <c:pt idx="16186">
                  <c:v>0.12288367961503611</c:v>
                </c:pt>
                <c:pt idx="16187">
                  <c:v>0.12785784709589332</c:v>
                </c:pt>
                <c:pt idx="16188">
                  <c:v>0.14382133976439443</c:v>
                </c:pt>
                <c:pt idx="16189">
                  <c:v>0.23327209937601806</c:v>
                </c:pt>
                <c:pt idx="16190">
                  <c:v>0.14585551988534054</c:v>
                </c:pt>
                <c:pt idx="16191">
                  <c:v>0.10364534913204611</c:v>
                </c:pt>
                <c:pt idx="16192">
                  <c:v>8.3160536423219716E-2</c:v>
                </c:pt>
                <c:pt idx="16193">
                  <c:v>0</c:v>
                </c:pt>
                <c:pt idx="16194">
                  <c:v>0</c:v>
                </c:pt>
                <c:pt idx="16195">
                  <c:v>0</c:v>
                </c:pt>
                <c:pt idx="16196">
                  <c:v>0</c:v>
                </c:pt>
                <c:pt idx="16197">
                  <c:v>0</c:v>
                </c:pt>
                <c:pt idx="16198">
                  <c:v>0</c:v>
                </c:pt>
                <c:pt idx="16199">
                  <c:v>0</c:v>
                </c:pt>
                <c:pt idx="16200">
                  <c:v>0</c:v>
                </c:pt>
                <c:pt idx="16201">
                  <c:v>0</c:v>
                </c:pt>
                <c:pt idx="16202">
                  <c:v>0</c:v>
                </c:pt>
                <c:pt idx="16203">
                  <c:v>0</c:v>
                </c:pt>
                <c:pt idx="16204">
                  <c:v>0</c:v>
                </c:pt>
                <c:pt idx="16205">
                  <c:v>0</c:v>
                </c:pt>
                <c:pt idx="16206">
                  <c:v>0</c:v>
                </c:pt>
                <c:pt idx="16207">
                  <c:v>0</c:v>
                </c:pt>
                <c:pt idx="16208">
                  <c:v>0</c:v>
                </c:pt>
                <c:pt idx="16209">
                  <c:v>0</c:v>
                </c:pt>
                <c:pt idx="16210">
                  <c:v>0</c:v>
                </c:pt>
                <c:pt idx="16211">
                  <c:v>0</c:v>
                </c:pt>
                <c:pt idx="16212">
                  <c:v>0</c:v>
                </c:pt>
                <c:pt idx="16213">
                  <c:v>2.120432745654708E-2</c:v>
                </c:pt>
                <c:pt idx="16214">
                  <c:v>0</c:v>
                </c:pt>
                <c:pt idx="16215">
                  <c:v>0</c:v>
                </c:pt>
                <c:pt idx="16216">
                  <c:v>0</c:v>
                </c:pt>
                <c:pt idx="16217">
                  <c:v>0</c:v>
                </c:pt>
                <c:pt idx="16218">
                  <c:v>0</c:v>
                </c:pt>
                <c:pt idx="16219">
                  <c:v>3.6319719519695828E-2</c:v>
                </c:pt>
                <c:pt idx="16220">
                  <c:v>0</c:v>
                </c:pt>
                <c:pt idx="16221">
                  <c:v>0</c:v>
                </c:pt>
                <c:pt idx="16222">
                  <c:v>0</c:v>
                </c:pt>
                <c:pt idx="16223">
                  <c:v>0</c:v>
                </c:pt>
                <c:pt idx="16224">
                  <c:v>0</c:v>
                </c:pt>
                <c:pt idx="16225">
                  <c:v>2.1554780464319082E-2</c:v>
                </c:pt>
                <c:pt idx="16226">
                  <c:v>3.2988977754676116E-2</c:v>
                </c:pt>
                <c:pt idx="16227">
                  <c:v>3.2883915861313888E-2</c:v>
                </c:pt>
                <c:pt idx="16228">
                  <c:v>4.4453414565194721E-2</c:v>
                </c:pt>
                <c:pt idx="16229">
                  <c:v>4.3261939379585827E-2</c:v>
                </c:pt>
                <c:pt idx="16230">
                  <c:v>5.6314839655869725E-2</c:v>
                </c:pt>
                <c:pt idx="16231">
                  <c:v>5.6275960588079439E-2</c:v>
                </c:pt>
                <c:pt idx="16232">
                  <c:v>6.7176118300121115E-2</c:v>
                </c:pt>
                <c:pt idx="16233">
                  <c:v>6.7146349782077508E-2</c:v>
                </c:pt>
                <c:pt idx="16234">
                  <c:v>7.6611923025060549E-2</c:v>
                </c:pt>
                <c:pt idx="16235">
                  <c:v>7.7601553487719438E-2</c:v>
                </c:pt>
                <c:pt idx="16236">
                  <c:v>9.0649769942901942E-2</c:v>
                </c:pt>
                <c:pt idx="16237">
                  <c:v>0.11477445549800168</c:v>
                </c:pt>
                <c:pt idx="16238">
                  <c:v>0.10018379035765472</c:v>
                </c:pt>
                <c:pt idx="16239">
                  <c:v>7.0593149012400838E-2</c:v>
                </c:pt>
                <c:pt idx="16240">
                  <c:v>6.5844727659969446E-2</c:v>
                </c:pt>
                <c:pt idx="16241">
                  <c:v>0</c:v>
                </c:pt>
                <c:pt idx="16242">
                  <c:v>0</c:v>
                </c:pt>
                <c:pt idx="16243">
                  <c:v>0</c:v>
                </c:pt>
                <c:pt idx="16244">
                  <c:v>0</c:v>
                </c:pt>
                <c:pt idx="16245">
                  <c:v>0</c:v>
                </c:pt>
                <c:pt idx="16246">
                  <c:v>0</c:v>
                </c:pt>
                <c:pt idx="16247">
                  <c:v>0</c:v>
                </c:pt>
                <c:pt idx="16248">
                  <c:v>0</c:v>
                </c:pt>
                <c:pt idx="16249">
                  <c:v>0</c:v>
                </c:pt>
                <c:pt idx="16250">
                  <c:v>0</c:v>
                </c:pt>
                <c:pt idx="16251">
                  <c:v>0</c:v>
                </c:pt>
                <c:pt idx="16252">
                  <c:v>0</c:v>
                </c:pt>
                <c:pt idx="16253">
                  <c:v>0</c:v>
                </c:pt>
                <c:pt idx="16254">
                  <c:v>0</c:v>
                </c:pt>
                <c:pt idx="16255">
                  <c:v>0</c:v>
                </c:pt>
                <c:pt idx="16256">
                  <c:v>0</c:v>
                </c:pt>
                <c:pt idx="16257">
                  <c:v>0</c:v>
                </c:pt>
                <c:pt idx="16258">
                  <c:v>0</c:v>
                </c:pt>
                <c:pt idx="16259">
                  <c:v>0</c:v>
                </c:pt>
                <c:pt idx="16260">
                  <c:v>0</c:v>
                </c:pt>
                <c:pt idx="16261">
                  <c:v>3.6143442205898615E-2</c:v>
                </c:pt>
                <c:pt idx="16262">
                  <c:v>0</c:v>
                </c:pt>
                <c:pt idx="16263">
                  <c:v>0</c:v>
                </c:pt>
                <c:pt idx="16264">
                  <c:v>0</c:v>
                </c:pt>
                <c:pt idx="16265">
                  <c:v>0</c:v>
                </c:pt>
                <c:pt idx="16266">
                  <c:v>0</c:v>
                </c:pt>
                <c:pt idx="16267">
                  <c:v>2.2424512261073833E-2</c:v>
                </c:pt>
                <c:pt idx="16268">
                  <c:v>0</c:v>
                </c:pt>
                <c:pt idx="16269">
                  <c:v>0</c:v>
                </c:pt>
                <c:pt idx="16270">
                  <c:v>0</c:v>
                </c:pt>
                <c:pt idx="16271">
                  <c:v>0</c:v>
                </c:pt>
                <c:pt idx="16272">
                  <c:v>0</c:v>
                </c:pt>
                <c:pt idx="16273">
                  <c:v>5.644604168216139E-3</c:v>
                </c:pt>
                <c:pt idx="16274">
                  <c:v>1.1963579204651222E-2</c:v>
                </c:pt>
                <c:pt idx="16275">
                  <c:v>1.7789459126308055E-2</c:v>
                </c:pt>
                <c:pt idx="16276">
                  <c:v>3.9174254616733892E-2</c:v>
                </c:pt>
                <c:pt idx="16277">
                  <c:v>4.0611669476335002E-2</c:v>
                </c:pt>
                <c:pt idx="16278">
                  <c:v>5.2889158836540273E-2</c:v>
                </c:pt>
                <c:pt idx="16279">
                  <c:v>5.5657721674327497E-2</c:v>
                </c:pt>
                <c:pt idx="16280">
                  <c:v>7.0759042126052496E-2</c:v>
                </c:pt>
                <c:pt idx="16281">
                  <c:v>7.4738345647138604E-2</c:v>
                </c:pt>
                <c:pt idx="16282">
                  <c:v>8.892913624253472E-2</c:v>
                </c:pt>
                <c:pt idx="16283">
                  <c:v>9.0808228377233333E-2</c:v>
                </c:pt>
                <c:pt idx="16284">
                  <c:v>9.9602626226246382E-2</c:v>
                </c:pt>
                <c:pt idx="16285">
                  <c:v>0.13708082651077222</c:v>
                </c:pt>
                <c:pt idx="16286">
                  <c:v>0.10778851567376112</c:v>
                </c:pt>
                <c:pt idx="16287">
                  <c:v>7.8462890951248615E-2</c:v>
                </c:pt>
                <c:pt idx="16288">
                  <c:v>6.9982703844762781E-2</c:v>
                </c:pt>
                <c:pt idx="16289">
                  <c:v>0</c:v>
                </c:pt>
                <c:pt idx="16290">
                  <c:v>0</c:v>
                </c:pt>
                <c:pt idx="16291">
                  <c:v>0</c:v>
                </c:pt>
                <c:pt idx="16292">
                  <c:v>0</c:v>
                </c:pt>
                <c:pt idx="16293">
                  <c:v>0</c:v>
                </c:pt>
                <c:pt idx="16294">
                  <c:v>0</c:v>
                </c:pt>
                <c:pt idx="16295">
                  <c:v>0</c:v>
                </c:pt>
                <c:pt idx="16296">
                  <c:v>0</c:v>
                </c:pt>
                <c:pt idx="16297">
                  <c:v>0</c:v>
                </c:pt>
                <c:pt idx="16298">
                  <c:v>0</c:v>
                </c:pt>
                <c:pt idx="16299">
                  <c:v>0</c:v>
                </c:pt>
                <c:pt idx="16300">
                  <c:v>0</c:v>
                </c:pt>
                <c:pt idx="16301">
                  <c:v>0</c:v>
                </c:pt>
                <c:pt idx="16302">
                  <c:v>0</c:v>
                </c:pt>
                <c:pt idx="16303">
                  <c:v>0</c:v>
                </c:pt>
                <c:pt idx="16304">
                  <c:v>0</c:v>
                </c:pt>
                <c:pt idx="16305">
                  <c:v>0</c:v>
                </c:pt>
                <c:pt idx="16306">
                  <c:v>0</c:v>
                </c:pt>
                <c:pt idx="16307">
                  <c:v>0</c:v>
                </c:pt>
                <c:pt idx="16308">
                  <c:v>0</c:v>
                </c:pt>
                <c:pt idx="16309">
                  <c:v>4.4773293749804724E-2</c:v>
                </c:pt>
                <c:pt idx="16310">
                  <c:v>0</c:v>
                </c:pt>
                <c:pt idx="16311">
                  <c:v>0</c:v>
                </c:pt>
                <c:pt idx="16312">
                  <c:v>0</c:v>
                </c:pt>
                <c:pt idx="16313">
                  <c:v>0</c:v>
                </c:pt>
                <c:pt idx="16314">
                  <c:v>0</c:v>
                </c:pt>
                <c:pt idx="16315">
                  <c:v>3.9657273932056668E-2</c:v>
                </c:pt>
                <c:pt idx="16316">
                  <c:v>0</c:v>
                </c:pt>
                <c:pt idx="16317">
                  <c:v>0</c:v>
                </c:pt>
                <c:pt idx="16318">
                  <c:v>0</c:v>
                </c:pt>
                <c:pt idx="16319">
                  <c:v>0</c:v>
                </c:pt>
                <c:pt idx="16320">
                  <c:v>7.6946421601320559E-3</c:v>
                </c:pt>
                <c:pt idx="16321">
                  <c:v>5.5963177782127504E-2</c:v>
                </c:pt>
                <c:pt idx="16322">
                  <c:v>5.5576218997561946E-2</c:v>
                </c:pt>
                <c:pt idx="16323">
                  <c:v>5.5588495697269723E-2</c:v>
                </c:pt>
                <c:pt idx="16324">
                  <c:v>7.3809820614742214E-2</c:v>
                </c:pt>
                <c:pt idx="16325">
                  <c:v>7.5983486867398045E-2</c:v>
                </c:pt>
                <c:pt idx="16326">
                  <c:v>0.10099606636082778</c:v>
                </c:pt>
                <c:pt idx="16327">
                  <c:v>0.104566070900215</c:v>
                </c:pt>
                <c:pt idx="16328">
                  <c:v>0.11627114444377779</c:v>
                </c:pt>
                <c:pt idx="16329">
                  <c:v>0.11868516430649471</c:v>
                </c:pt>
                <c:pt idx="16330">
                  <c:v>0.13497174570927972</c:v>
                </c:pt>
                <c:pt idx="16331">
                  <c:v>0.1359175378003564</c:v>
                </c:pt>
                <c:pt idx="16332">
                  <c:v>0.14815767295151</c:v>
                </c:pt>
                <c:pt idx="16333">
                  <c:v>0.23623645777110583</c:v>
                </c:pt>
                <c:pt idx="16334">
                  <c:v>0.15512335248089332</c:v>
                </c:pt>
                <c:pt idx="16335">
                  <c:v>0.12432819169037056</c:v>
                </c:pt>
                <c:pt idx="16336">
                  <c:v>0.10792822950570027</c:v>
                </c:pt>
                <c:pt idx="16337">
                  <c:v>0</c:v>
                </c:pt>
                <c:pt idx="16338">
                  <c:v>0</c:v>
                </c:pt>
                <c:pt idx="16339">
                  <c:v>0</c:v>
                </c:pt>
                <c:pt idx="16340">
                  <c:v>0</c:v>
                </c:pt>
                <c:pt idx="16341">
                  <c:v>0</c:v>
                </c:pt>
                <c:pt idx="16342">
                  <c:v>0</c:v>
                </c:pt>
                <c:pt idx="16343">
                  <c:v>0</c:v>
                </c:pt>
                <c:pt idx="16344">
                  <c:v>0</c:v>
                </c:pt>
                <c:pt idx="16345">
                  <c:v>0</c:v>
                </c:pt>
                <c:pt idx="16346">
                  <c:v>0</c:v>
                </c:pt>
                <c:pt idx="16347">
                  <c:v>0</c:v>
                </c:pt>
                <c:pt idx="16348">
                  <c:v>0</c:v>
                </c:pt>
                <c:pt idx="16349">
                  <c:v>0</c:v>
                </c:pt>
                <c:pt idx="16350">
                  <c:v>0</c:v>
                </c:pt>
                <c:pt idx="16351">
                  <c:v>0</c:v>
                </c:pt>
                <c:pt idx="16352">
                  <c:v>0</c:v>
                </c:pt>
                <c:pt idx="16353">
                  <c:v>0</c:v>
                </c:pt>
                <c:pt idx="16354">
                  <c:v>0</c:v>
                </c:pt>
                <c:pt idx="16355">
                  <c:v>0</c:v>
                </c:pt>
                <c:pt idx="16356">
                  <c:v>0</c:v>
                </c:pt>
                <c:pt idx="16357">
                  <c:v>3.140685400342056E-2</c:v>
                </c:pt>
                <c:pt idx="16358">
                  <c:v>0</c:v>
                </c:pt>
                <c:pt idx="16359">
                  <c:v>0</c:v>
                </c:pt>
                <c:pt idx="16360">
                  <c:v>0</c:v>
                </c:pt>
                <c:pt idx="16361">
                  <c:v>0</c:v>
                </c:pt>
                <c:pt idx="16362">
                  <c:v>0</c:v>
                </c:pt>
                <c:pt idx="16363">
                  <c:v>4.2366015806686391E-2</c:v>
                </c:pt>
                <c:pt idx="16364">
                  <c:v>0</c:v>
                </c:pt>
                <c:pt idx="16365">
                  <c:v>0</c:v>
                </c:pt>
                <c:pt idx="16366">
                  <c:v>0</c:v>
                </c:pt>
                <c:pt idx="16367">
                  <c:v>0</c:v>
                </c:pt>
                <c:pt idx="16368">
                  <c:v>7.9624565978737784E-4</c:v>
                </c:pt>
                <c:pt idx="16369">
                  <c:v>3.6421217042076105E-2</c:v>
                </c:pt>
                <c:pt idx="16370">
                  <c:v>4.6728117585615833E-2</c:v>
                </c:pt>
                <c:pt idx="16371">
                  <c:v>4.8283309536095005E-2</c:v>
                </c:pt>
                <c:pt idx="16372">
                  <c:v>7.1866011915151948E-2</c:v>
                </c:pt>
                <c:pt idx="16373">
                  <c:v>7.2823630882642501E-2</c:v>
                </c:pt>
                <c:pt idx="16374">
                  <c:v>8.2596329978098321E-2</c:v>
                </c:pt>
                <c:pt idx="16375">
                  <c:v>8.3980316071538885E-2</c:v>
                </c:pt>
                <c:pt idx="16376">
                  <c:v>0.10812466974159583</c:v>
                </c:pt>
                <c:pt idx="16377">
                  <c:v>0.10635536680803</c:v>
                </c:pt>
                <c:pt idx="16378">
                  <c:v>0.10897948010385611</c:v>
                </c:pt>
                <c:pt idx="16379">
                  <c:v>0.10372863998377722</c:v>
                </c:pt>
                <c:pt idx="16380">
                  <c:v>0.11063029511971249</c:v>
                </c:pt>
                <c:pt idx="16381">
                  <c:v>0.14142661900237305</c:v>
                </c:pt>
                <c:pt idx="16382">
                  <c:v>0.10548629607736668</c:v>
                </c:pt>
                <c:pt idx="16383">
                  <c:v>7.1840294731454715E-2</c:v>
                </c:pt>
                <c:pt idx="16384">
                  <c:v>6.9051795726998336E-2</c:v>
                </c:pt>
                <c:pt idx="16385">
                  <c:v>0.12676570244250526</c:v>
                </c:pt>
                <c:pt idx="16386">
                  <c:v>8.2199250301458054E-2</c:v>
                </c:pt>
                <c:pt idx="16387">
                  <c:v>7.0178068349391942E-2</c:v>
                </c:pt>
                <c:pt idx="16388">
                  <c:v>6.635500819294167E-2</c:v>
                </c:pt>
                <c:pt idx="16389">
                  <c:v>5.3464289547464447E-2</c:v>
                </c:pt>
                <c:pt idx="16390">
                  <c:v>4.53833025992725E-2</c:v>
                </c:pt>
                <c:pt idx="16391">
                  <c:v>3.3740733726605278E-2</c:v>
                </c:pt>
                <c:pt idx="16392">
                  <c:v>2.4620762220639112E-2</c:v>
                </c:pt>
                <c:pt idx="16393">
                  <c:v>1.265764946596514E-2</c:v>
                </c:pt>
                <c:pt idx="16394">
                  <c:v>0</c:v>
                </c:pt>
                <c:pt idx="16395">
                  <c:v>0</c:v>
                </c:pt>
                <c:pt idx="16396">
                  <c:v>0</c:v>
                </c:pt>
                <c:pt idx="16397">
                  <c:v>0</c:v>
                </c:pt>
                <c:pt idx="16398">
                  <c:v>0</c:v>
                </c:pt>
                <c:pt idx="16399">
                  <c:v>4.3811245711662783E-2</c:v>
                </c:pt>
                <c:pt idx="16400">
                  <c:v>1.5573248820136861E-2</c:v>
                </c:pt>
                <c:pt idx="16401">
                  <c:v>2.4469000460645641E-2</c:v>
                </c:pt>
                <c:pt idx="16402">
                  <c:v>4.0324305351490002E-2</c:v>
                </c:pt>
                <c:pt idx="16403">
                  <c:v>4.9969405993933888E-2</c:v>
                </c:pt>
                <c:pt idx="16404">
                  <c:v>6.0801583351522498E-2</c:v>
                </c:pt>
                <c:pt idx="16405">
                  <c:v>4.2577766794360004E-2</c:v>
                </c:pt>
                <c:pt idx="16406">
                  <c:v>4.3984475428092779E-2</c:v>
                </c:pt>
                <c:pt idx="16407">
                  <c:v>4.9710938619026111E-2</c:v>
                </c:pt>
                <c:pt idx="16408">
                  <c:v>5.2177725735912221E-2</c:v>
                </c:pt>
                <c:pt idx="16409">
                  <c:v>0</c:v>
                </c:pt>
                <c:pt idx="16410">
                  <c:v>0</c:v>
                </c:pt>
                <c:pt idx="16411">
                  <c:v>9.0730065475426655E-2</c:v>
                </c:pt>
                <c:pt idx="16412">
                  <c:v>5.9729550092518617E-2</c:v>
                </c:pt>
                <c:pt idx="16413">
                  <c:v>6.5482538866724171E-2</c:v>
                </c:pt>
                <c:pt idx="16414">
                  <c:v>6.867263473947556E-2</c:v>
                </c:pt>
                <c:pt idx="16415">
                  <c:v>7.4235173844854438E-2</c:v>
                </c:pt>
                <c:pt idx="16416">
                  <c:v>8.2904008765720835E-2</c:v>
                </c:pt>
                <c:pt idx="16417">
                  <c:v>0.16477917321827665</c:v>
                </c:pt>
                <c:pt idx="16418">
                  <c:v>0.11837720924704029</c:v>
                </c:pt>
                <c:pt idx="16419">
                  <c:v>0.12045128038246888</c:v>
                </c:pt>
                <c:pt idx="16420">
                  <c:v>0.13908950589377445</c:v>
                </c:pt>
                <c:pt idx="16421">
                  <c:v>0.14114947776014666</c:v>
                </c:pt>
                <c:pt idx="16422">
                  <c:v>0.15828585197054776</c:v>
                </c:pt>
                <c:pt idx="16423">
                  <c:v>0.15273018902120888</c:v>
                </c:pt>
                <c:pt idx="16424">
                  <c:v>0.1606999484919486</c:v>
                </c:pt>
                <c:pt idx="16425">
                  <c:v>0.15404453831617695</c:v>
                </c:pt>
                <c:pt idx="16426">
                  <c:v>0.16066437530264002</c:v>
                </c:pt>
                <c:pt idx="16427">
                  <c:v>0.15662102333440139</c:v>
                </c:pt>
                <c:pt idx="16428">
                  <c:v>0.17770271104985225</c:v>
                </c:pt>
                <c:pt idx="16429">
                  <c:v>0.30103753610899447</c:v>
                </c:pt>
                <c:pt idx="16430">
                  <c:v>0.17841762630866501</c:v>
                </c:pt>
                <c:pt idx="16431">
                  <c:v>0.16123408764574862</c:v>
                </c:pt>
                <c:pt idx="16432">
                  <c:v>0.147266597138905</c:v>
                </c:pt>
                <c:pt idx="16433">
                  <c:v>0.19566670147029971</c:v>
                </c:pt>
                <c:pt idx="16434">
                  <c:v>0.10795690203496333</c:v>
                </c:pt>
                <c:pt idx="16435">
                  <c:v>8.3383620975704717E-2</c:v>
                </c:pt>
                <c:pt idx="16436">
                  <c:v>6.7796563408121388E-2</c:v>
                </c:pt>
                <c:pt idx="16437">
                  <c:v>5.2723413126253053E-2</c:v>
                </c:pt>
                <c:pt idx="16438">
                  <c:v>4.215734732954305E-2</c:v>
                </c:pt>
                <c:pt idx="16439">
                  <c:v>3.464885443614861E-2</c:v>
                </c:pt>
                <c:pt idx="16440">
                  <c:v>3.12441681723825E-2</c:v>
                </c:pt>
                <c:pt idx="16441">
                  <c:v>3.1226883319798331E-2</c:v>
                </c:pt>
                <c:pt idx="16442">
                  <c:v>3.1309266807733611E-2</c:v>
                </c:pt>
                <c:pt idx="16443">
                  <c:v>3.5115458555762223E-2</c:v>
                </c:pt>
                <c:pt idx="16444">
                  <c:v>4.506344619681945E-2</c:v>
                </c:pt>
                <c:pt idx="16445">
                  <c:v>0</c:v>
                </c:pt>
                <c:pt idx="16446">
                  <c:v>0</c:v>
                </c:pt>
                <c:pt idx="16447">
                  <c:v>7.5767618841241391E-2</c:v>
                </c:pt>
                <c:pt idx="16448">
                  <c:v>5.7433907802140277E-2</c:v>
                </c:pt>
                <c:pt idx="16449">
                  <c:v>6.8605438320656395E-2</c:v>
                </c:pt>
                <c:pt idx="16450">
                  <c:v>9.1915316205217784E-2</c:v>
                </c:pt>
                <c:pt idx="16451">
                  <c:v>0.11148368599263472</c:v>
                </c:pt>
                <c:pt idx="16452">
                  <c:v>0.13865471338072832</c:v>
                </c:pt>
                <c:pt idx="16453">
                  <c:v>0.10036999747837333</c:v>
                </c:pt>
                <c:pt idx="16454">
                  <c:v>0.10722033301681584</c:v>
                </c:pt>
                <c:pt idx="16455">
                  <c:v>0.10852789116836611</c:v>
                </c:pt>
                <c:pt idx="16456">
                  <c:v>0.10366037091610723</c:v>
                </c:pt>
                <c:pt idx="16457">
                  <c:v>0</c:v>
                </c:pt>
                <c:pt idx="16458">
                  <c:v>2.4712690159673558E-3</c:v>
                </c:pt>
                <c:pt idx="16459">
                  <c:v>0.11592564617144556</c:v>
                </c:pt>
                <c:pt idx="16460">
                  <c:v>9.7433864110501672E-2</c:v>
                </c:pt>
                <c:pt idx="16461">
                  <c:v>9.1357603568317777E-2</c:v>
                </c:pt>
                <c:pt idx="16462">
                  <c:v>8.5517710065576388E-2</c:v>
                </c:pt>
                <c:pt idx="16463">
                  <c:v>8.5521443977397221E-2</c:v>
                </c:pt>
                <c:pt idx="16464">
                  <c:v>8.9782013467593333E-2</c:v>
                </c:pt>
                <c:pt idx="16465">
                  <c:v>0.16491196524579527</c:v>
                </c:pt>
                <c:pt idx="16466">
                  <c:v>0.12118846219854194</c:v>
                </c:pt>
                <c:pt idx="16467">
                  <c:v>0.12117559441768723</c:v>
                </c:pt>
                <c:pt idx="16468">
                  <c:v>0.13470207767069139</c:v>
                </c:pt>
                <c:pt idx="16469">
                  <c:v>0.13470561783521001</c:v>
                </c:pt>
                <c:pt idx="16470">
                  <c:v>0.14597489108577361</c:v>
                </c:pt>
                <c:pt idx="16471">
                  <c:v>0.15014378605164055</c:v>
                </c:pt>
                <c:pt idx="16472">
                  <c:v>0.17829353903643835</c:v>
                </c:pt>
                <c:pt idx="16473">
                  <c:v>0.18248288931409695</c:v>
                </c:pt>
                <c:pt idx="16474">
                  <c:v>0.19189840454633694</c:v>
                </c:pt>
                <c:pt idx="16475">
                  <c:v>0.19191113858422279</c:v>
                </c:pt>
                <c:pt idx="16476">
                  <c:v>0.20155954807058168</c:v>
                </c:pt>
                <c:pt idx="16477">
                  <c:v>0.31448901078573893</c:v>
                </c:pt>
                <c:pt idx="16478">
                  <c:v>0.18961494273474361</c:v>
                </c:pt>
                <c:pt idx="16479">
                  <c:v>0.12284758363500611</c:v>
                </c:pt>
                <c:pt idx="16480">
                  <c:v>0.10908706429831527</c:v>
                </c:pt>
                <c:pt idx="16481">
                  <c:v>0</c:v>
                </c:pt>
                <c:pt idx="16482">
                  <c:v>0</c:v>
                </c:pt>
                <c:pt idx="16483">
                  <c:v>0</c:v>
                </c:pt>
                <c:pt idx="16484">
                  <c:v>0</c:v>
                </c:pt>
                <c:pt idx="16485">
                  <c:v>0</c:v>
                </c:pt>
                <c:pt idx="16486">
                  <c:v>0</c:v>
                </c:pt>
                <c:pt idx="16487">
                  <c:v>0</c:v>
                </c:pt>
                <c:pt idx="16488">
                  <c:v>0</c:v>
                </c:pt>
                <c:pt idx="16489">
                  <c:v>0</c:v>
                </c:pt>
                <c:pt idx="16490">
                  <c:v>0</c:v>
                </c:pt>
                <c:pt idx="16491">
                  <c:v>0</c:v>
                </c:pt>
                <c:pt idx="16492">
                  <c:v>0</c:v>
                </c:pt>
                <c:pt idx="16493">
                  <c:v>0</c:v>
                </c:pt>
                <c:pt idx="16494">
                  <c:v>0</c:v>
                </c:pt>
                <c:pt idx="16495">
                  <c:v>0</c:v>
                </c:pt>
                <c:pt idx="16496">
                  <c:v>0</c:v>
                </c:pt>
                <c:pt idx="16497">
                  <c:v>0</c:v>
                </c:pt>
                <c:pt idx="16498">
                  <c:v>0</c:v>
                </c:pt>
                <c:pt idx="16499">
                  <c:v>0</c:v>
                </c:pt>
                <c:pt idx="16500">
                  <c:v>0</c:v>
                </c:pt>
                <c:pt idx="16501">
                  <c:v>0.15550299204249249</c:v>
                </c:pt>
                <c:pt idx="16502">
                  <c:v>4.6019535560173887E-2</c:v>
                </c:pt>
                <c:pt idx="16503">
                  <c:v>4.9658017474092223E-2</c:v>
                </c:pt>
                <c:pt idx="16504">
                  <c:v>5.7283446063123057E-2</c:v>
                </c:pt>
                <c:pt idx="16505">
                  <c:v>0</c:v>
                </c:pt>
                <c:pt idx="16506">
                  <c:v>0</c:v>
                </c:pt>
                <c:pt idx="16507">
                  <c:v>9.1890691065555835E-2</c:v>
                </c:pt>
                <c:pt idx="16508">
                  <c:v>6.2108601138717502E-2</c:v>
                </c:pt>
                <c:pt idx="16509">
                  <c:v>6.5882103991660557E-2</c:v>
                </c:pt>
                <c:pt idx="16510">
                  <c:v>7.3628652292573621E-2</c:v>
                </c:pt>
                <c:pt idx="16511">
                  <c:v>7.7447738286190837E-2</c:v>
                </c:pt>
                <c:pt idx="16512">
                  <c:v>8.4088484913248052E-2</c:v>
                </c:pt>
                <c:pt idx="16513">
                  <c:v>0.17318892089534277</c:v>
                </c:pt>
                <c:pt idx="16514">
                  <c:v>0.12310171584998611</c:v>
                </c:pt>
                <c:pt idx="16515">
                  <c:v>0.12233950973027528</c:v>
                </c:pt>
                <c:pt idx="16516">
                  <c:v>0.16096320240408918</c:v>
                </c:pt>
                <c:pt idx="16517">
                  <c:v>0.14979377047467779</c:v>
                </c:pt>
                <c:pt idx="16518">
                  <c:v>0.16923777964492362</c:v>
                </c:pt>
                <c:pt idx="16519">
                  <c:v>0.1858472138796475</c:v>
                </c:pt>
                <c:pt idx="16520">
                  <c:v>0.26233038427646804</c:v>
                </c:pt>
                <c:pt idx="16521">
                  <c:v>0.29333776101690828</c:v>
                </c:pt>
                <c:pt idx="16522">
                  <c:v>0.36742061015876387</c:v>
                </c:pt>
                <c:pt idx="16523">
                  <c:v>0.39042477374976386</c:v>
                </c:pt>
                <c:pt idx="16524">
                  <c:v>0.42361513940481949</c:v>
                </c:pt>
                <c:pt idx="16525">
                  <c:v>0.56958206196885286</c:v>
                </c:pt>
                <c:pt idx="16526">
                  <c:v>0.26605828170043777</c:v>
                </c:pt>
                <c:pt idx="16527">
                  <c:v>0.23812506893691307</c:v>
                </c:pt>
                <c:pt idx="16528">
                  <c:v>0.21668080394215999</c:v>
                </c:pt>
                <c:pt idx="16529">
                  <c:v>0</c:v>
                </c:pt>
                <c:pt idx="16530">
                  <c:v>0</c:v>
                </c:pt>
                <c:pt idx="16531">
                  <c:v>0</c:v>
                </c:pt>
                <c:pt idx="16532">
                  <c:v>0</c:v>
                </c:pt>
                <c:pt idx="16533">
                  <c:v>0</c:v>
                </c:pt>
                <c:pt idx="16534">
                  <c:v>0</c:v>
                </c:pt>
                <c:pt idx="16535">
                  <c:v>0</c:v>
                </c:pt>
                <c:pt idx="16536">
                  <c:v>0</c:v>
                </c:pt>
                <c:pt idx="16537">
                  <c:v>0</c:v>
                </c:pt>
                <c:pt idx="16538">
                  <c:v>0</c:v>
                </c:pt>
                <c:pt idx="16539">
                  <c:v>0</c:v>
                </c:pt>
                <c:pt idx="16540">
                  <c:v>0</c:v>
                </c:pt>
                <c:pt idx="16541">
                  <c:v>0</c:v>
                </c:pt>
                <c:pt idx="16542">
                  <c:v>0</c:v>
                </c:pt>
                <c:pt idx="16543">
                  <c:v>0</c:v>
                </c:pt>
                <c:pt idx="16544">
                  <c:v>0</c:v>
                </c:pt>
                <c:pt idx="16545">
                  <c:v>0</c:v>
                </c:pt>
                <c:pt idx="16546">
                  <c:v>0</c:v>
                </c:pt>
                <c:pt idx="16547">
                  <c:v>0</c:v>
                </c:pt>
                <c:pt idx="16548">
                  <c:v>0</c:v>
                </c:pt>
                <c:pt idx="16549">
                  <c:v>0.13389064231865974</c:v>
                </c:pt>
                <c:pt idx="16550">
                  <c:v>3.4641151265902226E-2</c:v>
                </c:pt>
                <c:pt idx="16551">
                  <c:v>3.9958854470907218E-2</c:v>
                </c:pt>
                <c:pt idx="16552">
                  <c:v>4.1785407067829169E-2</c:v>
                </c:pt>
                <c:pt idx="16553">
                  <c:v>0</c:v>
                </c:pt>
                <c:pt idx="16554">
                  <c:v>0</c:v>
                </c:pt>
                <c:pt idx="16555">
                  <c:v>8.9951802030460548E-2</c:v>
                </c:pt>
                <c:pt idx="16556">
                  <c:v>6.4357722820001947E-2</c:v>
                </c:pt>
                <c:pt idx="16557">
                  <c:v>6.9268832991905824E-2</c:v>
                </c:pt>
                <c:pt idx="16558">
                  <c:v>7.2796956967501381E-2</c:v>
                </c:pt>
                <c:pt idx="16559">
                  <c:v>7.5251988992793062E-2</c:v>
                </c:pt>
                <c:pt idx="16560">
                  <c:v>8.3786497396998338E-2</c:v>
                </c:pt>
                <c:pt idx="16561">
                  <c:v>0.16901949056054499</c:v>
                </c:pt>
                <c:pt idx="16562">
                  <c:v>0.12562206982637694</c:v>
                </c:pt>
                <c:pt idx="16563">
                  <c:v>0.12565362113280137</c:v>
                </c:pt>
                <c:pt idx="16564">
                  <c:v>0.14877786281039695</c:v>
                </c:pt>
                <c:pt idx="16565">
                  <c:v>0.15084495616489221</c:v>
                </c:pt>
                <c:pt idx="16566">
                  <c:v>0.1790221248630039</c:v>
                </c:pt>
                <c:pt idx="16567">
                  <c:v>0.18108166542530388</c:v>
                </c:pt>
                <c:pt idx="16568">
                  <c:v>0.21996551380133084</c:v>
                </c:pt>
                <c:pt idx="16569">
                  <c:v>0.20708031045776695</c:v>
                </c:pt>
                <c:pt idx="16570">
                  <c:v>0.25954166118752275</c:v>
                </c:pt>
                <c:pt idx="16571">
                  <c:v>0.25545871365947165</c:v>
                </c:pt>
                <c:pt idx="16572">
                  <c:v>0.28308171403760279</c:v>
                </c:pt>
                <c:pt idx="16573">
                  <c:v>0.40800547420558614</c:v>
                </c:pt>
                <c:pt idx="16574">
                  <c:v>0.212658258937545</c:v>
                </c:pt>
                <c:pt idx="16575">
                  <c:v>0.17302770231030526</c:v>
                </c:pt>
                <c:pt idx="16576">
                  <c:v>0.15519635052324221</c:v>
                </c:pt>
                <c:pt idx="16577">
                  <c:v>0</c:v>
                </c:pt>
                <c:pt idx="16578">
                  <c:v>0</c:v>
                </c:pt>
                <c:pt idx="16579">
                  <c:v>0</c:v>
                </c:pt>
                <c:pt idx="16580">
                  <c:v>0</c:v>
                </c:pt>
                <c:pt idx="16581">
                  <c:v>0</c:v>
                </c:pt>
                <c:pt idx="16582">
                  <c:v>0</c:v>
                </c:pt>
                <c:pt idx="16583">
                  <c:v>0</c:v>
                </c:pt>
                <c:pt idx="16584">
                  <c:v>0</c:v>
                </c:pt>
                <c:pt idx="16585">
                  <c:v>0</c:v>
                </c:pt>
                <c:pt idx="16586">
                  <c:v>0</c:v>
                </c:pt>
                <c:pt idx="16587">
                  <c:v>0</c:v>
                </c:pt>
                <c:pt idx="16588">
                  <c:v>0</c:v>
                </c:pt>
                <c:pt idx="16589">
                  <c:v>0</c:v>
                </c:pt>
                <c:pt idx="16590">
                  <c:v>0</c:v>
                </c:pt>
                <c:pt idx="16591">
                  <c:v>0</c:v>
                </c:pt>
                <c:pt idx="16592">
                  <c:v>0</c:v>
                </c:pt>
                <c:pt idx="16593">
                  <c:v>0</c:v>
                </c:pt>
                <c:pt idx="16594">
                  <c:v>0</c:v>
                </c:pt>
                <c:pt idx="16595">
                  <c:v>0</c:v>
                </c:pt>
                <c:pt idx="16596">
                  <c:v>0</c:v>
                </c:pt>
                <c:pt idx="16597">
                  <c:v>0.11873960331268722</c:v>
                </c:pt>
                <c:pt idx="16598">
                  <c:v>1.7464378258494083E-2</c:v>
                </c:pt>
                <c:pt idx="16599">
                  <c:v>2.2274702778128028E-2</c:v>
                </c:pt>
                <c:pt idx="16600">
                  <c:v>3.355988967560556E-2</c:v>
                </c:pt>
                <c:pt idx="16601">
                  <c:v>0</c:v>
                </c:pt>
                <c:pt idx="16602">
                  <c:v>0</c:v>
                </c:pt>
                <c:pt idx="16603">
                  <c:v>0.11047989263727945</c:v>
                </c:pt>
                <c:pt idx="16604">
                  <c:v>8.4170551336018043E-2</c:v>
                </c:pt>
                <c:pt idx="16605">
                  <c:v>9.2692140291583611E-2</c:v>
                </c:pt>
                <c:pt idx="16606">
                  <c:v>0.10151289507574944</c:v>
                </c:pt>
                <c:pt idx="16607">
                  <c:v>0.1009154312107025</c:v>
                </c:pt>
                <c:pt idx="16608">
                  <c:v>9.9547908738517224E-2</c:v>
                </c:pt>
                <c:pt idx="16609">
                  <c:v>0.19464998353225249</c:v>
                </c:pt>
                <c:pt idx="16610">
                  <c:v>0.16660034025102832</c:v>
                </c:pt>
                <c:pt idx="16611">
                  <c:v>0.17212822037259248</c:v>
                </c:pt>
                <c:pt idx="16612">
                  <c:v>0.1956931127631639</c:v>
                </c:pt>
                <c:pt idx="16613">
                  <c:v>0.19919871247321166</c:v>
                </c:pt>
                <c:pt idx="16614">
                  <c:v>0.22826628319101777</c:v>
                </c:pt>
                <c:pt idx="16615">
                  <c:v>0.22859080409150612</c:v>
                </c:pt>
                <c:pt idx="16616">
                  <c:v>0.23603183730517555</c:v>
                </c:pt>
                <c:pt idx="16617">
                  <c:v>0.23901817399226058</c:v>
                </c:pt>
                <c:pt idx="16618">
                  <c:v>0.28178978147410833</c:v>
                </c:pt>
                <c:pt idx="16619">
                  <c:v>0.27850210544750836</c:v>
                </c:pt>
                <c:pt idx="16620">
                  <c:v>0.35451773402753334</c:v>
                </c:pt>
                <c:pt idx="16621">
                  <c:v>0.50797147793043884</c:v>
                </c:pt>
                <c:pt idx="16622">
                  <c:v>0.2841365420310889</c:v>
                </c:pt>
                <c:pt idx="16623">
                  <c:v>0.21628741489028472</c:v>
                </c:pt>
                <c:pt idx="16624">
                  <c:v>0.21943620726821944</c:v>
                </c:pt>
                <c:pt idx="16625">
                  <c:v>0</c:v>
                </c:pt>
                <c:pt idx="16626">
                  <c:v>0</c:v>
                </c:pt>
                <c:pt idx="16627">
                  <c:v>0</c:v>
                </c:pt>
                <c:pt idx="16628">
                  <c:v>0</c:v>
                </c:pt>
                <c:pt idx="16629">
                  <c:v>0</c:v>
                </c:pt>
                <c:pt idx="16630">
                  <c:v>0</c:v>
                </c:pt>
                <c:pt idx="16631">
                  <c:v>0</c:v>
                </c:pt>
                <c:pt idx="16632">
                  <c:v>0</c:v>
                </c:pt>
                <c:pt idx="16633">
                  <c:v>0</c:v>
                </c:pt>
                <c:pt idx="16634">
                  <c:v>0</c:v>
                </c:pt>
                <c:pt idx="16635">
                  <c:v>0</c:v>
                </c:pt>
                <c:pt idx="16636">
                  <c:v>0</c:v>
                </c:pt>
                <c:pt idx="16637">
                  <c:v>0</c:v>
                </c:pt>
                <c:pt idx="16638">
                  <c:v>0</c:v>
                </c:pt>
                <c:pt idx="16639">
                  <c:v>0</c:v>
                </c:pt>
                <c:pt idx="16640">
                  <c:v>0</c:v>
                </c:pt>
                <c:pt idx="16641">
                  <c:v>0</c:v>
                </c:pt>
                <c:pt idx="16642">
                  <c:v>0</c:v>
                </c:pt>
                <c:pt idx="16643">
                  <c:v>0</c:v>
                </c:pt>
                <c:pt idx="16644">
                  <c:v>0</c:v>
                </c:pt>
                <c:pt idx="16645">
                  <c:v>0.11248615064523305</c:v>
                </c:pt>
                <c:pt idx="16646">
                  <c:v>9.8530087025438043E-3</c:v>
                </c:pt>
                <c:pt idx="16647">
                  <c:v>1.6288942939406525E-2</c:v>
                </c:pt>
                <c:pt idx="16648">
                  <c:v>2.7460558037331002E-2</c:v>
                </c:pt>
                <c:pt idx="16649">
                  <c:v>0</c:v>
                </c:pt>
                <c:pt idx="16650">
                  <c:v>0</c:v>
                </c:pt>
                <c:pt idx="16651">
                  <c:v>8.755336911278E-2</c:v>
                </c:pt>
                <c:pt idx="16652">
                  <c:v>5.9101538309175278E-2</c:v>
                </c:pt>
                <c:pt idx="16653">
                  <c:v>7.1074884534131105E-2</c:v>
                </c:pt>
                <c:pt idx="16654">
                  <c:v>8.5464296831906109E-2</c:v>
                </c:pt>
                <c:pt idx="16655">
                  <c:v>8.0875128354704728E-2</c:v>
                </c:pt>
                <c:pt idx="16656">
                  <c:v>7.6636698076676391E-2</c:v>
                </c:pt>
                <c:pt idx="16657">
                  <c:v>0.14207584836909057</c:v>
                </c:pt>
                <c:pt idx="16658">
                  <c:v>9.7083020553965838E-2</c:v>
                </c:pt>
                <c:pt idx="16659">
                  <c:v>9.0650425096633611E-2</c:v>
                </c:pt>
                <c:pt idx="16660">
                  <c:v>0.1023379087956911</c:v>
                </c:pt>
                <c:pt idx="16661">
                  <c:v>0.10792505407747667</c:v>
                </c:pt>
                <c:pt idx="16662">
                  <c:v>0.13520426384486695</c:v>
                </c:pt>
                <c:pt idx="16663">
                  <c:v>0.14082167714610111</c:v>
                </c:pt>
                <c:pt idx="16664">
                  <c:v>0.16344980684581109</c:v>
                </c:pt>
                <c:pt idx="16665">
                  <c:v>0.17014271713960499</c:v>
                </c:pt>
                <c:pt idx="16666">
                  <c:v>0.19108633034471639</c:v>
                </c:pt>
                <c:pt idx="16667">
                  <c:v>0.19773805373165082</c:v>
                </c:pt>
                <c:pt idx="16668">
                  <c:v>0.21800675538312556</c:v>
                </c:pt>
                <c:pt idx="16669">
                  <c:v>0.35502786875132775</c:v>
                </c:pt>
                <c:pt idx="16670">
                  <c:v>0.23096840096357943</c:v>
                </c:pt>
                <c:pt idx="16671">
                  <c:v>0.19674789376838195</c:v>
                </c:pt>
                <c:pt idx="16672">
                  <c:v>0.18828261276376945</c:v>
                </c:pt>
                <c:pt idx="16673">
                  <c:v>0</c:v>
                </c:pt>
                <c:pt idx="16674">
                  <c:v>0</c:v>
                </c:pt>
                <c:pt idx="16675">
                  <c:v>0</c:v>
                </c:pt>
                <c:pt idx="16676">
                  <c:v>0</c:v>
                </c:pt>
                <c:pt idx="16677">
                  <c:v>0</c:v>
                </c:pt>
                <c:pt idx="16678">
                  <c:v>0</c:v>
                </c:pt>
                <c:pt idx="16679">
                  <c:v>0</c:v>
                </c:pt>
                <c:pt idx="16680">
                  <c:v>0</c:v>
                </c:pt>
                <c:pt idx="16681">
                  <c:v>0</c:v>
                </c:pt>
                <c:pt idx="16682">
                  <c:v>0</c:v>
                </c:pt>
                <c:pt idx="16683">
                  <c:v>0</c:v>
                </c:pt>
                <c:pt idx="16684">
                  <c:v>0</c:v>
                </c:pt>
                <c:pt idx="16685">
                  <c:v>0</c:v>
                </c:pt>
                <c:pt idx="16686">
                  <c:v>0</c:v>
                </c:pt>
                <c:pt idx="16687">
                  <c:v>0</c:v>
                </c:pt>
                <c:pt idx="16688">
                  <c:v>0</c:v>
                </c:pt>
                <c:pt idx="16689">
                  <c:v>0</c:v>
                </c:pt>
                <c:pt idx="16690">
                  <c:v>0</c:v>
                </c:pt>
                <c:pt idx="16691">
                  <c:v>0</c:v>
                </c:pt>
                <c:pt idx="16692">
                  <c:v>0</c:v>
                </c:pt>
                <c:pt idx="16693">
                  <c:v>0.13378700618676417</c:v>
                </c:pt>
                <c:pt idx="16694">
                  <c:v>2.5601083900041944E-2</c:v>
                </c:pt>
                <c:pt idx="16695">
                  <c:v>2.9646990485645279E-2</c:v>
                </c:pt>
                <c:pt idx="16696">
                  <c:v>4.156164863767E-2</c:v>
                </c:pt>
                <c:pt idx="16697">
                  <c:v>0</c:v>
                </c:pt>
                <c:pt idx="16698">
                  <c:v>0</c:v>
                </c:pt>
                <c:pt idx="16699">
                  <c:v>0.10253677319904805</c:v>
                </c:pt>
                <c:pt idx="16700">
                  <c:v>5.9916238900466386E-2</c:v>
                </c:pt>
                <c:pt idx="16701">
                  <c:v>5.9993548116309442E-2</c:v>
                </c:pt>
                <c:pt idx="16702">
                  <c:v>6.8623982960873603E-2</c:v>
                </c:pt>
                <c:pt idx="16703">
                  <c:v>7.4974577642223053E-2</c:v>
                </c:pt>
                <c:pt idx="16704">
                  <c:v>8.7089476225283055E-2</c:v>
                </c:pt>
                <c:pt idx="16705">
                  <c:v>0.17784941185832082</c:v>
                </c:pt>
                <c:pt idx="16706">
                  <c:v>0.13545896353950335</c:v>
                </c:pt>
                <c:pt idx="16707">
                  <c:v>0.1337959606341739</c:v>
                </c:pt>
                <c:pt idx="16708">
                  <c:v>0.13768671061581084</c:v>
                </c:pt>
                <c:pt idx="16709">
                  <c:v>0.14467022282284833</c:v>
                </c:pt>
                <c:pt idx="16710">
                  <c:v>0.19883950759028834</c:v>
                </c:pt>
                <c:pt idx="16711">
                  <c:v>0.21188598378053305</c:v>
                </c:pt>
                <c:pt idx="16712">
                  <c:v>0.2435541177649086</c:v>
                </c:pt>
                <c:pt idx="16713">
                  <c:v>0.24312539418635556</c:v>
                </c:pt>
                <c:pt idx="16714">
                  <c:v>0.3159148594960472</c:v>
                </c:pt>
                <c:pt idx="16715">
                  <c:v>0.32777140106684166</c:v>
                </c:pt>
                <c:pt idx="16716">
                  <c:v>0.40204902587445557</c:v>
                </c:pt>
                <c:pt idx="16717">
                  <c:v>0.55473379468104167</c:v>
                </c:pt>
                <c:pt idx="16718">
                  <c:v>0.28163505623402224</c:v>
                </c:pt>
                <c:pt idx="16719">
                  <c:v>0.21009995424272221</c:v>
                </c:pt>
                <c:pt idx="16720">
                  <c:v>0.20174079042189222</c:v>
                </c:pt>
                <c:pt idx="16721">
                  <c:v>0.26007864964145833</c:v>
                </c:pt>
                <c:pt idx="16722">
                  <c:v>0.13675353508473917</c:v>
                </c:pt>
                <c:pt idx="16723">
                  <c:v>0.1070952170633261</c:v>
                </c:pt>
                <c:pt idx="16724">
                  <c:v>0.10003028476028221</c:v>
                </c:pt>
                <c:pt idx="16725">
                  <c:v>9.5008929724589727E-2</c:v>
                </c:pt>
                <c:pt idx="16726">
                  <c:v>9.4036156972997775E-2</c:v>
                </c:pt>
                <c:pt idx="16727">
                  <c:v>8.8494085787337765E-2</c:v>
                </c:pt>
                <c:pt idx="16728">
                  <c:v>7.8988068556520283E-2</c:v>
                </c:pt>
                <c:pt idx="16729">
                  <c:v>7.793694936743778E-2</c:v>
                </c:pt>
                <c:pt idx="16730">
                  <c:v>7.7445876175501388E-2</c:v>
                </c:pt>
                <c:pt idx="16731">
                  <c:v>7.7501746157226103E-2</c:v>
                </c:pt>
                <c:pt idx="16732">
                  <c:v>7.6374133950152773E-2</c:v>
                </c:pt>
                <c:pt idx="16733">
                  <c:v>3.7737073318932497E-3</c:v>
                </c:pt>
                <c:pt idx="16734">
                  <c:v>1.3344739765654917E-2</c:v>
                </c:pt>
                <c:pt idx="16735">
                  <c:v>0.13473994677046944</c:v>
                </c:pt>
                <c:pt idx="16736">
                  <c:v>0.12489197552588473</c:v>
                </c:pt>
                <c:pt idx="16737">
                  <c:v>0.13892928979955971</c:v>
                </c:pt>
                <c:pt idx="16738">
                  <c:v>0.17328825662686723</c:v>
                </c:pt>
                <c:pt idx="16739">
                  <c:v>0.19342142271294249</c:v>
                </c:pt>
                <c:pt idx="16740">
                  <c:v>0.22457614459176695</c:v>
                </c:pt>
                <c:pt idx="16741">
                  <c:v>0.14821489017204695</c:v>
                </c:pt>
                <c:pt idx="16742">
                  <c:v>0.15812315160758195</c:v>
                </c:pt>
                <c:pt idx="16743">
                  <c:v>0.16410775453409723</c:v>
                </c:pt>
                <c:pt idx="16744">
                  <c:v>0.17036707172703305</c:v>
                </c:pt>
                <c:pt idx="16745">
                  <c:v>3.8896702614288889E-2</c:v>
                </c:pt>
                <c:pt idx="16746">
                  <c:v>4.5447700740054449E-2</c:v>
                </c:pt>
                <c:pt idx="16747">
                  <c:v>0.20041740078392334</c:v>
                </c:pt>
                <c:pt idx="16748">
                  <c:v>0.19590905432340416</c:v>
                </c:pt>
                <c:pt idx="16749">
                  <c:v>0.14336464167025223</c:v>
                </c:pt>
                <c:pt idx="16750">
                  <c:v>0.14303036024141555</c:v>
                </c:pt>
                <c:pt idx="16751">
                  <c:v>0.14267853165096972</c:v>
                </c:pt>
                <c:pt idx="16752">
                  <c:v>0.14213856987091611</c:v>
                </c:pt>
                <c:pt idx="16753">
                  <c:v>0.25292266844800498</c:v>
                </c:pt>
                <c:pt idx="16754">
                  <c:v>0.2309518785165722</c:v>
                </c:pt>
                <c:pt idx="16755">
                  <c:v>0.23819843496933557</c:v>
                </c:pt>
                <c:pt idx="16756">
                  <c:v>0.26277390913447224</c:v>
                </c:pt>
                <c:pt idx="16757">
                  <c:v>0.26320214848288082</c:v>
                </c:pt>
                <c:pt idx="16758">
                  <c:v>0.30822422442101388</c:v>
                </c:pt>
                <c:pt idx="16759">
                  <c:v>0.30199884208621947</c:v>
                </c:pt>
                <c:pt idx="16760">
                  <c:v>0.35210263882699999</c:v>
                </c:pt>
                <c:pt idx="16761">
                  <c:v>0.35205607985233611</c:v>
                </c:pt>
                <c:pt idx="16762">
                  <c:v>0.39931987940176389</c:v>
                </c:pt>
                <c:pt idx="16763">
                  <c:v>0.410933518213625</c:v>
                </c:pt>
                <c:pt idx="16764">
                  <c:v>0.51406744934685278</c:v>
                </c:pt>
                <c:pt idx="16765">
                  <c:v>0.72115253501891108</c:v>
                </c:pt>
                <c:pt idx="16766">
                  <c:v>0.42717426924172225</c:v>
                </c:pt>
                <c:pt idx="16767">
                  <c:v>0.31470141348239999</c:v>
                </c:pt>
                <c:pt idx="16768">
                  <c:v>0.30871607306123056</c:v>
                </c:pt>
                <c:pt idx="16769">
                  <c:v>0.55022493047365273</c:v>
                </c:pt>
                <c:pt idx="16770">
                  <c:v>0.50010641712233328</c:v>
                </c:pt>
                <c:pt idx="16771">
                  <c:v>0.48433759139765553</c:v>
                </c:pt>
                <c:pt idx="16772">
                  <c:v>0.54141592587016107</c:v>
                </c:pt>
                <c:pt idx="16773">
                  <c:v>0.55624862874857783</c:v>
                </c:pt>
                <c:pt idx="16774">
                  <c:v>0.60748392071919721</c:v>
                </c:pt>
                <c:pt idx="16775">
                  <c:v>0.61659391149410281</c:v>
                </c:pt>
                <c:pt idx="16776">
                  <c:v>0.65099941913926107</c:v>
                </c:pt>
                <c:pt idx="16777">
                  <c:v>0.57950390938697216</c:v>
                </c:pt>
                <c:pt idx="16778">
                  <c:v>0.4999883020645583</c:v>
                </c:pt>
                <c:pt idx="16779">
                  <c:v>0.4980430245387667</c:v>
                </c:pt>
                <c:pt idx="16780">
                  <c:v>0.53051945532699163</c:v>
                </c:pt>
                <c:pt idx="16781">
                  <c:v>0.2322368113189314</c:v>
                </c:pt>
                <c:pt idx="16782">
                  <c:v>0.23171101839658945</c:v>
                </c:pt>
                <c:pt idx="16783">
                  <c:v>0.57635481837616664</c:v>
                </c:pt>
                <c:pt idx="16784">
                  <c:v>0.5886016381260667</c:v>
                </c:pt>
                <c:pt idx="16785">
                  <c:v>0.61599585094800835</c:v>
                </c:pt>
                <c:pt idx="16786">
                  <c:v>0.69039911364099715</c:v>
                </c:pt>
                <c:pt idx="16787">
                  <c:v>0.71610902080936667</c:v>
                </c:pt>
                <c:pt idx="16788">
                  <c:v>0.75826143437271665</c:v>
                </c:pt>
                <c:pt idx="16789">
                  <c:v>0.5237598780350472</c:v>
                </c:pt>
                <c:pt idx="16790">
                  <c:v>0.5705639165029639</c:v>
                </c:pt>
                <c:pt idx="16791">
                  <c:v>0.58954344030968897</c:v>
                </c:pt>
                <c:pt idx="16792">
                  <c:v>0.62124619687494453</c:v>
                </c:pt>
                <c:pt idx="16793">
                  <c:v>0.30730298041381665</c:v>
                </c:pt>
                <c:pt idx="16794">
                  <c:v>0.35097058092316669</c:v>
                </c:pt>
                <c:pt idx="16795">
                  <c:v>0.7619959013044445</c:v>
                </c:pt>
                <c:pt idx="16796">
                  <c:v>0.79612560978538049</c:v>
                </c:pt>
                <c:pt idx="16797">
                  <c:v>0.60835021560063329</c:v>
                </c:pt>
                <c:pt idx="16798">
                  <c:v>0.59599599350006671</c:v>
                </c:pt>
                <c:pt idx="16799">
                  <c:v>0.60234653110723335</c:v>
                </c:pt>
                <c:pt idx="16800">
                  <c:v>0.6298370894597195</c:v>
                </c:pt>
                <c:pt idx="16801">
                  <c:v>0.92305780380486113</c:v>
                </c:pt>
                <c:pt idx="16802">
                  <c:v>0.97259418364941663</c:v>
                </c:pt>
                <c:pt idx="16803">
                  <c:v>0.99156796046794726</c:v>
                </c:pt>
                <c:pt idx="16804">
                  <c:v>1.0555406398187555</c:v>
                </c:pt>
                <c:pt idx="16805">
                  <c:v>1.0555501283703723</c:v>
                </c:pt>
                <c:pt idx="16806">
                  <c:v>1.0742687129346804</c:v>
                </c:pt>
                <c:pt idx="16807">
                  <c:v>1.0553885973851695</c:v>
                </c:pt>
                <c:pt idx="16808">
                  <c:v>1.0742129578503445</c:v>
                </c:pt>
                <c:pt idx="16809">
                  <c:v>1.0569842070505278</c:v>
                </c:pt>
                <c:pt idx="16810">
                  <c:v>1.0731622522357305</c:v>
                </c:pt>
                <c:pt idx="16811">
                  <c:v>1.0398914038303306</c:v>
                </c:pt>
                <c:pt idx="16812">
                  <c:v>0.98418921839321671</c:v>
                </c:pt>
                <c:pt idx="16813">
                  <c:v>1.1894279183291943</c:v>
                </c:pt>
                <c:pt idx="16814">
                  <c:v>0.87557253652260836</c:v>
                </c:pt>
                <c:pt idx="16815">
                  <c:v>0.77822098097728609</c:v>
                </c:pt>
                <c:pt idx="16816">
                  <c:v>0.73393801811809722</c:v>
                </c:pt>
                <c:pt idx="16817">
                  <c:v>0</c:v>
                </c:pt>
                <c:pt idx="16818">
                  <c:v>0</c:v>
                </c:pt>
                <c:pt idx="16819">
                  <c:v>0</c:v>
                </c:pt>
                <c:pt idx="16820">
                  <c:v>0</c:v>
                </c:pt>
                <c:pt idx="16821">
                  <c:v>0</c:v>
                </c:pt>
                <c:pt idx="16822">
                  <c:v>0</c:v>
                </c:pt>
                <c:pt idx="16823">
                  <c:v>0</c:v>
                </c:pt>
                <c:pt idx="16824">
                  <c:v>0</c:v>
                </c:pt>
                <c:pt idx="16825">
                  <c:v>0</c:v>
                </c:pt>
                <c:pt idx="16826">
                  <c:v>0</c:v>
                </c:pt>
                <c:pt idx="16827">
                  <c:v>0</c:v>
                </c:pt>
                <c:pt idx="16828">
                  <c:v>0</c:v>
                </c:pt>
                <c:pt idx="16829">
                  <c:v>0</c:v>
                </c:pt>
                <c:pt idx="16830">
                  <c:v>0</c:v>
                </c:pt>
                <c:pt idx="16831">
                  <c:v>0</c:v>
                </c:pt>
                <c:pt idx="16832">
                  <c:v>0</c:v>
                </c:pt>
                <c:pt idx="16833">
                  <c:v>0</c:v>
                </c:pt>
                <c:pt idx="16834">
                  <c:v>0</c:v>
                </c:pt>
                <c:pt idx="16835">
                  <c:v>0</c:v>
                </c:pt>
                <c:pt idx="16836">
                  <c:v>0</c:v>
                </c:pt>
                <c:pt idx="16837">
                  <c:v>0.46829844851771946</c:v>
                </c:pt>
                <c:pt idx="16838">
                  <c:v>0.23013700774992082</c:v>
                </c:pt>
                <c:pt idx="16839">
                  <c:v>0.23752042638730445</c:v>
                </c:pt>
                <c:pt idx="16840">
                  <c:v>0.23896881863043723</c:v>
                </c:pt>
                <c:pt idx="16841">
                  <c:v>8.1689311197395267E-2</c:v>
                </c:pt>
                <c:pt idx="16842">
                  <c:v>9.3982633872809446E-2</c:v>
                </c:pt>
                <c:pt idx="16843">
                  <c:v>0.34784164846481946</c:v>
                </c:pt>
                <c:pt idx="16844">
                  <c:v>0.33256201708811667</c:v>
                </c:pt>
                <c:pt idx="16845">
                  <c:v>0.23099991623154414</c:v>
                </c:pt>
                <c:pt idx="16846">
                  <c:v>0.24528895832975334</c:v>
                </c:pt>
                <c:pt idx="16847">
                  <c:v>0.25480402876582386</c:v>
                </c:pt>
                <c:pt idx="16848">
                  <c:v>0.28350748241225554</c:v>
                </c:pt>
                <c:pt idx="16849">
                  <c:v>0.55031802970629728</c:v>
                </c:pt>
                <c:pt idx="16850">
                  <c:v>0.59172424800019452</c:v>
                </c:pt>
                <c:pt idx="16851">
                  <c:v>0.59352593225164996</c:v>
                </c:pt>
                <c:pt idx="16852">
                  <c:v>0.62537270749916662</c:v>
                </c:pt>
                <c:pt idx="16853">
                  <c:v>0.63712872322410552</c:v>
                </c:pt>
                <c:pt idx="16854">
                  <c:v>0.73104078517965831</c:v>
                </c:pt>
                <c:pt idx="16855">
                  <c:v>0.75385021673944164</c:v>
                </c:pt>
                <c:pt idx="16856">
                  <c:v>0.81907220558688609</c:v>
                </c:pt>
                <c:pt idx="16857">
                  <c:v>0.83650996963970836</c:v>
                </c:pt>
                <c:pt idx="16858">
                  <c:v>0.89957539480206672</c:v>
                </c:pt>
                <c:pt idx="16859">
                  <c:v>0.90240064555658617</c:v>
                </c:pt>
                <c:pt idx="16860">
                  <c:v>0.89487503682971392</c:v>
                </c:pt>
                <c:pt idx="16861">
                  <c:v>1.1063744177021639</c:v>
                </c:pt>
                <c:pt idx="16862">
                  <c:v>0.6771189356607723</c:v>
                </c:pt>
                <c:pt idx="16863">
                  <c:v>0.63956991403864727</c:v>
                </c:pt>
                <c:pt idx="16864">
                  <c:v>0.59846109173075002</c:v>
                </c:pt>
                <c:pt idx="16865">
                  <c:v>0</c:v>
                </c:pt>
                <c:pt idx="16866">
                  <c:v>0</c:v>
                </c:pt>
                <c:pt idx="16867">
                  <c:v>0</c:v>
                </c:pt>
                <c:pt idx="16868">
                  <c:v>0</c:v>
                </c:pt>
                <c:pt idx="16869">
                  <c:v>0</c:v>
                </c:pt>
                <c:pt idx="16870">
                  <c:v>0</c:v>
                </c:pt>
                <c:pt idx="16871">
                  <c:v>0</c:v>
                </c:pt>
                <c:pt idx="16872">
                  <c:v>0</c:v>
                </c:pt>
                <c:pt idx="16873">
                  <c:v>0</c:v>
                </c:pt>
                <c:pt idx="16874">
                  <c:v>0</c:v>
                </c:pt>
                <c:pt idx="16875">
                  <c:v>0</c:v>
                </c:pt>
                <c:pt idx="16876">
                  <c:v>0</c:v>
                </c:pt>
                <c:pt idx="16877">
                  <c:v>0</c:v>
                </c:pt>
                <c:pt idx="16878">
                  <c:v>0</c:v>
                </c:pt>
                <c:pt idx="16879">
                  <c:v>0</c:v>
                </c:pt>
                <c:pt idx="16880">
                  <c:v>0</c:v>
                </c:pt>
                <c:pt idx="16881">
                  <c:v>0</c:v>
                </c:pt>
                <c:pt idx="16882">
                  <c:v>0</c:v>
                </c:pt>
                <c:pt idx="16883">
                  <c:v>0</c:v>
                </c:pt>
                <c:pt idx="16884">
                  <c:v>0</c:v>
                </c:pt>
                <c:pt idx="16885">
                  <c:v>0.78488770655754714</c:v>
                </c:pt>
                <c:pt idx="16886">
                  <c:v>0.50898712063794438</c:v>
                </c:pt>
                <c:pt idx="16887">
                  <c:v>0.50057698558344721</c:v>
                </c:pt>
                <c:pt idx="16888">
                  <c:v>0.50293062747719719</c:v>
                </c:pt>
                <c:pt idx="16889">
                  <c:v>0.14926329374896166</c:v>
                </c:pt>
                <c:pt idx="16890">
                  <c:v>0.20904664082950361</c:v>
                </c:pt>
                <c:pt idx="16891">
                  <c:v>0.60487131564567498</c:v>
                </c:pt>
                <c:pt idx="16892">
                  <c:v>0.64676447357285838</c:v>
                </c:pt>
                <c:pt idx="16893">
                  <c:v>0.48722750062145836</c:v>
                </c:pt>
                <c:pt idx="16894">
                  <c:v>0.55572740868898618</c:v>
                </c:pt>
                <c:pt idx="16895">
                  <c:v>0.5762474410520223</c:v>
                </c:pt>
                <c:pt idx="16896">
                  <c:v>0.63002447054509159</c:v>
                </c:pt>
                <c:pt idx="16897">
                  <c:v>0.91938166849025282</c:v>
                </c:pt>
                <c:pt idx="16898">
                  <c:v>0.96651399366841384</c:v>
                </c:pt>
                <c:pt idx="16899">
                  <c:v>0.96734612730581393</c:v>
                </c:pt>
                <c:pt idx="16900">
                  <c:v>1.0263846055829584</c:v>
                </c:pt>
                <c:pt idx="16901">
                  <c:v>1.0176794942426028</c:v>
                </c:pt>
                <c:pt idx="16902">
                  <c:v>1.0477565941542029</c:v>
                </c:pt>
                <c:pt idx="16903">
                  <c:v>1.0297494159296916</c:v>
                </c:pt>
                <c:pt idx="16904">
                  <c:v>1.0553916707410251</c:v>
                </c:pt>
                <c:pt idx="16905">
                  <c:v>1.0519193821612889</c:v>
                </c:pt>
                <c:pt idx="16906">
                  <c:v>1.1414790742013639</c:v>
                </c:pt>
                <c:pt idx="16907">
                  <c:v>1.1596226658956723</c:v>
                </c:pt>
                <c:pt idx="16908">
                  <c:v>1.1996362903828806</c:v>
                </c:pt>
                <c:pt idx="16909">
                  <c:v>1.4401243023118195</c:v>
                </c:pt>
                <c:pt idx="16910">
                  <c:v>0.9610477304790751</c:v>
                </c:pt>
                <c:pt idx="16911">
                  <c:v>0.77100355846325552</c:v>
                </c:pt>
                <c:pt idx="16912">
                  <c:v>0.74924571879076662</c:v>
                </c:pt>
                <c:pt idx="16913">
                  <c:v>0</c:v>
                </c:pt>
                <c:pt idx="16914">
                  <c:v>0</c:v>
                </c:pt>
                <c:pt idx="16915">
                  <c:v>0</c:v>
                </c:pt>
                <c:pt idx="16916">
                  <c:v>0</c:v>
                </c:pt>
                <c:pt idx="16917">
                  <c:v>0</c:v>
                </c:pt>
                <c:pt idx="16918">
                  <c:v>0</c:v>
                </c:pt>
                <c:pt idx="16919">
                  <c:v>0</c:v>
                </c:pt>
                <c:pt idx="16920">
                  <c:v>0</c:v>
                </c:pt>
                <c:pt idx="16921">
                  <c:v>0</c:v>
                </c:pt>
                <c:pt idx="16922">
                  <c:v>0</c:v>
                </c:pt>
                <c:pt idx="16923">
                  <c:v>0</c:v>
                </c:pt>
                <c:pt idx="16924">
                  <c:v>0</c:v>
                </c:pt>
                <c:pt idx="16925">
                  <c:v>0</c:v>
                </c:pt>
                <c:pt idx="16926">
                  <c:v>0</c:v>
                </c:pt>
                <c:pt idx="16927">
                  <c:v>0</c:v>
                </c:pt>
                <c:pt idx="16928">
                  <c:v>0</c:v>
                </c:pt>
                <c:pt idx="16929">
                  <c:v>0</c:v>
                </c:pt>
                <c:pt idx="16930">
                  <c:v>0</c:v>
                </c:pt>
                <c:pt idx="16931">
                  <c:v>0</c:v>
                </c:pt>
                <c:pt idx="16932">
                  <c:v>0</c:v>
                </c:pt>
                <c:pt idx="16933">
                  <c:v>0.67340967306333055</c:v>
                </c:pt>
                <c:pt idx="16934">
                  <c:v>0.42893539597471386</c:v>
                </c:pt>
                <c:pt idx="16935">
                  <c:v>0.45139697222186115</c:v>
                </c:pt>
                <c:pt idx="16936">
                  <c:v>0.46597655280481942</c:v>
                </c:pt>
                <c:pt idx="16937">
                  <c:v>0.14646494452621722</c:v>
                </c:pt>
                <c:pt idx="16938">
                  <c:v>0.16586492566555999</c:v>
                </c:pt>
                <c:pt idx="16939">
                  <c:v>0.52586124561403336</c:v>
                </c:pt>
                <c:pt idx="16940">
                  <c:v>0.54556073574967778</c:v>
                </c:pt>
                <c:pt idx="16941">
                  <c:v>0.39238393943251387</c:v>
                </c:pt>
                <c:pt idx="16942">
                  <c:v>0.42544128464638331</c:v>
                </c:pt>
                <c:pt idx="16943">
                  <c:v>0.42498280358460006</c:v>
                </c:pt>
                <c:pt idx="16944">
                  <c:v>0.41805619634154723</c:v>
                </c:pt>
                <c:pt idx="16945">
                  <c:v>0.72352443656784726</c:v>
                </c:pt>
                <c:pt idx="16946">
                  <c:v>0.81430866302355276</c:v>
                </c:pt>
                <c:pt idx="16947">
                  <c:v>0.86694156839747771</c:v>
                </c:pt>
                <c:pt idx="16948">
                  <c:v>0.9755426065896583</c:v>
                </c:pt>
                <c:pt idx="16949">
                  <c:v>1.0153821023035861</c:v>
                </c:pt>
                <c:pt idx="16950">
                  <c:v>1.05295706767305</c:v>
                </c:pt>
                <c:pt idx="16951">
                  <c:v>1.0609256548797223</c:v>
                </c:pt>
                <c:pt idx="16952">
                  <c:v>1.1278577246746526</c:v>
                </c:pt>
                <c:pt idx="16953">
                  <c:v>1.1322202199450222</c:v>
                </c:pt>
                <c:pt idx="16954">
                  <c:v>1.1780761271838194</c:v>
                </c:pt>
                <c:pt idx="16955">
                  <c:v>1.1781529908777166</c:v>
                </c:pt>
                <c:pt idx="16956">
                  <c:v>1.223350066865875</c:v>
                </c:pt>
                <c:pt idx="16957">
                  <c:v>1.4758509463940055</c:v>
                </c:pt>
                <c:pt idx="16958">
                  <c:v>1.0018513064618639</c:v>
                </c:pt>
                <c:pt idx="16959">
                  <c:v>0.79155686027535554</c:v>
                </c:pt>
                <c:pt idx="16960">
                  <c:v>0.7480718215461778</c:v>
                </c:pt>
                <c:pt idx="16961">
                  <c:v>7.8504076350568892E-3</c:v>
                </c:pt>
                <c:pt idx="16962">
                  <c:v>0</c:v>
                </c:pt>
                <c:pt idx="16963">
                  <c:v>0</c:v>
                </c:pt>
                <c:pt idx="16964">
                  <c:v>0</c:v>
                </c:pt>
                <c:pt idx="16965">
                  <c:v>0</c:v>
                </c:pt>
                <c:pt idx="16966">
                  <c:v>0</c:v>
                </c:pt>
                <c:pt idx="16967">
                  <c:v>0</c:v>
                </c:pt>
                <c:pt idx="16968">
                  <c:v>0</c:v>
                </c:pt>
                <c:pt idx="16969">
                  <c:v>0</c:v>
                </c:pt>
                <c:pt idx="16970">
                  <c:v>0</c:v>
                </c:pt>
                <c:pt idx="16971">
                  <c:v>0</c:v>
                </c:pt>
                <c:pt idx="16972">
                  <c:v>0</c:v>
                </c:pt>
                <c:pt idx="16973">
                  <c:v>0</c:v>
                </c:pt>
                <c:pt idx="16974">
                  <c:v>0</c:v>
                </c:pt>
                <c:pt idx="16975">
                  <c:v>0</c:v>
                </c:pt>
                <c:pt idx="16976">
                  <c:v>0</c:v>
                </c:pt>
                <c:pt idx="16977">
                  <c:v>0</c:v>
                </c:pt>
                <c:pt idx="16978">
                  <c:v>0</c:v>
                </c:pt>
                <c:pt idx="16979">
                  <c:v>0</c:v>
                </c:pt>
                <c:pt idx="16980">
                  <c:v>0</c:v>
                </c:pt>
                <c:pt idx="16981">
                  <c:v>0.60345966024303888</c:v>
                </c:pt>
                <c:pt idx="16982">
                  <c:v>0.37953250189671389</c:v>
                </c:pt>
                <c:pt idx="16983">
                  <c:v>0.4234150628767111</c:v>
                </c:pt>
                <c:pt idx="16984">
                  <c:v>0.48085739805301664</c:v>
                </c:pt>
                <c:pt idx="16985">
                  <c:v>0.15637244127744668</c:v>
                </c:pt>
                <c:pt idx="16986">
                  <c:v>0.177067792605205</c:v>
                </c:pt>
                <c:pt idx="16987">
                  <c:v>0.55493258168215831</c:v>
                </c:pt>
                <c:pt idx="16988">
                  <c:v>0.60201426927137502</c:v>
                </c:pt>
                <c:pt idx="16989">
                  <c:v>0.4480417991906</c:v>
                </c:pt>
                <c:pt idx="16990">
                  <c:v>0.48072172595477503</c:v>
                </c:pt>
                <c:pt idx="16991">
                  <c:v>0.49015328899353056</c:v>
                </c:pt>
                <c:pt idx="16992">
                  <c:v>0.51195820506981116</c:v>
                </c:pt>
                <c:pt idx="16993">
                  <c:v>0.80260004704864174</c:v>
                </c:pt>
                <c:pt idx="16994">
                  <c:v>0.89862498133839441</c:v>
                </c:pt>
                <c:pt idx="16995">
                  <c:v>0.90853645033216113</c:v>
                </c:pt>
                <c:pt idx="16996">
                  <c:v>0.96954877342389167</c:v>
                </c:pt>
                <c:pt idx="16997">
                  <c:v>0.96867313293975288</c:v>
                </c:pt>
                <c:pt idx="16998">
                  <c:v>1.0195816196745444</c:v>
                </c:pt>
                <c:pt idx="16999">
                  <c:v>1.0283253544479583</c:v>
                </c:pt>
                <c:pt idx="17000">
                  <c:v>1.0931774282368834</c:v>
                </c:pt>
                <c:pt idx="17001">
                  <c:v>1.1115419947980918</c:v>
                </c:pt>
                <c:pt idx="17002">
                  <c:v>1.1731298847400666</c:v>
                </c:pt>
                <c:pt idx="17003">
                  <c:v>1.1905115354288278</c:v>
                </c:pt>
                <c:pt idx="17004">
                  <c:v>1.2519766331917668</c:v>
                </c:pt>
                <c:pt idx="17005">
                  <c:v>1.5227781145049168</c:v>
                </c:pt>
                <c:pt idx="17006">
                  <c:v>1.048384979574964</c:v>
                </c:pt>
                <c:pt idx="17007">
                  <c:v>0.75115606868034168</c:v>
                </c:pt>
                <c:pt idx="17008">
                  <c:v>0.80957126917022781</c:v>
                </c:pt>
                <c:pt idx="17009">
                  <c:v>4.1137130281326109E-2</c:v>
                </c:pt>
                <c:pt idx="17010">
                  <c:v>0</c:v>
                </c:pt>
                <c:pt idx="17011">
                  <c:v>0</c:v>
                </c:pt>
                <c:pt idx="17012">
                  <c:v>0</c:v>
                </c:pt>
                <c:pt idx="17013">
                  <c:v>0</c:v>
                </c:pt>
                <c:pt idx="17014">
                  <c:v>0</c:v>
                </c:pt>
                <c:pt idx="17015">
                  <c:v>0</c:v>
                </c:pt>
                <c:pt idx="17016">
                  <c:v>0</c:v>
                </c:pt>
                <c:pt idx="17017">
                  <c:v>0</c:v>
                </c:pt>
                <c:pt idx="17018">
                  <c:v>0</c:v>
                </c:pt>
                <c:pt idx="17019">
                  <c:v>0</c:v>
                </c:pt>
                <c:pt idx="17020">
                  <c:v>0</c:v>
                </c:pt>
                <c:pt idx="17021">
                  <c:v>0</c:v>
                </c:pt>
                <c:pt idx="17022">
                  <c:v>0</c:v>
                </c:pt>
                <c:pt idx="17023">
                  <c:v>0</c:v>
                </c:pt>
                <c:pt idx="17024">
                  <c:v>0</c:v>
                </c:pt>
                <c:pt idx="17025">
                  <c:v>0</c:v>
                </c:pt>
                <c:pt idx="17026">
                  <c:v>0</c:v>
                </c:pt>
                <c:pt idx="17027">
                  <c:v>0</c:v>
                </c:pt>
                <c:pt idx="17028">
                  <c:v>0</c:v>
                </c:pt>
                <c:pt idx="17029">
                  <c:v>0.4923345992361472</c:v>
                </c:pt>
                <c:pt idx="17030">
                  <c:v>0.25766432962699387</c:v>
                </c:pt>
                <c:pt idx="17031">
                  <c:v>0.25841248261661498</c:v>
                </c:pt>
                <c:pt idx="17032">
                  <c:v>0.26360871116182222</c:v>
                </c:pt>
                <c:pt idx="17033">
                  <c:v>9.4573451789225285E-2</c:v>
                </c:pt>
                <c:pt idx="17034">
                  <c:v>9.9376958302464166E-2</c:v>
                </c:pt>
                <c:pt idx="17035">
                  <c:v>0.28614611343233887</c:v>
                </c:pt>
                <c:pt idx="17036">
                  <c:v>0.26846210225848111</c:v>
                </c:pt>
                <c:pt idx="17037">
                  <c:v>0.16586792348990109</c:v>
                </c:pt>
                <c:pt idx="17038">
                  <c:v>0.17190215441692946</c:v>
                </c:pt>
                <c:pt idx="17039">
                  <c:v>0.1730845650871225</c:v>
                </c:pt>
                <c:pt idx="17040">
                  <c:v>0.18446833639391971</c:v>
                </c:pt>
                <c:pt idx="17041">
                  <c:v>0.41787868336695277</c:v>
                </c:pt>
                <c:pt idx="17042">
                  <c:v>0.42512950451410836</c:v>
                </c:pt>
                <c:pt idx="17043">
                  <c:v>0.44845337029046944</c:v>
                </c:pt>
                <c:pt idx="17044">
                  <c:v>0.55133529794533609</c:v>
                </c:pt>
                <c:pt idx="17045">
                  <c:v>0.59956175770654996</c:v>
                </c:pt>
                <c:pt idx="17046">
                  <c:v>0.6952732418560722</c:v>
                </c:pt>
                <c:pt idx="17047">
                  <c:v>0.73406951802518328</c:v>
                </c:pt>
                <c:pt idx="17048">
                  <c:v>0.79641123658613888</c:v>
                </c:pt>
                <c:pt idx="17049">
                  <c:v>0.80112626224772221</c:v>
                </c:pt>
                <c:pt idx="17050">
                  <c:v>0.84388160839258342</c:v>
                </c:pt>
                <c:pt idx="17051">
                  <c:v>0.85759970045137224</c:v>
                </c:pt>
                <c:pt idx="17052">
                  <c:v>0.94514219595998616</c:v>
                </c:pt>
                <c:pt idx="17053">
                  <c:v>1.1908480662600056</c:v>
                </c:pt>
                <c:pt idx="17054">
                  <c:v>0.71106000196461383</c:v>
                </c:pt>
                <c:pt idx="17055">
                  <c:v>0.46125677729812498</c:v>
                </c:pt>
                <c:pt idx="17056">
                  <c:v>0.47666328596814722</c:v>
                </c:pt>
                <c:pt idx="17057">
                  <c:v>0.55801684767276105</c:v>
                </c:pt>
                <c:pt idx="17058">
                  <c:v>0.46939665153727494</c:v>
                </c:pt>
                <c:pt idx="17059">
                  <c:v>0.40917630694476115</c:v>
                </c:pt>
                <c:pt idx="17060">
                  <c:v>0.36625314171352219</c:v>
                </c:pt>
                <c:pt idx="17061">
                  <c:v>0.34504903176202495</c:v>
                </c:pt>
                <c:pt idx="17062">
                  <c:v>0.32383660599779168</c:v>
                </c:pt>
                <c:pt idx="17063">
                  <c:v>0.32655152509948615</c:v>
                </c:pt>
                <c:pt idx="17064">
                  <c:v>0.31860746668610834</c:v>
                </c:pt>
                <c:pt idx="17065">
                  <c:v>0.32862904262014164</c:v>
                </c:pt>
                <c:pt idx="17066">
                  <c:v>0.32715436596428055</c:v>
                </c:pt>
                <c:pt idx="17067">
                  <c:v>0.33498084371601111</c:v>
                </c:pt>
                <c:pt idx="17068">
                  <c:v>0.31886940875219166</c:v>
                </c:pt>
                <c:pt idx="17069">
                  <c:v>0.16045345264509414</c:v>
                </c:pt>
                <c:pt idx="17070">
                  <c:v>0.17154425034230472</c:v>
                </c:pt>
                <c:pt idx="17071">
                  <c:v>0.39363911234857502</c:v>
                </c:pt>
                <c:pt idx="17072">
                  <c:v>0.41821309301915832</c:v>
                </c:pt>
                <c:pt idx="17073">
                  <c:v>0.45601588114985558</c:v>
                </c:pt>
                <c:pt idx="17074">
                  <c:v>0.49607487469040834</c:v>
                </c:pt>
                <c:pt idx="17075">
                  <c:v>0.52657348107908886</c:v>
                </c:pt>
                <c:pt idx="17076">
                  <c:v>0.56601138897199721</c:v>
                </c:pt>
                <c:pt idx="17077">
                  <c:v>0.35149845025233889</c:v>
                </c:pt>
                <c:pt idx="17078">
                  <c:v>0.42021880881620555</c:v>
                </c:pt>
                <c:pt idx="17079">
                  <c:v>0.41648992765460274</c:v>
                </c:pt>
                <c:pt idx="17080">
                  <c:v>0.44468946395623887</c:v>
                </c:pt>
                <c:pt idx="17081">
                  <c:v>0.2159009693392861</c:v>
                </c:pt>
                <c:pt idx="17082">
                  <c:v>0.22940966136433835</c:v>
                </c:pt>
                <c:pt idx="17083">
                  <c:v>0.54948040506003326</c:v>
                </c:pt>
                <c:pt idx="17084">
                  <c:v>0.54759831301164996</c:v>
                </c:pt>
                <c:pt idx="17085">
                  <c:v>0.38422703716235834</c:v>
                </c:pt>
                <c:pt idx="17086">
                  <c:v>0.42047934907364998</c:v>
                </c:pt>
                <c:pt idx="17087">
                  <c:v>0.43541614956441116</c:v>
                </c:pt>
                <c:pt idx="17088">
                  <c:v>0.472043394261075</c:v>
                </c:pt>
                <c:pt idx="17089">
                  <c:v>0.77547626028084171</c:v>
                </c:pt>
                <c:pt idx="17090">
                  <c:v>0.81575530022623055</c:v>
                </c:pt>
                <c:pt idx="17091">
                  <c:v>0.82470174633365279</c:v>
                </c:pt>
                <c:pt idx="17092">
                  <c:v>0.90712441606137506</c:v>
                </c:pt>
                <c:pt idx="17093">
                  <c:v>0.91180107189737225</c:v>
                </c:pt>
                <c:pt idx="17094">
                  <c:v>0.96252617199358337</c:v>
                </c:pt>
                <c:pt idx="17095">
                  <c:v>0.96252695890021112</c:v>
                </c:pt>
                <c:pt idx="17096">
                  <c:v>1.0077110663499416</c:v>
                </c:pt>
                <c:pt idx="17097">
                  <c:v>1.0077125793087556</c:v>
                </c:pt>
                <c:pt idx="17098">
                  <c:v>1.0484371753556612</c:v>
                </c:pt>
                <c:pt idx="17099">
                  <c:v>1.0585513855989279</c:v>
                </c:pt>
                <c:pt idx="17100">
                  <c:v>1.1420395910764249</c:v>
                </c:pt>
                <c:pt idx="17101">
                  <c:v>1.4060511846138473</c:v>
                </c:pt>
                <c:pt idx="17102">
                  <c:v>0.89636283608598888</c:v>
                </c:pt>
                <c:pt idx="17103">
                  <c:v>0.5799769045221278</c:v>
                </c:pt>
                <c:pt idx="17104">
                  <c:v>0.61888160196258324</c:v>
                </c:pt>
                <c:pt idx="17105">
                  <c:v>0.75623740185450272</c:v>
                </c:pt>
                <c:pt idx="17106">
                  <c:v>0.55258676565347498</c:v>
                </c:pt>
                <c:pt idx="17107">
                  <c:v>0.4953862583575861</c:v>
                </c:pt>
                <c:pt idx="17108">
                  <c:v>0.46174345171514447</c:v>
                </c:pt>
                <c:pt idx="17109">
                  <c:v>0.43876040854713061</c:v>
                </c:pt>
                <c:pt idx="17110">
                  <c:v>0.40772212980506667</c:v>
                </c:pt>
                <c:pt idx="17111">
                  <c:v>0.40863129062143333</c:v>
                </c:pt>
                <c:pt idx="17112">
                  <c:v>0.41977647366051946</c:v>
                </c:pt>
                <c:pt idx="17113">
                  <c:v>0.41606139736715553</c:v>
                </c:pt>
                <c:pt idx="17114">
                  <c:v>0.38208862956196943</c:v>
                </c:pt>
                <c:pt idx="17115">
                  <c:v>0.37911414543743333</c:v>
                </c:pt>
                <c:pt idx="17116">
                  <c:v>0.36899928570643892</c:v>
                </c:pt>
                <c:pt idx="17117">
                  <c:v>0.18454270262447112</c:v>
                </c:pt>
                <c:pt idx="17118">
                  <c:v>0.17814560299400251</c:v>
                </c:pt>
                <c:pt idx="17119">
                  <c:v>0.3890932921521556</c:v>
                </c:pt>
                <c:pt idx="17120">
                  <c:v>0.40506853940147219</c:v>
                </c:pt>
                <c:pt idx="17121">
                  <c:v>0.4343086693746333</c:v>
                </c:pt>
                <c:pt idx="17122">
                  <c:v>0.46496053084121941</c:v>
                </c:pt>
                <c:pt idx="17123">
                  <c:v>0.49619046553424168</c:v>
                </c:pt>
                <c:pt idx="17124">
                  <c:v>0.55753391378488892</c:v>
                </c:pt>
                <c:pt idx="17125">
                  <c:v>0.36463489455941667</c:v>
                </c:pt>
                <c:pt idx="17126">
                  <c:v>0.41083557050007224</c:v>
                </c:pt>
                <c:pt idx="17127">
                  <c:v>0.41248283164143612</c:v>
                </c:pt>
                <c:pt idx="17128">
                  <c:v>0.46592018190557505</c:v>
                </c:pt>
                <c:pt idx="17129">
                  <c:v>0.26263736809023752</c:v>
                </c:pt>
                <c:pt idx="17130">
                  <c:v>0.27119203262993274</c:v>
                </c:pt>
                <c:pt idx="17131">
                  <c:v>0.61625298359336667</c:v>
                </c:pt>
                <c:pt idx="17132">
                  <c:v>0.65902513674163621</c:v>
                </c:pt>
                <c:pt idx="17133">
                  <c:v>0.46959744782873614</c:v>
                </c:pt>
                <c:pt idx="17134">
                  <c:v>0.48062879457871388</c:v>
                </c:pt>
                <c:pt idx="17135">
                  <c:v>0.48824980614228891</c:v>
                </c:pt>
                <c:pt idx="17136">
                  <c:v>0.52648048496620559</c:v>
                </c:pt>
                <c:pt idx="17137">
                  <c:v>0.83039140547754164</c:v>
                </c:pt>
                <c:pt idx="17138">
                  <c:v>0.8650597802630583</c:v>
                </c:pt>
                <c:pt idx="17139">
                  <c:v>0.8731083167753001</c:v>
                </c:pt>
                <c:pt idx="17140">
                  <c:v>0.94860801130540839</c:v>
                </c:pt>
                <c:pt idx="17141">
                  <c:v>0.95078721803037503</c:v>
                </c:pt>
                <c:pt idx="17142">
                  <c:v>0.9791021825375944</c:v>
                </c:pt>
                <c:pt idx="17143">
                  <c:v>0.94796337983306389</c:v>
                </c:pt>
                <c:pt idx="17144">
                  <c:v>0.95147347466151111</c:v>
                </c:pt>
                <c:pt idx="17145">
                  <c:v>0.93003713913745556</c:v>
                </c:pt>
                <c:pt idx="17146">
                  <c:v>0.9511086219852084</c:v>
                </c:pt>
                <c:pt idx="17147">
                  <c:v>0.93427762726220287</c:v>
                </c:pt>
                <c:pt idx="17148">
                  <c:v>0.95089249242223883</c:v>
                </c:pt>
                <c:pt idx="17149">
                  <c:v>1.169311510306114</c:v>
                </c:pt>
                <c:pt idx="17150">
                  <c:v>0.88516217399739161</c:v>
                </c:pt>
                <c:pt idx="17151">
                  <c:v>0.66933050889905554</c:v>
                </c:pt>
                <c:pt idx="17152">
                  <c:v>0.66039365330751387</c:v>
                </c:pt>
                <c:pt idx="17153">
                  <c:v>0</c:v>
                </c:pt>
                <c:pt idx="17154">
                  <c:v>0</c:v>
                </c:pt>
                <c:pt idx="17155">
                  <c:v>0</c:v>
                </c:pt>
                <c:pt idx="17156">
                  <c:v>0</c:v>
                </c:pt>
                <c:pt idx="17157">
                  <c:v>0</c:v>
                </c:pt>
                <c:pt idx="17158">
                  <c:v>0</c:v>
                </c:pt>
                <c:pt idx="17159">
                  <c:v>0</c:v>
                </c:pt>
                <c:pt idx="17160">
                  <c:v>0</c:v>
                </c:pt>
                <c:pt idx="17161">
                  <c:v>0</c:v>
                </c:pt>
                <c:pt idx="17162">
                  <c:v>0</c:v>
                </c:pt>
                <c:pt idx="17163">
                  <c:v>0</c:v>
                </c:pt>
                <c:pt idx="17164">
                  <c:v>0</c:v>
                </c:pt>
                <c:pt idx="17165">
                  <c:v>0</c:v>
                </c:pt>
                <c:pt idx="17166">
                  <c:v>0</c:v>
                </c:pt>
                <c:pt idx="17167">
                  <c:v>0</c:v>
                </c:pt>
                <c:pt idx="17168">
                  <c:v>0</c:v>
                </c:pt>
                <c:pt idx="17169">
                  <c:v>0</c:v>
                </c:pt>
                <c:pt idx="17170">
                  <c:v>0</c:v>
                </c:pt>
                <c:pt idx="17171">
                  <c:v>0</c:v>
                </c:pt>
                <c:pt idx="17172">
                  <c:v>0</c:v>
                </c:pt>
                <c:pt idx="17173">
                  <c:v>0.84261095980579448</c:v>
                </c:pt>
                <c:pt idx="17174">
                  <c:v>0.60261156770766666</c:v>
                </c:pt>
                <c:pt idx="17175">
                  <c:v>0.60257549927137777</c:v>
                </c:pt>
                <c:pt idx="17176">
                  <c:v>0.62177658095169441</c:v>
                </c:pt>
                <c:pt idx="17177">
                  <c:v>0.25512209840086747</c:v>
                </c:pt>
                <c:pt idx="17178">
                  <c:v>0.26777920874541139</c:v>
                </c:pt>
                <c:pt idx="17179">
                  <c:v>0.64786539644987229</c:v>
                </c:pt>
                <c:pt idx="17180">
                  <c:v>0.69875905356307499</c:v>
                </c:pt>
                <c:pt idx="17181">
                  <c:v>0.49984422473710555</c:v>
                </c:pt>
                <c:pt idx="17182">
                  <c:v>0.51787075544179728</c:v>
                </c:pt>
                <c:pt idx="17183">
                  <c:v>0.51704984075307781</c:v>
                </c:pt>
                <c:pt idx="17184">
                  <c:v>0.53254191213827229</c:v>
                </c:pt>
                <c:pt idx="17185">
                  <c:v>0.80697547385835833</c:v>
                </c:pt>
                <c:pt idx="17186">
                  <c:v>0.83751620730622223</c:v>
                </c:pt>
                <c:pt idx="17187">
                  <c:v>0.83759710948342769</c:v>
                </c:pt>
                <c:pt idx="17188">
                  <c:v>0.8814149589343</c:v>
                </c:pt>
                <c:pt idx="17189">
                  <c:v>0.88141141457309446</c:v>
                </c:pt>
                <c:pt idx="17190">
                  <c:v>0.92009810761844169</c:v>
                </c:pt>
                <c:pt idx="17191">
                  <c:v>0.92013504534825274</c:v>
                </c:pt>
                <c:pt idx="17192">
                  <c:v>0.95655588053449436</c:v>
                </c:pt>
                <c:pt idx="17193">
                  <c:v>0.95662432637611661</c:v>
                </c:pt>
                <c:pt idx="17194">
                  <c:v>0.99386332029403335</c:v>
                </c:pt>
                <c:pt idx="17195">
                  <c:v>0.99395021965797492</c:v>
                </c:pt>
                <c:pt idx="17196">
                  <c:v>1.031682919248011</c:v>
                </c:pt>
                <c:pt idx="17197">
                  <c:v>1.2729045072597918</c:v>
                </c:pt>
                <c:pt idx="17198">
                  <c:v>1.1220865688843777</c:v>
                </c:pt>
                <c:pt idx="17199">
                  <c:v>0.86774061363814714</c:v>
                </c:pt>
                <c:pt idx="17200">
                  <c:v>0.88848688490337491</c:v>
                </c:pt>
                <c:pt idx="17201">
                  <c:v>0</c:v>
                </c:pt>
                <c:pt idx="17202">
                  <c:v>0</c:v>
                </c:pt>
                <c:pt idx="17203">
                  <c:v>0</c:v>
                </c:pt>
                <c:pt idx="17204">
                  <c:v>0</c:v>
                </c:pt>
                <c:pt idx="17205">
                  <c:v>0</c:v>
                </c:pt>
                <c:pt idx="17206">
                  <c:v>0</c:v>
                </c:pt>
                <c:pt idx="17207">
                  <c:v>0</c:v>
                </c:pt>
                <c:pt idx="17208">
                  <c:v>1.4699534940746722E-2</c:v>
                </c:pt>
                <c:pt idx="17209">
                  <c:v>0</c:v>
                </c:pt>
                <c:pt idx="17210">
                  <c:v>0</c:v>
                </c:pt>
                <c:pt idx="17211">
                  <c:v>0</c:v>
                </c:pt>
                <c:pt idx="17212">
                  <c:v>0</c:v>
                </c:pt>
                <c:pt idx="17213">
                  <c:v>0</c:v>
                </c:pt>
                <c:pt idx="17214">
                  <c:v>0</c:v>
                </c:pt>
                <c:pt idx="17215">
                  <c:v>0</c:v>
                </c:pt>
                <c:pt idx="17216">
                  <c:v>0</c:v>
                </c:pt>
                <c:pt idx="17217">
                  <c:v>0</c:v>
                </c:pt>
                <c:pt idx="17218">
                  <c:v>0</c:v>
                </c:pt>
                <c:pt idx="17219">
                  <c:v>0</c:v>
                </c:pt>
                <c:pt idx="17220">
                  <c:v>0</c:v>
                </c:pt>
                <c:pt idx="17221">
                  <c:v>0.96435867530120556</c:v>
                </c:pt>
                <c:pt idx="17222">
                  <c:v>0.78120979839771121</c:v>
                </c:pt>
                <c:pt idx="17223">
                  <c:v>0.81121255488922783</c:v>
                </c:pt>
                <c:pt idx="17224">
                  <c:v>0.86385016109352786</c:v>
                </c:pt>
                <c:pt idx="17225">
                  <c:v>0.55797328109406386</c:v>
                </c:pt>
                <c:pt idx="17226">
                  <c:v>0.62012611999575562</c:v>
                </c:pt>
                <c:pt idx="17227">
                  <c:v>1.0282456378553722</c:v>
                </c:pt>
                <c:pt idx="17228">
                  <c:v>1.0693366762170666</c:v>
                </c:pt>
                <c:pt idx="17229">
                  <c:v>0.83061518066108886</c:v>
                </c:pt>
                <c:pt idx="17230">
                  <c:v>0.84562367697224161</c:v>
                </c:pt>
                <c:pt idx="17231">
                  <c:v>0.86514326722283896</c:v>
                </c:pt>
                <c:pt idx="17232">
                  <c:v>0.96089644664872786</c:v>
                </c:pt>
                <c:pt idx="17233">
                  <c:v>1.2617800162978028</c:v>
                </c:pt>
                <c:pt idx="17234">
                  <c:v>1.3127981586859834</c:v>
                </c:pt>
                <c:pt idx="17235">
                  <c:v>1.266970087669</c:v>
                </c:pt>
                <c:pt idx="17236">
                  <c:v>1.2221530701084973</c:v>
                </c:pt>
                <c:pt idx="17237">
                  <c:v>1.232109581871714</c:v>
                </c:pt>
                <c:pt idx="17238">
                  <c:v>1.3612540948387555</c:v>
                </c:pt>
                <c:pt idx="17239">
                  <c:v>1.4157822314527639</c:v>
                </c:pt>
                <c:pt idx="17240">
                  <c:v>1.5240273746649333</c:v>
                </c:pt>
                <c:pt idx="17241">
                  <c:v>1.5317848439522916</c:v>
                </c:pt>
                <c:pt idx="17242">
                  <c:v>1.5962393806440944</c:v>
                </c:pt>
                <c:pt idx="17243">
                  <c:v>1.593948985948253</c:v>
                </c:pt>
                <c:pt idx="17244">
                  <c:v>1.6596294550156501</c:v>
                </c:pt>
                <c:pt idx="17245">
                  <c:v>1.9478478106236168</c:v>
                </c:pt>
                <c:pt idx="17246">
                  <c:v>1.408760029019825</c:v>
                </c:pt>
                <c:pt idx="17247">
                  <c:v>1.3559843425184666</c:v>
                </c:pt>
                <c:pt idx="17248">
                  <c:v>1.325514492272686</c:v>
                </c:pt>
                <c:pt idx="17249">
                  <c:v>0.18739586214255749</c:v>
                </c:pt>
                <c:pt idx="17250">
                  <c:v>0.13163191755620807</c:v>
                </c:pt>
                <c:pt idx="17251">
                  <c:v>8.2339871178039439E-2</c:v>
                </c:pt>
                <c:pt idx="17252">
                  <c:v>3.9124322873309997E-2</c:v>
                </c:pt>
                <c:pt idx="17253">
                  <c:v>2.819466897826E-2</c:v>
                </c:pt>
                <c:pt idx="17254">
                  <c:v>1.9263718867631834E-2</c:v>
                </c:pt>
                <c:pt idx="17255">
                  <c:v>2.265165222282986E-2</c:v>
                </c:pt>
                <c:pt idx="17256">
                  <c:v>1.2338204722492084E-2</c:v>
                </c:pt>
                <c:pt idx="17257">
                  <c:v>1.8446631024319305E-2</c:v>
                </c:pt>
                <c:pt idx="17258">
                  <c:v>3.2700519868608053E-3</c:v>
                </c:pt>
                <c:pt idx="17259">
                  <c:v>3.7140444978727774E-3</c:v>
                </c:pt>
                <c:pt idx="17260">
                  <c:v>0</c:v>
                </c:pt>
                <c:pt idx="17261">
                  <c:v>1.0518833517974056E-2</c:v>
                </c:pt>
                <c:pt idx="17262">
                  <c:v>1.0122379325880972E-2</c:v>
                </c:pt>
                <c:pt idx="17263">
                  <c:v>0</c:v>
                </c:pt>
                <c:pt idx="17264">
                  <c:v>0</c:v>
                </c:pt>
                <c:pt idx="17265">
                  <c:v>0</c:v>
                </c:pt>
                <c:pt idx="17266">
                  <c:v>0</c:v>
                </c:pt>
                <c:pt idx="17267">
                  <c:v>0</c:v>
                </c:pt>
                <c:pt idx="17268">
                  <c:v>0</c:v>
                </c:pt>
                <c:pt idx="17269">
                  <c:v>1.0978341096956332</c:v>
                </c:pt>
                <c:pt idx="17270">
                  <c:v>0.91433591483329157</c:v>
                </c:pt>
                <c:pt idx="17271">
                  <c:v>0.88688133904123612</c:v>
                </c:pt>
                <c:pt idx="17272">
                  <c:v>0.91254609343323612</c:v>
                </c:pt>
                <c:pt idx="17273">
                  <c:v>0.58267068530185007</c:v>
                </c:pt>
                <c:pt idx="17274">
                  <c:v>0.63417615992328336</c:v>
                </c:pt>
                <c:pt idx="17275">
                  <c:v>1.0288674397940472</c:v>
                </c:pt>
                <c:pt idx="17276">
                  <c:v>1.0784867867410666</c:v>
                </c:pt>
                <c:pt idx="17277">
                  <c:v>0.825320454230975</c:v>
                </c:pt>
                <c:pt idx="17278">
                  <c:v>0.84366129695663883</c:v>
                </c:pt>
                <c:pt idx="17279">
                  <c:v>0.85554428979402497</c:v>
                </c:pt>
                <c:pt idx="17280">
                  <c:v>0.89550924603824722</c:v>
                </c:pt>
                <c:pt idx="17281">
                  <c:v>1.1840209525150498</c:v>
                </c:pt>
                <c:pt idx="17282">
                  <c:v>1.2498123468872084</c:v>
                </c:pt>
                <c:pt idx="17283">
                  <c:v>1.2588614172746222</c:v>
                </c:pt>
                <c:pt idx="17284">
                  <c:v>1.3249485808459529</c:v>
                </c:pt>
                <c:pt idx="17285">
                  <c:v>1.3110016722356388</c:v>
                </c:pt>
                <c:pt idx="17286">
                  <c:v>1.3440029227090307</c:v>
                </c:pt>
                <c:pt idx="17287">
                  <c:v>1.3438855265091165</c:v>
                </c:pt>
                <c:pt idx="17288">
                  <c:v>1.4363398724133722</c:v>
                </c:pt>
                <c:pt idx="17289">
                  <c:v>1.4427613960544834</c:v>
                </c:pt>
                <c:pt idx="17290">
                  <c:v>1.5037782703676641</c:v>
                </c:pt>
                <c:pt idx="17291">
                  <c:v>1.5035049741916555</c:v>
                </c:pt>
                <c:pt idx="17292">
                  <c:v>1.5618674144634306</c:v>
                </c:pt>
                <c:pt idx="17293">
                  <c:v>1.8504508906197195</c:v>
                </c:pt>
                <c:pt idx="17294">
                  <c:v>1.3465988179414499</c:v>
                </c:pt>
                <c:pt idx="17295">
                  <c:v>0.99090556356958059</c:v>
                </c:pt>
                <c:pt idx="17296">
                  <c:v>1.0977243928887721</c:v>
                </c:pt>
                <c:pt idx="17297">
                  <c:v>0.15933337860008359</c:v>
                </c:pt>
                <c:pt idx="17298">
                  <c:v>9.1363326832968619E-2</c:v>
                </c:pt>
                <c:pt idx="17299">
                  <c:v>6.5023693125808329E-2</c:v>
                </c:pt>
                <c:pt idx="17300">
                  <c:v>4.1273359432370836E-2</c:v>
                </c:pt>
                <c:pt idx="17301">
                  <c:v>3.0426340874829164E-2</c:v>
                </c:pt>
                <c:pt idx="17302">
                  <c:v>1.8686278329616498E-2</c:v>
                </c:pt>
                <c:pt idx="17303">
                  <c:v>1.5375615196588638E-2</c:v>
                </c:pt>
                <c:pt idx="17304">
                  <c:v>4.8422479743628613E-3</c:v>
                </c:pt>
                <c:pt idx="17305">
                  <c:v>2.6931795894280168E-3</c:v>
                </c:pt>
                <c:pt idx="17306">
                  <c:v>0</c:v>
                </c:pt>
                <c:pt idx="17307">
                  <c:v>0</c:v>
                </c:pt>
                <c:pt idx="17308">
                  <c:v>0</c:v>
                </c:pt>
                <c:pt idx="17309">
                  <c:v>0</c:v>
                </c:pt>
                <c:pt idx="17310">
                  <c:v>0</c:v>
                </c:pt>
                <c:pt idx="17311">
                  <c:v>0</c:v>
                </c:pt>
                <c:pt idx="17312">
                  <c:v>0</c:v>
                </c:pt>
                <c:pt idx="17313">
                  <c:v>0</c:v>
                </c:pt>
                <c:pt idx="17314">
                  <c:v>0</c:v>
                </c:pt>
                <c:pt idx="17315">
                  <c:v>0</c:v>
                </c:pt>
                <c:pt idx="17316">
                  <c:v>0</c:v>
                </c:pt>
                <c:pt idx="17317">
                  <c:v>0.73866393927670548</c:v>
                </c:pt>
                <c:pt idx="17318">
                  <c:v>0.42759124576483892</c:v>
                </c:pt>
                <c:pt idx="17319">
                  <c:v>0.42972446861798336</c:v>
                </c:pt>
                <c:pt idx="17320">
                  <c:v>0.46725459389036667</c:v>
                </c:pt>
                <c:pt idx="17321">
                  <c:v>0.22312984708014474</c:v>
                </c:pt>
                <c:pt idx="17322">
                  <c:v>0.24464114542413307</c:v>
                </c:pt>
                <c:pt idx="17323">
                  <c:v>0.60663665422776114</c:v>
                </c:pt>
                <c:pt idx="17324">
                  <c:v>0.65926475271844731</c:v>
                </c:pt>
                <c:pt idx="17325">
                  <c:v>0.46544404805627221</c:v>
                </c:pt>
                <c:pt idx="17326">
                  <c:v>0.50747306190350561</c:v>
                </c:pt>
                <c:pt idx="17327">
                  <c:v>0.48920743283115831</c:v>
                </c:pt>
                <c:pt idx="17328">
                  <c:v>0.41873786419281944</c:v>
                </c:pt>
                <c:pt idx="17329">
                  <c:v>0.68207759316080829</c:v>
                </c:pt>
                <c:pt idx="17330">
                  <c:v>0.7200554163340166</c:v>
                </c:pt>
                <c:pt idx="17331">
                  <c:v>0.73250313672034451</c:v>
                </c:pt>
                <c:pt idx="17332">
                  <c:v>0.7996679129594555</c:v>
                </c:pt>
                <c:pt idx="17333">
                  <c:v>0.82368489288978886</c:v>
                </c:pt>
                <c:pt idx="17334">
                  <c:v>0.90553844672759443</c:v>
                </c:pt>
                <c:pt idx="17335">
                  <c:v>0.91305469454523325</c:v>
                </c:pt>
                <c:pt idx="17336">
                  <c:v>0.89851510051691663</c:v>
                </c:pt>
                <c:pt idx="17337">
                  <c:v>0.90598193672698613</c:v>
                </c:pt>
                <c:pt idx="17338">
                  <c:v>0.98032263737761116</c:v>
                </c:pt>
                <c:pt idx="17339">
                  <c:v>1.0047477266561611</c:v>
                </c:pt>
                <c:pt idx="17340">
                  <c:v>1.0528776318439221</c:v>
                </c:pt>
                <c:pt idx="17341">
                  <c:v>1.3436041455093888</c:v>
                </c:pt>
                <c:pt idx="17342">
                  <c:v>0.94358667080275282</c:v>
                </c:pt>
                <c:pt idx="17343">
                  <c:v>0.62139271344774716</c:v>
                </c:pt>
                <c:pt idx="17344">
                  <c:v>0.73359742286778606</c:v>
                </c:pt>
                <c:pt idx="17345">
                  <c:v>3.2456941428532782E-2</c:v>
                </c:pt>
                <c:pt idx="17346">
                  <c:v>2.7938060461961669E-3</c:v>
                </c:pt>
                <c:pt idx="17347">
                  <c:v>0</c:v>
                </c:pt>
                <c:pt idx="17348">
                  <c:v>0</c:v>
                </c:pt>
                <c:pt idx="17349">
                  <c:v>0</c:v>
                </c:pt>
                <c:pt idx="17350">
                  <c:v>0</c:v>
                </c:pt>
                <c:pt idx="17351">
                  <c:v>0</c:v>
                </c:pt>
                <c:pt idx="17352">
                  <c:v>0</c:v>
                </c:pt>
                <c:pt idx="17353">
                  <c:v>0</c:v>
                </c:pt>
                <c:pt idx="17354">
                  <c:v>0</c:v>
                </c:pt>
                <c:pt idx="17355">
                  <c:v>0</c:v>
                </c:pt>
                <c:pt idx="17356">
                  <c:v>0</c:v>
                </c:pt>
                <c:pt idx="17357">
                  <c:v>0</c:v>
                </c:pt>
                <c:pt idx="17358">
                  <c:v>0</c:v>
                </c:pt>
                <c:pt idx="17359">
                  <c:v>0</c:v>
                </c:pt>
                <c:pt idx="17360">
                  <c:v>0</c:v>
                </c:pt>
                <c:pt idx="17361">
                  <c:v>0</c:v>
                </c:pt>
                <c:pt idx="17362">
                  <c:v>0</c:v>
                </c:pt>
                <c:pt idx="17363">
                  <c:v>0</c:v>
                </c:pt>
                <c:pt idx="17364">
                  <c:v>0</c:v>
                </c:pt>
                <c:pt idx="17365">
                  <c:v>0.66140608653005828</c:v>
                </c:pt>
                <c:pt idx="17366">
                  <c:v>0.3842968074284917</c:v>
                </c:pt>
                <c:pt idx="17367">
                  <c:v>0.40945481194172501</c:v>
                </c:pt>
                <c:pt idx="17368">
                  <c:v>0.46334252242726665</c:v>
                </c:pt>
                <c:pt idx="17369">
                  <c:v>0.24837046201490415</c:v>
                </c:pt>
                <c:pt idx="17370">
                  <c:v>0.26667919557648834</c:v>
                </c:pt>
                <c:pt idx="17371">
                  <c:v>0.58709395467104442</c:v>
                </c:pt>
                <c:pt idx="17372">
                  <c:v>0.65370860980312495</c:v>
                </c:pt>
                <c:pt idx="17373">
                  <c:v>0.45195795479691109</c:v>
                </c:pt>
                <c:pt idx="17374">
                  <c:v>0.51106247071013611</c:v>
                </c:pt>
                <c:pt idx="17375">
                  <c:v>0.53735570659849163</c:v>
                </c:pt>
                <c:pt idx="17376">
                  <c:v>0.61990844918263333</c:v>
                </c:pt>
                <c:pt idx="17377">
                  <c:v>0.93466397500239173</c:v>
                </c:pt>
                <c:pt idx="17378">
                  <c:v>0.98853458080782497</c:v>
                </c:pt>
                <c:pt idx="17379">
                  <c:v>0.99840391523217775</c:v>
                </c:pt>
                <c:pt idx="17380">
                  <c:v>1.0920026611555889</c:v>
                </c:pt>
                <c:pt idx="17381">
                  <c:v>1.1018892935759306</c:v>
                </c:pt>
                <c:pt idx="17382">
                  <c:v>1.1649520400941777</c:v>
                </c:pt>
                <c:pt idx="17383">
                  <c:v>1.1558078004641779</c:v>
                </c:pt>
                <c:pt idx="17384">
                  <c:v>1.1903160674912889</c:v>
                </c:pt>
                <c:pt idx="17385">
                  <c:v>1.1893414934355222</c:v>
                </c:pt>
                <c:pt idx="17386">
                  <c:v>1.2685276214572612</c:v>
                </c:pt>
                <c:pt idx="17387">
                  <c:v>1.2609715064920417</c:v>
                </c:pt>
                <c:pt idx="17388">
                  <c:v>1.2918590119818805</c:v>
                </c:pt>
                <c:pt idx="17389">
                  <c:v>1.5531021110684833</c:v>
                </c:pt>
                <c:pt idx="17390">
                  <c:v>1.0764785665180694</c:v>
                </c:pt>
                <c:pt idx="17391">
                  <c:v>0.74155404487126109</c:v>
                </c:pt>
                <c:pt idx="17392">
                  <c:v>0.72921586446259989</c:v>
                </c:pt>
                <c:pt idx="17393">
                  <c:v>0.99583603796099174</c:v>
                </c:pt>
                <c:pt idx="17394">
                  <c:v>0.85552005063489167</c:v>
                </c:pt>
                <c:pt idx="17395">
                  <c:v>0.76308755991010557</c:v>
                </c:pt>
                <c:pt idx="17396">
                  <c:v>0.73172485620479999</c:v>
                </c:pt>
                <c:pt idx="17397">
                  <c:v>0.72470203831479718</c:v>
                </c:pt>
                <c:pt idx="17398">
                  <c:v>0.70239343706181112</c:v>
                </c:pt>
                <c:pt idx="17399">
                  <c:v>0.70550429778846391</c:v>
                </c:pt>
                <c:pt idx="17400">
                  <c:v>0.75311071587504441</c:v>
                </c:pt>
                <c:pt idx="17401">
                  <c:v>0.83239963699954167</c:v>
                </c:pt>
                <c:pt idx="17402">
                  <c:v>0.96655576966678614</c:v>
                </c:pt>
                <c:pt idx="17403">
                  <c:v>1.0164840952304111</c:v>
                </c:pt>
                <c:pt idx="17404">
                  <c:v>1.0629841082850193</c:v>
                </c:pt>
                <c:pt idx="17405">
                  <c:v>0.66402712807620556</c:v>
                </c:pt>
                <c:pt idx="17406">
                  <c:v>0.70871966804617781</c:v>
                </c:pt>
                <c:pt idx="17407">
                  <c:v>1.1514048485829804</c:v>
                </c:pt>
                <c:pt idx="17408">
                  <c:v>1.1956114957750972</c:v>
                </c:pt>
                <c:pt idx="17409">
                  <c:v>1.2162714960403471</c:v>
                </c:pt>
                <c:pt idx="17410">
                  <c:v>1.2653786860574334</c:v>
                </c:pt>
                <c:pt idx="17411">
                  <c:v>1.2807577707260418</c:v>
                </c:pt>
                <c:pt idx="17412">
                  <c:v>1.3088278897899861</c:v>
                </c:pt>
                <c:pt idx="17413">
                  <c:v>1.0299945778952306</c:v>
                </c:pt>
                <c:pt idx="17414">
                  <c:v>1.0440260770796612</c:v>
                </c:pt>
                <c:pt idx="17415">
                  <c:v>1.0006214962638611</c:v>
                </c:pt>
                <c:pt idx="17416">
                  <c:v>1.0010523000472999</c:v>
                </c:pt>
                <c:pt idx="17417">
                  <c:v>0.67591960704914156</c:v>
                </c:pt>
                <c:pt idx="17418">
                  <c:v>0.70670841195392498</c:v>
                </c:pt>
                <c:pt idx="17419">
                  <c:v>1.0871466389940667</c:v>
                </c:pt>
                <c:pt idx="17420">
                  <c:v>1.0957619018775862</c:v>
                </c:pt>
                <c:pt idx="17421">
                  <c:v>0.81509572227053051</c:v>
                </c:pt>
                <c:pt idx="17422">
                  <c:v>0.82847923053745554</c:v>
                </c:pt>
                <c:pt idx="17423">
                  <c:v>0.82476983660830006</c:v>
                </c:pt>
                <c:pt idx="17424">
                  <c:v>0.84115409201579172</c:v>
                </c:pt>
                <c:pt idx="17425">
                  <c:v>1.1147677453950222</c:v>
                </c:pt>
                <c:pt idx="17426">
                  <c:v>1.1499061172086638</c:v>
                </c:pt>
                <c:pt idx="17427">
                  <c:v>1.1500552794645027</c:v>
                </c:pt>
                <c:pt idx="17428">
                  <c:v>1.200200995254425</c:v>
                </c:pt>
                <c:pt idx="17429">
                  <c:v>1.2001314711611306</c:v>
                </c:pt>
                <c:pt idx="17430">
                  <c:v>1.2456725315834556</c:v>
                </c:pt>
                <c:pt idx="17431">
                  <c:v>1.2456155477852611</c:v>
                </c:pt>
                <c:pt idx="17432">
                  <c:v>1.2911262364484</c:v>
                </c:pt>
                <c:pt idx="17433">
                  <c:v>1.2897494133925167</c:v>
                </c:pt>
                <c:pt idx="17434">
                  <c:v>1.3401572694522805</c:v>
                </c:pt>
                <c:pt idx="17435">
                  <c:v>1.3397797555967887</c:v>
                </c:pt>
                <c:pt idx="17436">
                  <c:v>1.3906174705551861</c:v>
                </c:pt>
                <c:pt idx="17437">
                  <c:v>1.6802302710772974</c:v>
                </c:pt>
                <c:pt idx="17438">
                  <c:v>1.2253445996961279</c:v>
                </c:pt>
                <c:pt idx="17439">
                  <c:v>1.1335748984047083</c:v>
                </c:pt>
                <c:pt idx="17440">
                  <c:v>1.0072223276085472</c:v>
                </c:pt>
                <c:pt idx="17441">
                  <c:v>1.2411933593173472</c:v>
                </c:pt>
                <c:pt idx="17442">
                  <c:v>1.1233916300342806</c:v>
                </c:pt>
                <c:pt idx="17443">
                  <c:v>1.211704589578225</c:v>
                </c:pt>
                <c:pt idx="17444">
                  <c:v>1.2293852863960335</c:v>
                </c:pt>
                <c:pt idx="17445">
                  <c:v>1.2332202415942388</c:v>
                </c:pt>
                <c:pt idx="17446">
                  <c:v>1.2884329204146499</c:v>
                </c:pt>
                <c:pt idx="17447">
                  <c:v>1.2421081322323859</c:v>
                </c:pt>
                <c:pt idx="17448">
                  <c:v>1.1918903114130361</c:v>
                </c:pt>
                <c:pt idx="17449">
                  <c:v>1.1989670329294944</c:v>
                </c:pt>
                <c:pt idx="17450">
                  <c:v>1.1891141379636028</c:v>
                </c:pt>
                <c:pt idx="17451">
                  <c:v>1.1214882723463862</c:v>
                </c:pt>
                <c:pt idx="17452">
                  <c:v>1.0634501271291084</c:v>
                </c:pt>
                <c:pt idx="17453">
                  <c:v>0.66859910054774718</c:v>
                </c:pt>
                <c:pt idx="17454">
                  <c:v>0.66788817633032216</c:v>
                </c:pt>
                <c:pt idx="17455">
                  <c:v>1.1693838964791556</c:v>
                </c:pt>
                <c:pt idx="17456">
                  <c:v>1.2662437412003056</c:v>
                </c:pt>
                <c:pt idx="17457">
                  <c:v>1.344596648892725</c:v>
                </c:pt>
                <c:pt idx="17458">
                  <c:v>1.4399875255779169</c:v>
                </c:pt>
                <c:pt idx="17459">
                  <c:v>1.4952280286013082</c:v>
                </c:pt>
                <c:pt idx="17460">
                  <c:v>1.606625952884511</c:v>
                </c:pt>
                <c:pt idx="17461">
                  <c:v>1.3767199842655971</c:v>
                </c:pt>
                <c:pt idx="17462">
                  <c:v>1.409672046938875</c:v>
                </c:pt>
                <c:pt idx="17463">
                  <c:v>1.4215117274906166</c:v>
                </c:pt>
                <c:pt idx="17464">
                  <c:v>1.5336536192770083</c:v>
                </c:pt>
                <c:pt idx="17465">
                  <c:v>1.2693895726218418</c:v>
                </c:pt>
                <c:pt idx="17466">
                  <c:v>1.3301349702443084</c:v>
                </c:pt>
                <c:pt idx="17467">
                  <c:v>1.7331260638550139</c:v>
                </c:pt>
                <c:pt idx="17468">
                  <c:v>1.7783419235703029</c:v>
                </c:pt>
                <c:pt idx="17469">
                  <c:v>1.5108647619399971</c:v>
                </c:pt>
                <c:pt idx="17470">
                  <c:v>1.5573332735689915</c:v>
                </c:pt>
                <c:pt idx="17471">
                  <c:v>1.579975034552936</c:v>
                </c:pt>
                <c:pt idx="17472">
                  <c:v>1.6243243891117582</c:v>
                </c:pt>
                <c:pt idx="17473">
                  <c:v>1.9282441546834945</c:v>
                </c:pt>
                <c:pt idx="17474">
                  <c:v>1.9710286178146779</c:v>
                </c:pt>
                <c:pt idx="17475">
                  <c:v>1.9787971246296028</c:v>
                </c:pt>
                <c:pt idx="17476">
                  <c:v>2.0755286674253388</c:v>
                </c:pt>
                <c:pt idx="17477">
                  <c:v>2.0704668734364859</c:v>
                </c:pt>
                <c:pt idx="17478">
                  <c:v>2.0684715086373164</c:v>
                </c:pt>
                <c:pt idx="17479">
                  <c:v>2.0639643918746637</c:v>
                </c:pt>
                <c:pt idx="17480">
                  <c:v>2.1535215673087862</c:v>
                </c:pt>
                <c:pt idx="17481">
                  <c:v>2.1601862317239529</c:v>
                </c:pt>
                <c:pt idx="17482">
                  <c:v>2.2181107229089139</c:v>
                </c:pt>
                <c:pt idx="17483">
                  <c:v>2.2181160803369528</c:v>
                </c:pt>
                <c:pt idx="17484">
                  <c:v>2.2750789716503279</c:v>
                </c:pt>
                <c:pt idx="17485">
                  <c:v>2.5722112157920418</c:v>
                </c:pt>
                <c:pt idx="17486">
                  <c:v>2.0293327256422056</c:v>
                </c:pt>
                <c:pt idx="17487">
                  <c:v>1.6914843082208388</c:v>
                </c:pt>
                <c:pt idx="17488">
                  <c:v>1.8153734026051833</c:v>
                </c:pt>
                <c:pt idx="17489">
                  <c:v>0.46066395348083056</c:v>
                </c:pt>
                <c:pt idx="17490">
                  <c:v>0.32400190683044722</c:v>
                </c:pt>
                <c:pt idx="17491">
                  <c:v>0.26633165174530166</c:v>
                </c:pt>
                <c:pt idx="17492">
                  <c:v>0.20890482000494251</c:v>
                </c:pt>
                <c:pt idx="17493">
                  <c:v>0.18688223849607333</c:v>
                </c:pt>
                <c:pt idx="17494">
                  <c:v>0.14515198605427973</c:v>
                </c:pt>
                <c:pt idx="17495">
                  <c:v>0.13625737363086501</c:v>
                </c:pt>
                <c:pt idx="17496">
                  <c:v>9.6281923192953894E-2</c:v>
                </c:pt>
                <c:pt idx="17497">
                  <c:v>8.6783944334014734E-2</c:v>
                </c:pt>
                <c:pt idx="17498">
                  <c:v>5.0214424481977223E-2</c:v>
                </c:pt>
                <c:pt idx="17499">
                  <c:v>4.0275927145765278E-2</c:v>
                </c:pt>
                <c:pt idx="17500">
                  <c:v>1.2440710719754333E-2</c:v>
                </c:pt>
                <c:pt idx="17501">
                  <c:v>1.6364693369185224E-2</c:v>
                </c:pt>
                <c:pt idx="17502">
                  <c:v>1.5400049092804778E-2</c:v>
                </c:pt>
                <c:pt idx="17503">
                  <c:v>0</c:v>
                </c:pt>
                <c:pt idx="17504">
                  <c:v>0</c:v>
                </c:pt>
                <c:pt idx="17505">
                  <c:v>0</c:v>
                </c:pt>
                <c:pt idx="17506">
                  <c:v>0</c:v>
                </c:pt>
                <c:pt idx="17507">
                  <c:v>1.7578193034228445E-3</c:v>
                </c:pt>
                <c:pt idx="17508">
                  <c:v>3.2518870682175832E-3</c:v>
                </c:pt>
                <c:pt idx="17509">
                  <c:v>1.2400773715890805</c:v>
                </c:pt>
                <c:pt idx="17510">
                  <c:v>1.0838907795983306</c:v>
                </c:pt>
                <c:pt idx="17511">
                  <c:v>1.0941608232826583</c:v>
                </c:pt>
                <c:pt idx="17512">
                  <c:v>1.1824887112784195</c:v>
                </c:pt>
                <c:pt idx="17513">
                  <c:v>0.91031356910200278</c:v>
                </c:pt>
                <c:pt idx="17514">
                  <c:v>1.0187250522169917</c:v>
                </c:pt>
                <c:pt idx="17515">
                  <c:v>1.4565740394930446</c:v>
                </c:pt>
                <c:pt idx="17516">
                  <c:v>1.5493785062073613</c:v>
                </c:pt>
                <c:pt idx="17517">
                  <c:v>1.2845556609480111</c:v>
                </c:pt>
                <c:pt idx="17518">
                  <c:v>1.3251476299558749</c:v>
                </c:pt>
                <c:pt idx="17519">
                  <c:v>1.3395096215230307</c:v>
                </c:pt>
                <c:pt idx="17520">
                  <c:v>1.4425520862513084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145-4D23-92EC-BB1775A728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8028496"/>
        <c:axId val="638029056"/>
      </c:scatterChart>
      <c:valAx>
        <c:axId val="638028496"/>
        <c:scaling>
          <c:orientation val="minMax"/>
          <c:max val="365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pPr>
                <a:r>
                  <a:rPr lang="en-GB" dirty="0"/>
                  <a:t>Time [Days]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Palatino Linotype" panose="02040502050505030304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out"/>
        <c:minorTickMark val="in"/>
        <c:tickLblPos val="low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en-US"/>
          </a:p>
        </c:txPr>
        <c:crossAx val="638029056"/>
        <c:crossesAt val="-8"/>
        <c:crossBetween val="midCat"/>
        <c:majorUnit val="30"/>
        <c:minorUnit val="7"/>
      </c:valAx>
      <c:valAx>
        <c:axId val="63802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pPr>
                <a:r>
                  <a:rPr lang="en-GB" dirty="0"/>
                  <a:t>Load [kW]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Palatino Linotype" panose="02040502050505030304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en-US"/>
          </a:p>
        </c:txPr>
        <c:crossAx val="638028496"/>
        <c:crossesAt val="0"/>
        <c:crossBetween val="midCat"/>
        <c:majorUnit val="2"/>
        <c:min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Palatino Linotype" panose="02040502050505030304" pitchFamily="18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February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19218192131457"/>
          <c:y val="4.5787385598913037E-2"/>
          <c:w val="0.80919397662457748"/>
          <c:h val="0.5197269730786873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Feb!$B$10</c:f>
              <c:strCache>
                <c:ptCount val="1"/>
                <c:pt idx="0">
                  <c:v>T-Inlet (degC)</c:v>
                </c:pt>
              </c:strCache>
            </c:strRef>
          </c:tx>
          <c:spPr>
            <a:ln w="63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numRef>
              <c:f>Feb!$A$11:$A$685</c:f>
              <c:numCache>
                <c:formatCode>General</c:formatCode>
                <c:ptCount val="675"/>
                <c:pt idx="0">
                  <c:v>0</c:v>
                </c:pt>
                <c:pt idx="1">
                  <c:v>1.1466E-2</c:v>
                </c:pt>
                <c:pt idx="2">
                  <c:v>2.2932000000000001E-2</c:v>
                </c:pt>
                <c:pt idx="3">
                  <c:v>4.5863000000000001E-2</c:v>
                </c:pt>
                <c:pt idx="4">
                  <c:v>8.7529999999999997E-2</c:v>
                </c:pt>
                <c:pt idx="5">
                  <c:v>0.12920000000000001</c:v>
                </c:pt>
                <c:pt idx="6">
                  <c:v>0.17086000000000001</c:v>
                </c:pt>
                <c:pt idx="7">
                  <c:v>0.21253</c:v>
                </c:pt>
                <c:pt idx="8">
                  <c:v>0.25419999999999998</c:v>
                </c:pt>
                <c:pt idx="9">
                  <c:v>0.29586000000000001</c:v>
                </c:pt>
                <c:pt idx="10">
                  <c:v>0.33753</c:v>
                </c:pt>
                <c:pt idx="11">
                  <c:v>0.37919999999999998</c:v>
                </c:pt>
                <c:pt idx="12">
                  <c:v>0.42086000000000001</c:v>
                </c:pt>
                <c:pt idx="13">
                  <c:v>0.46253</c:v>
                </c:pt>
                <c:pt idx="14">
                  <c:v>0.50419999999999998</c:v>
                </c:pt>
                <c:pt idx="15">
                  <c:v>0.54586000000000001</c:v>
                </c:pt>
                <c:pt idx="16">
                  <c:v>0.58753</c:v>
                </c:pt>
                <c:pt idx="17">
                  <c:v>0.62919999999999998</c:v>
                </c:pt>
                <c:pt idx="18">
                  <c:v>0.67086000000000001</c:v>
                </c:pt>
                <c:pt idx="19">
                  <c:v>0.71253</c:v>
                </c:pt>
                <c:pt idx="20">
                  <c:v>0.75419999999999998</c:v>
                </c:pt>
                <c:pt idx="21">
                  <c:v>0.79586000000000001</c:v>
                </c:pt>
                <c:pt idx="22">
                  <c:v>0.83753</c:v>
                </c:pt>
                <c:pt idx="23">
                  <c:v>0.87919999999999998</c:v>
                </c:pt>
                <c:pt idx="24">
                  <c:v>0.92086000000000001</c:v>
                </c:pt>
                <c:pt idx="25">
                  <c:v>0.96253</c:v>
                </c:pt>
                <c:pt idx="26">
                  <c:v>1.0042</c:v>
                </c:pt>
                <c:pt idx="27">
                  <c:v>1.0459000000000001</c:v>
                </c:pt>
                <c:pt idx="28">
                  <c:v>1.0874999999999999</c:v>
                </c:pt>
                <c:pt idx="29">
                  <c:v>1.1292</c:v>
                </c:pt>
                <c:pt idx="30">
                  <c:v>1.1709000000000001</c:v>
                </c:pt>
                <c:pt idx="31">
                  <c:v>1.2124999999999999</c:v>
                </c:pt>
                <c:pt idx="32">
                  <c:v>1.2542</c:v>
                </c:pt>
                <c:pt idx="33">
                  <c:v>1.2959000000000001</c:v>
                </c:pt>
                <c:pt idx="34">
                  <c:v>1.3374999999999999</c:v>
                </c:pt>
                <c:pt idx="35">
                  <c:v>1.3792</c:v>
                </c:pt>
                <c:pt idx="36">
                  <c:v>1.4209000000000001</c:v>
                </c:pt>
                <c:pt idx="37">
                  <c:v>1.4624999999999999</c:v>
                </c:pt>
                <c:pt idx="38">
                  <c:v>1.5042</c:v>
                </c:pt>
                <c:pt idx="39">
                  <c:v>1.5459000000000001</c:v>
                </c:pt>
                <c:pt idx="40">
                  <c:v>1.5874999999999999</c:v>
                </c:pt>
                <c:pt idx="41">
                  <c:v>1.6292</c:v>
                </c:pt>
                <c:pt idx="42">
                  <c:v>1.6709000000000001</c:v>
                </c:pt>
                <c:pt idx="43">
                  <c:v>1.7124999999999999</c:v>
                </c:pt>
                <c:pt idx="44">
                  <c:v>1.7542</c:v>
                </c:pt>
                <c:pt idx="45">
                  <c:v>1.7959000000000001</c:v>
                </c:pt>
                <c:pt idx="46">
                  <c:v>1.8374999999999999</c:v>
                </c:pt>
                <c:pt idx="47">
                  <c:v>1.8792</c:v>
                </c:pt>
                <c:pt idx="48">
                  <c:v>1.9209000000000001</c:v>
                </c:pt>
                <c:pt idx="49">
                  <c:v>1.9624999999999999</c:v>
                </c:pt>
                <c:pt idx="50">
                  <c:v>2.0042</c:v>
                </c:pt>
                <c:pt idx="51">
                  <c:v>2.0459000000000001</c:v>
                </c:pt>
                <c:pt idx="52">
                  <c:v>2.0874999999999999</c:v>
                </c:pt>
                <c:pt idx="53">
                  <c:v>2.1292</c:v>
                </c:pt>
                <c:pt idx="54">
                  <c:v>2.1709000000000001</c:v>
                </c:pt>
                <c:pt idx="55">
                  <c:v>2.2124999999999999</c:v>
                </c:pt>
                <c:pt idx="56">
                  <c:v>2.2542</c:v>
                </c:pt>
                <c:pt idx="57">
                  <c:v>2.2959000000000001</c:v>
                </c:pt>
                <c:pt idx="58">
                  <c:v>2.3374999999999999</c:v>
                </c:pt>
                <c:pt idx="59">
                  <c:v>2.3792</c:v>
                </c:pt>
                <c:pt idx="60">
                  <c:v>2.4209000000000001</c:v>
                </c:pt>
                <c:pt idx="61">
                  <c:v>2.4624999999999999</c:v>
                </c:pt>
                <c:pt idx="62">
                  <c:v>2.5042</c:v>
                </c:pt>
                <c:pt idx="63">
                  <c:v>2.5459000000000001</c:v>
                </c:pt>
                <c:pt idx="64">
                  <c:v>2.5874999999999999</c:v>
                </c:pt>
                <c:pt idx="65">
                  <c:v>2.6292</c:v>
                </c:pt>
                <c:pt idx="66">
                  <c:v>2.6709000000000001</c:v>
                </c:pt>
                <c:pt idx="67">
                  <c:v>2.7124999999999999</c:v>
                </c:pt>
                <c:pt idx="68">
                  <c:v>2.7542</c:v>
                </c:pt>
                <c:pt idx="69">
                  <c:v>2.7959000000000001</c:v>
                </c:pt>
                <c:pt idx="70">
                  <c:v>2.8374999999999999</c:v>
                </c:pt>
                <c:pt idx="71">
                  <c:v>2.8792</c:v>
                </c:pt>
                <c:pt idx="72">
                  <c:v>2.9209000000000001</c:v>
                </c:pt>
                <c:pt idx="73">
                  <c:v>2.9624999999999999</c:v>
                </c:pt>
                <c:pt idx="74">
                  <c:v>3.0042</c:v>
                </c:pt>
                <c:pt idx="75">
                  <c:v>3.0459000000000001</c:v>
                </c:pt>
                <c:pt idx="76">
                  <c:v>3.0874999999999999</c:v>
                </c:pt>
                <c:pt idx="77">
                  <c:v>3.1292</c:v>
                </c:pt>
                <c:pt idx="78">
                  <c:v>3.1709000000000001</c:v>
                </c:pt>
                <c:pt idx="79">
                  <c:v>3.2124999999999999</c:v>
                </c:pt>
                <c:pt idx="80">
                  <c:v>3.2542</c:v>
                </c:pt>
                <c:pt idx="81">
                  <c:v>3.2959000000000001</c:v>
                </c:pt>
                <c:pt idx="82">
                  <c:v>3.3374999999999999</c:v>
                </c:pt>
                <c:pt idx="83">
                  <c:v>3.3792</c:v>
                </c:pt>
                <c:pt idx="84">
                  <c:v>3.4209000000000001</c:v>
                </c:pt>
                <c:pt idx="85">
                  <c:v>3.4624999999999999</c:v>
                </c:pt>
                <c:pt idx="86">
                  <c:v>3.5042</c:v>
                </c:pt>
                <c:pt idx="87">
                  <c:v>3.5459000000000001</c:v>
                </c:pt>
                <c:pt idx="88">
                  <c:v>3.5874999999999999</c:v>
                </c:pt>
                <c:pt idx="89">
                  <c:v>3.6292</c:v>
                </c:pt>
                <c:pt idx="90">
                  <c:v>3.6709000000000001</c:v>
                </c:pt>
                <c:pt idx="91">
                  <c:v>3.7124999999999999</c:v>
                </c:pt>
                <c:pt idx="92">
                  <c:v>3.7542</c:v>
                </c:pt>
                <c:pt idx="93">
                  <c:v>3.7959000000000001</c:v>
                </c:pt>
                <c:pt idx="94">
                  <c:v>3.8374999999999999</c:v>
                </c:pt>
                <c:pt idx="95">
                  <c:v>3.8792</c:v>
                </c:pt>
                <c:pt idx="96">
                  <c:v>3.9209000000000001</c:v>
                </c:pt>
                <c:pt idx="97">
                  <c:v>3.9624999999999999</c:v>
                </c:pt>
                <c:pt idx="98">
                  <c:v>4.0042</c:v>
                </c:pt>
                <c:pt idx="99">
                  <c:v>4.0458999999999996</c:v>
                </c:pt>
                <c:pt idx="100">
                  <c:v>4.0875000000000004</c:v>
                </c:pt>
                <c:pt idx="101">
                  <c:v>4.1292</c:v>
                </c:pt>
                <c:pt idx="102">
                  <c:v>4.1708999999999996</c:v>
                </c:pt>
                <c:pt idx="103">
                  <c:v>4.2125000000000004</c:v>
                </c:pt>
                <c:pt idx="104">
                  <c:v>4.2542</c:v>
                </c:pt>
                <c:pt idx="105">
                  <c:v>4.2958999999999996</c:v>
                </c:pt>
                <c:pt idx="106">
                  <c:v>4.3375000000000004</c:v>
                </c:pt>
                <c:pt idx="107">
                  <c:v>4.3792</c:v>
                </c:pt>
                <c:pt idx="108">
                  <c:v>4.4208999999999996</c:v>
                </c:pt>
                <c:pt idx="109">
                  <c:v>4.4625000000000004</c:v>
                </c:pt>
                <c:pt idx="110">
                  <c:v>4.5042</c:v>
                </c:pt>
                <c:pt idx="111">
                  <c:v>4.5458999999999996</c:v>
                </c:pt>
                <c:pt idx="112">
                  <c:v>4.5875000000000004</c:v>
                </c:pt>
                <c:pt idx="113">
                  <c:v>4.6292</c:v>
                </c:pt>
                <c:pt idx="114">
                  <c:v>4.6708999999999996</c:v>
                </c:pt>
                <c:pt idx="115">
                  <c:v>4.7125000000000004</c:v>
                </c:pt>
                <c:pt idx="116">
                  <c:v>4.7542</c:v>
                </c:pt>
                <c:pt idx="117">
                  <c:v>4.7958999999999996</c:v>
                </c:pt>
                <c:pt idx="118">
                  <c:v>4.8375000000000004</c:v>
                </c:pt>
                <c:pt idx="119">
                  <c:v>4.8792</c:v>
                </c:pt>
                <c:pt idx="120">
                  <c:v>4.9208999999999996</c:v>
                </c:pt>
                <c:pt idx="121">
                  <c:v>4.9625000000000004</c:v>
                </c:pt>
                <c:pt idx="122">
                  <c:v>5.0042</c:v>
                </c:pt>
                <c:pt idx="123">
                  <c:v>5.0458999999999996</c:v>
                </c:pt>
                <c:pt idx="124">
                  <c:v>5.0875000000000004</c:v>
                </c:pt>
                <c:pt idx="125">
                  <c:v>5.1292</c:v>
                </c:pt>
                <c:pt idx="126">
                  <c:v>5.1708999999999996</c:v>
                </c:pt>
                <c:pt idx="127">
                  <c:v>5.2125000000000004</c:v>
                </c:pt>
                <c:pt idx="128">
                  <c:v>5.2542</c:v>
                </c:pt>
                <c:pt idx="129">
                  <c:v>5.2958999999999996</c:v>
                </c:pt>
                <c:pt idx="130">
                  <c:v>5.3375000000000004</c:v>
                </c:pt>
                <c:pt idx="131">
                  <c:v>5.3792</c:v>
                </c:pt>
                <c:pt idx="132">
                  <c:v>5.4208999999999996</c:v>
                </c:pt>
                <c:pt idx="133">
                  <c:v>5.4625000000000004</c:v>
                </c:pt>
                <c:pt idx="134">
                  <c:v>5.5042</c:v>
                </c:pt>
                <c:pt idx="135">
                  <c:v>5.5458999999999996</c:v>
                </c:pt>
                <c:pt idx="136">
                  <c:v>5.5875000000000004</c:v>
                </c:pt>
                <c:pt idx="137">
                  <c:v>5.6292</c:v>
                </c:pt>
                <c:pt idx="138">
                  <c:v>5.6708999999999996</c:v>
                </c:pt>
                <c:pt idx="139">
                  <c:v>5.7125000000000004</c:v>
                </c:pt>
                <c:pt idx="140">
                  <c:v>5.7542</c:v>
                </c:pt>
                <c:pt idx="141">
                  <c:v>5.7958999999999996</c:v>
                </c:pt>
                <c:pt idx="142">
                  <c:v>5.8375000000000004</c:v>
                </c:pt>
                <c:pt idx="143">
                  <c:v>5.8792</c:v>
                </c:pt>
                <c:pt idx="144">
                  <c:v>5.9208999999999996</c:v>
                </c:pt>
                <c:pt idx="145">
                  <c:v>5.9625000000000004</c:v>
                </c:pt>
                <c:pt idx="146">
                  <c:v>6.0042</c:v>
                </c:pt>
                <c:pt idx="147">
                  <c:v>6.0458999999999996</c:v>
                </c:pt>
                <c:pt idx="148">
                  <c:v>6.0875000000000004</c:v>
                </c:pt>
                <c:pt idx="149">
                  <c:v>6.1292</c:v>
                </c:pt>
                <c:pt idx="150">
                  <c:v>6.1708999999999996</c:v>
                </c:pt>
                <c:pt idx="151">
                  <c:v>6.2125000000000004</c:v>
                </c:pt>
                <c:pt idx="152">
                  <c:v>6.2542</c:v>
                </c:pt>
                <c:pt idx="153">
                  <c:v>6.2958999999999996</c:v>
                </c:pt>
                <c:pt idx="154">
                  <c:v>6.3375000000000004</c:v>
                </c:pt>
                <c:pt idx="155">
                  <c:v>6.3792</c:v>
                </c:pt>
                <c:pt idx="156">
                  <c:v>6.4208999999999996</c:v>
                </c:pt>
                <c:pt idx="157">
                  <c:v>6.4625000000000004</c:v>
                </c:pt>
                <c:pt idx="158">
                  <c:v>6.5042</c:v>
                </c:pt>
                <c:pt idx="159">
                  <c:v>6.5458999999999996</c:v>
                </c:pt>
                <c:pt idx="160">
                  <c:v>6.5875000000000004</c:v>
                </c:pt>
                <c:pt idx="161">
                  <c:v>6.6292</c:v>
                </c:pt>
                <c:pt idx="162">
                  <c:v>6.6708999999999996</c:v>
                </c:pt>
                <c:pt idx="163">
                  <c:v>6.7125000000000004</c:v>
                </c:pt>
                <c:pt idx="164">
                  <c:v>6.7542</c:v>
                </c:pt>
                <c:pt idx="165">
                  <c:v>6.7958999999999996</c:v>
                </c:pt>
                <c:pt idx="166">
                  <c:v>6.8375000000000004</c:v>
                </c:pt>
                <c:pt idx="167">
                  <c:v>6.8792</c:v>
                </c:pt>
                <c:pt idx="168">
                  <c:v>6.9208999999999996</c:v>
                </c:pt>
                <c:pt idx="169">
                  <c:v>6.9625000000000004</c:v>
                </c:pt>
                <c:pt idx="170">
                  <c:v>7.0042</c:v>
                </c:pt>
                <c:pt idx="171">
                  <c:v>7.0458999999999996</c:v>
                </c:pt>
                <c:pt idx="172">
                  <c:v>7.0875000000000004</c:v>
                </c:pt>
                <c:pt idx="173">
                  <c:v>7.1292</c:v>
                </c:pt>
                <c:pt idx="174">
                  <c:v>7.1708999999999996</c:v>
                </c:pt>
                <c:pt idx="175">
                  <c:v>7.2125000000000004</c:v>
                </c:pt>
                <c:pt idx="176">
                  <c:v>7.2542</c:v>
                </c:pt>
                <c:pt idx="177">
                  <c:v>7.2958999999999996</c:v>
                </c:pt>
                <c:pt idx="178">
                  <c:v>7.3375000000000004</c:v>
                </c:pt>
                <c:pt idx="179">
                  <c:v>7.3792</c:v>
                </c:pt>
                <c:pt idx="180">
                  <c:v>7.4208999999999996</c:v>
                </c:pt>
                <c:pt idx="181">
                  <c:v>7.4625000000000004</c:v>
                </c:pt>
                <c:pt idx="182">
                  <c:v>7.5042</c:v>
                </c:pt>
                <c:pt idx="183">
                  <c:v>7.5458999999999996</c:v>
                </c:pt>
                <c:pt idx="184">
                  <c:v>7.5875000000000004</c:v>
                </c:pt>
                <c:pt idx="185">
                  <c:v>7.6292</c:v>
                </c:pt>
                <c:pt idx="186">
                  <c:v>7.6708999999999996</c:v>
                </c:pt>
                <c:pt idx="187">
                  <c:v>7.7125000000000004</c:v>
                </c:pt>
                <c:pt idx="188">
                  <c:v>7.7542</c:v>
                </c:pt>
                <c:pt idx="189">
                  <c:v>7.7958999999999996</c:v>
                </c:pt>
                <c:pt idx="190">
                  <c:v>7.8375000000000004</c:v>
                </c:pt>
                <c:pt idx="191">
                  <c:v>7.8792</c:v>
                </c:pt>
                <c:pt idx="192">
                  <c:v>7.9208999999999996</c:v>
                </c:pt>
                <c:pt idx="193">
                  <c:v>7.9625000000000004</c:v>
                </c:pt>
                <c:pt idx="194">
                  <c:v>8.0042000000000009</c:v>
                </c:pt>
                <c:pt idx="195">
                  <c:v>8.0458999999999996</c:v>
                </c:pt>
                <c:pt idx="196">
                  <c:v>8.0875000000000004</c:v>
                </c:pt>
                <c:pt idx="197">
                  <c:v>8.1292000000000009</c:v>
                </c:pt>
                <c:pt idx="198">
                  <c:v>8.1708999999999996</c:v>
                </c:pt>
                <c:pt idx="199">
                  <c:v>8.2125000000000004</c:v>
                </c:pt>
                <c:pt idx="200">
                  <c:v>8.2542000000000009</c:v>
                </c:pt>
                <c:pt idx="201">
                  <c:v>8.2958999999999996</c:v>
                </c:pt>
                <c:pt idx="202">
                  <c:v>8.3375000000000004</c:v>
                </c:pt>
                <c:pt idx="203">
                  <c:v>8.3792000000000009</c:v>
                </c:pt>
                <c:pt idx="204">
                  <c:v>8.4208999999999996</c:v>
                </c:pt>
                <c:pt idx="205">
                  <c:v>8.4625000000000004</c:v>
                </c:pt>
                <c:pt idx="206">
                  <c:v>8.5042000000000009</c:v>
                </c:pt>
                <c:pt idx="207">
                  <c:v>8.5458999999999996</c:v>
                </c:pt>
                <c:pt idx="208">
                  <c:v>8.5875000000000004</c:v>
                </c:pt>
                <c:pt idx="209">
                  <c:v>8.6292000000000009</c:v>
                </c:pt>
                <c:pt idx="210">
                  <c:v>8.6708999999999996</c:v>
                </c:pt>
                <c:pt idx="211">
                  <c:v>8.7125000000000004</c:v>
                </c:pt>
                <c:pt idx="212">
                  <c:v>8.7542000000000009</c:v>
                </c:pt>
                <c:pt idx="213">
                  <c:v>8.7958999999999996</c:v>
                </c:pt>
                <c:pt idx="214">
                  <c:v>8.8375000000000004</c:v>
                </c:pt>
                <c:pt idx="215">
                  <c:v>8.8792000000000009</c:v>
                </c:pt>
                <c:pt idx="216">
                  <c:v>8.9208999999999996</c:v>
                </c:pt>
                <c:pt idx="217">
                  <c:v>8.9625000000000004</c:v>
                </c:pt>
                <c:pt idx="218">
                  <c:v>9.0042000000000009</c:v>
                </c:pt>
                <c:pt idx="219">
                  <c:v>9.0458999999999996</c:v>
                </c:pt>
                <c:pt idx="220">
                  <c:v>9.0875000000000004</c:v>
                </c:pt>
                <c:pt idx="221">
                  <c:v>9.1292000000000009</c:v>
                </c:pt>
                <c:pt idx="222">
                  <c:v>9.1708999999999996</c:v>
                </c:pt>
                <c:pt idx="223">
                  <c:v>9.2125000000000004</c:v>
                </c:pt>
                <c:pt idx="224">
                  <c:v>9.2542000000000009</c:v>
                </c:pt>
                <c:pt idx="225">
                  <c:v>9.2958999999999996</c:v>
                </c:pt>
                <c:pt idx="226">
                  <c:v>9.3375000000000004</c:v>
                </c:pt>
                <c:pt idx="227">
                  <c:v>9.3792000000000009</c:v>
                </c:pt>
                <c:pt idx="228">
                  <c:v>9.4208999999999996</c:v>
                </c:pt>
                <c:pt idx="229">
                  <c:v>9.4625000000000004</c:v>
                </c:pt>
                <c:pt idx="230">
                  <c:v>9.5042000000000009</c:v>
                </c:pt>
                <c:pt idx="231">
                  <c:v>9.5458999999999996</c:v>
                </c:pt>
                <c:pt idx="232">
                  <c:v>9.5875000000000004</c:v>
                </c:pt>
                <c:pt idx="233">
                  <c:v>9.6292000000000009</c:v>
                </c:pt>
                <c:pt idx="234">
                  <c:v>9.6708999999999996</c:v>
                </c:pt>
                <c:pt idx="235">
                  <c:v>9.7125000000000004</c:v>
                </c:pt>
                <c:pt idx="236">
                  <c:v>9.7542000000000009</c:v>
                </c:pt>
                <c:pt idx="237">
                  <c:v>9.7958999999999996</c:v>
                </c:pt>
                <c:pt idx="238">
                  <c:v>9.8375000000000004</c:v>
                </c:pt>
                <c:pt idx="239">
                  <c:v>9.8792000000000009</c:v>
                </c:pt>
                <c:pt idx="240">
                  <c:v>9.9208999999999996</c:v>
                </c:pt>
                <c:pt idx="241">
                  <c:v>9.9625000000000004</c:v>
                </c:pt>
                <c:pt idx="242">
                  <c:v>10.004</c:v>
                </c:pt>
                <c:pt idx="243">
                  <c:v>10.045999999999999</c:v>
                </c:pt>
                <c:pt idx="244">
                  <c:v>10.087999999999999</c:v>
                </c:pt>
                <c:pt idx="245">
                  <c:v>10.129</c:v>
                </c:pt>
                <c:pt idx="246">
                  <c:v>10.170999999999999</c:v>
                </c:pt>
                <c:pt idx="247">
                  <c:v>10.212999999999999</c:v>
                </c:pt>
                <c:pt idx="248">
                  <c:v>10.254</c:v>
                </c:pt>
                <c:pt idx="249">
                  <c:v>10.295999999999999</c:v>
                </c:pt>
                <c:pt idx="250">
                  <c:v>10.337999999999999</c:v>
                </c:pt>
                <c:pt idx="251">
                  <c:v>10.379</c:v>
                </c:pt>
                <c:pt idx="252">
                  <c:v>10.420999999999999</c:v>
                </c:pt>
                <c:pt idx="253">
                  <c:v>10.462999999999999</c:v>
                </c:pt>
                <c:pt idx="254">
                  <c:v>10.504</c:v>
                </c:pt>
                <c:pt idx="255">
                  <c:v>10.545999999999999</c:v>
                </c:pt>
                <c:pt idx="256">
                  <c:v>10.587999999999999</c:v>
                </c:pt>
                <c:pt idx="257">
                  <c:v>10.629</c:v>
                </c:pt>
                <c:pt idx="258">
                  <c:v>10.670999999999999</c:v>
                </c:pt>
                <c:pt idx="259">
                  <c:v>10.712999999999999</c:v>
                </c:pt>
                <c:pt idx="260">
                  <c:v>10.754</c:v>
                </c:pt>
                <c:pt idx="261">
                  <c:v>10.795999999999999</c:v>
                </c:pt>
                <c:pt idx="262">
                  <c:v>10.837999999999999</c:v>
                </c:pt>
                <c:pt idx="263">
                  <c:v>10.879</c:v>
                </c:pt>
                <c:pt idx="264">
                  <c:v>10.920999999999999</c:v>
                </c:pt>
                <c:pt idx="265">
                  <c:v>10.962999999999999</c:v>
                </c:pt>
                <c:pt idx="266">
                  <c:v>11.004</c:v>
                </c:pt>
                <c:pt idx="267">
                  <c:v>11.045999999999999</c:v>
                </c:pt>
                <c:pt idx="268">
                  <c:v>11.087999999999999</c:v>
                </c:pt>
                <c:pt idx="269">
                  <c:v>11.129</c:v>
                </c:pt>
                <c:pt idx="270">
                  <c:v>11.170999999999999</c:v>
                </c:pt>
                <c:pt idx="271">
                  <c:v>11.212999999999999</c:v>
                </c:pt>
                <c:pt idx="272">
                  <c:v>11.254</c:v>
                </c:pt>
                <c:pt idx="273">
                  <c:v>11.295999999999999</c:v>
                </c:pt>
                <c:pt idx="274">
                  <c:v>11.337999999999999</c:v>
                </c:pt>
                <c:pt idx="275">
                  <c:v>11.379</c:v>
                </c:pt>
                <c:pt idx="276">
                  <c:v>11.420999999999999</c:v>
                </c:pt>
                <c:pt idx="277">
                  <c:v>11.462999999999999</c:v>
                </c:pt>
                <c:pt idx="278">
                  <c:v>11.504</c:v>
                </c:pt>
                <c:pt idx="279">
                  <c:v>11.545999999999999</c:v>
                </c:pt>
                <c:pt idx="280">
                  <c:v>11.587999999999999</c:v>
                </c:pt>
                <c:pt idx="281">
                  <c:v>11.629</c:v>
                </c:pt>
                <c:pt idx="282">
                  <c:v>11.670999999999999</c:v>
                </c:pt>
                <c:pt idx="283">
                  <c:v>11.712999999999999</c:v>
                </c:pt>
                <c:pt idx="284">
                  <c:v>11.754</c:v>
                </c:pt>
                <c:pt idx="285">
                  <c:v>11.795999999999999</c:v>
                </c:pt>
                <c:pt idx="286">
                  <c:v>11.837999999999999</c:v>
                </c:pt>
                <c:pt idx="287">
                  <c:v>11.879</c:v>
                </c:pt>
                <c:pt idx="288">
                  <c:v>11.920999999999999</c:v>
                </c:pt>
                <c:pt idx="289">
                  <c:v>11.962999999999999</c:v>
                </c:pt>
                <c:pt idx="290">
                  <c:v>12.004</c:v>
                </c:pt>
                <c:pt idx="291">
                  <c:v>12.045999999999999</c:v>
                </c:pt>
                <c:pt idx="292">
                  <c:v>12.087999999999999</c:v>
                </c:pt>
                <c:pt idx="293">
                  <c:v>12.129</c:v>
                </c:pt>
                <c:pt idx="294">
                  <c:v>12.170999999999999</c:v>
                </c:pt>
                <c:pt idx="295">
                  <c:v>12.212999999999999</c:v>
                </c:pt>
                <c:pt idx="296">
                  <c:v>12.254</c:v>
                </c:pt>
                <c:pt idx="297">
                  <c:v>12.295999999999999</c:v>
                </c:pt>
                <c:pt idx="298">
                  <c:v>12.337999999999999</c:v>
                </c:pt>
                <c:pt idx="299">
                  <c:v>12.379</c:v>
                </c:pt>
                <c:pt idx="300">
                  <c:v>12.420999999999999</c:v>
                </c:pt>
                <c:pt idx="301">
                  <c:v>12.462999999999999</c:v>
                </c:pt>
                <c:pt idx="302">
                  <c:v>12.504</c:v>
                </c:pt>
                <c:pt idx="303">
                  <c:v>12.545999999999999</c:v>
                </c:pt>
                <c:pt idx="304">
                  <c:v>12.587999999999999</c:v>
                </c:pt>
                <c:pt idx="305">
                  <c:v>12.629</c:v>
                </c:pt>
                <c:pt idx="306">
                  <c:v>12.670999999999999</c:v>
                </c:pt>
                <c:pt idx="307">
                  <c:v>12.712999999999999</c:v>
                </c:pt>
                <c:pt idx="308">
                  <c:v>12.754</c:v>
                </c:pt>
                <c:pt idx="309">
                  <c:v>12.795999999999999</c:v>
                </c:pt>
                <c:pt idx="310">
                  <c:v>12.837999999999999</c:v>
                </c:pt>
                <c:pt idx="311">
                  <c:v>12.879</c:v>
                </c:pt>
                <c:pt idx="312">
                  <c:v>12.920999999999999</c:v>
                </c:pt>
                <c:pt idx="313">
                  <c:v>12.962999999999999</c:v>
                </c:pt>
                <c:pt idx="314">
                  <c:v>13.004</c:v>
                </c:pt>
                <c:pt idx="315">
                  <c:v>13.045999999999999</c:v>
                </c:pt>
                <c:pt idx="316">
                  <c:v>13.087999999999999</c:v>
                </c:pt>
                <c:pt idx="317">
                  <c:v>13.129</c:v>
                </c:pt>
                <c:pt idx="318">
                  <c:v>13.170999999999999</c:v>
                </c:pt>
                <c:pt idx="319">
                  <c:v>13.212999999999999</c:v>
                </c:pt>
                <c:pt idx="320">
                  <c:v>13.254</c:v>
                </c:pt>
                <c:pt idx="321">
                  <c:v>13.295999999999999</c:v>
                </c:pt>
                <c:pt idx="322">
                  <c:v>13.337999999999999</c:v>
                </c:pt>
                <c:pt idx="323">
                  <c:v>13.379</c:v>
                </c:pt>
                <c:pt idx="324">
                  <c:v>13.420999999999999</c:v>
                </c:pt>
                <c:pt idx="325">
                  <c:v>13.462999999999999</c:v>
                </c:pt>
                <c:pt idx="326">
                  <c:v>13.504</c:v>
                </c:pt>
                <c:pt idx="327">
                  <c:v>13.545999999999999</c:v>
                </c:pt>
                <c:pt idx="328">
                  <c:v>13.587999999999999</c:v>
                </c:pt>
                <c:pt idx="329">
                  <c:v>13.629</c:v>
                </c:pt>
                <c:pt idx="330">
                  <c:v>13.670999999999999</c:v>
                </c:pt>
                <c:pt idx="331">
                  <c:v>13.712999999999999</c:v>
                </c:pt>
                <c:pt idx="332">
                  <c:v>13.754</c:v>
                </c:pt>
                <c:pt idx="333">
                  <c:v>13.795999999999999</c:v>
                </c:pt>
                <c:pt idx="334">
                  <c:v>13.837999999999999</c:v>
                </c:pt>
                <c:pt idx="335">
                  <c:v>13.879</c:v>
                </c:pt>
                <c:pt idx="336">
                  <c:v>13.920999999999999</c:v>
                </c:pt>
                <c:pt idx="337">
                  <c:v>13.962999999999999</c:v>
                </c:pt>
                <c:pt idx="338">
                  <c:v>14.004</c:v>
                </c:pt>
                <c:pt idx="339">
                  <c:v>14.045999999999999</c:v>
                </c:pt>
                <c:pt idx="340">
                  <c:v>14.087999999999999</c:v>
                </c:pt>
                <c:pt idx="341">
                  <c:v>14.129</c:v>
                </c:pt>
                <c:pt idx="342">
                  <c:v>14.170999999999999</c:v>
                </c:pt>
                <c:pt idx="343">
                  <c:v>14.212999999999999</c:v>
                </c:pt>
                <c:pt idx="344">
                  <c:v>14.254</c:v>
                </c:pt>
                <c:pt idx="345">
                  <c:v>14.295999999999999</c:v>
                </c:pt>
                <c:pt idx="346">
                  <c:v>14.337999999999999</c:v>
                </c:pt>
                <c:pt idx="347">
                  <c:v>14.379</c:v>
                </c:pt>
                <c:pt idx="348">
                  <c:v>14.420999999999999</c:v>
                </c:pt>
                <c:pt idx="349">
                  <c:v>14.462999999999999</c:v>
                </c:pt>
                <c:pt idx="350">
                  <c:v>14.504</c:v>
                </c:pt>
                <c:pt idx="351">
                  <c:v>14.545999999999999</c:v>
                </c:pt>
                <c:pt idx="352">
                  <c:v>14.587999999999999</c:v>
                </c:pt>
                <c:pt idx="353">
                  <c:v>14.629</c:v>
                </c:pt>
                <c:pt idx="354">
                  <c:v>14.670999999999999</c:v>
                </c:pt>
                <c:pt idx="355">
                  <c:v>14.712999999999999</c:v>
                </c:pt>
                <c:pt idx="356">
                  <c:v>14.754</c:v>
                </c:pt>
                <c:pt idx="357">
                  <c:v>14.795999999999999</c:v>
                </c:pt>
                <c:pt idx="358">
                  <c:v>14.837999999999999</c:v>
                </c:pt>
                <c:pt idx="359">
                  <c:v>14.879</c:v>
                </c:pt>
                <c:pt idx="360">
                  <c:v>14.920999999999999</c:v>
                </c:pt>
                <c:pt idx="361">
                  <c:v>14.962999999999999</c:v>
                </c:pt>
                <c:pt idx="362">
                  <c:v>15.004</c:v>
                </c:pt>
                <c:pt idx="363">
                  <c:v>15.045999999999999</c:v>
                </c:pt>
                <c:pt idx="364">
                  <c:v>15.087999999999999</c:v>
                </c:pt>
                <c:pt idx="365">
                  <c:v>15.129</c:v>
                </c:pt>
                <c:pt idx="366">
                  <c:v>15.170999999999999</c:v>
                </c:pt>
                <c:pt idx="367">
                  <c:v>15.212999999999999</c:v>
                </c:pt>
                <c:pt idx="368">
                  <c:v>15.254</c:v>
                </c:pt>
                <c:pt idx="369">
                  <c:v>15.295999999999999</c:v>
                </c:pt>
                <c:pt idx="370">
                  <c:v>15.337999999999999</c:v>
                </c:pt>
                <c:pt idx="371">
                  <c:v>15.379</c:v>
                </c:pt>
                <c:pt idx="372">
                  <c:v>15.420999999999999</c:v>
                </c:pt>
                <c:pt idx="373">
                  <c:v>15.462999999999999</c:v>
                </c:pt>
                <c:pt idx="374">
                  <c:v>15.504</c:v>
                </c:pt>
                <c:pt idx="375">
                  <c:v>15.545999999999999</c:v>
                </c:pt>
                <c:pt idx="376">
                  <c:v>15.587999999999999</c:v>
                </c:pt>
                <c:pt idx="377">
                  <c:v>15.629</c:v>
                </c:pt>
                <c:pt idx="378">
                  <c:v>15.670999999999999</c:v>
                </c:pt>
                <c:pt idx="379">
                  <c:v>15.712999999999999</c:v>
                </c:pt>
                <c:pt idx="380">
                  <c:v>15.754</c:v>
                </c:pt>
                <c:pt idx="381">
                  <c:v>15.795999999999999</c:v>
                </c:pt>
                <c:pt idx="382">
                  <c:v>15.837999999999999</c:v>
                </c:pt>
                <c:pt idx="383">
                  <c:v>15.879</c:v>
                </c:pt>
                <c:pt idx="384">
                  <c:v>15.920999999999999</c:v>
                </c:pt>
                <c:pt idx="385">
                  <c:v>15.962999999999999</c:v>
                </c:pt>
                <c:pt idx="386">
                  <c:v>16.004000000000001</c:v>
                </c:pt>
                <c:pt idx="387">
                  <c:v>16.045999999999999</c:v>
                </c:pt>
                <c:pt idx="388">
                  <c:v>16.088000000000001</c:v>
                </c:pt>
                <c:pt idx="389">
                  <c:v>16.129000000000001</c:v>
                </c:pt>
                <c:pt idx="390">
                  <c:v>16.170999999999999</c:v>
                </c:pt>
                <c:pt idx="391">
                  <c:v>16.213000000000001</c:v>
                </c:pt>
                <c:pt idx="392">
                  <c:v>16.254000000000001</c:v>
                </c:pt>
                <c:pt idx="393">
                  <c:v>16.295999999999999</c:v>
                </c:pt>
                <c:pt idx="394">
                  <c:v>16.338000000000001</c:v>
                </c:pt>
                <c:pt idx="395">
                  <c:v>16.379000000000001</c:v>
                </c:pt>
                <c:pt idx="396">
                  <c:v>16.420999999999999</c:v>
                </c:pt>
                <c:pt idx="397">
                  <c:v>16.463000000000001</c:v>
                </c:pt>
                <c:pt idx="398">
                  <c:v>16.504000000000001</c:v>
                </c:pt>
                <c:pt idx="399">
                  <c:v>16.545999999999999</c:v>
                </c:pt>
                <c:pt idx="400">
                  <c:v>16.588000000000001</c:v>
                </c:pt>
                <c:pt idx="401">
                  <c:v>16.629000000000001</c:v>
                </c:pt>
                <c:pt idx="402">
                  <c:v>16.670999999999999</c:v>
                </c:pt>
                <c:pt idx="403">
                  <c:v>16.713000000000001</c:v>
                </c:pt>
                <c:pt idx="404">
                  <c:v>16.754000000000001</c:v>
                </c:pt>
                <c:pt idx="405">
                  <c:v>16.795999999999999</c:v>
                </c:pt>
                <c:pt idx="406">
                  <c:v>16.838000000000001</c:v>
                </c:pt>
                <c:pt idx="407">
                  <c:v>16.879000000000001</c:v>
                </c:pt>
                <c:pt idx="408">
                  <c:v>16.920999999999999</c:v>
                </c:pt>
                <c:pt idx="409">
                  <c:v>16.963000000000001</c:v>
                </c:pt>
                <c:pt idx="410">
                  <c:v>17.004000000000001</c:v>
                </c:pt>
                <c:pt idx="411">
                  <c:v>17.045999999999999</c:v>
                </c:pt>
                <c:pt idx="412">
                  <c:v>17.088000000000001</c:v>
                </c:pt>
                <c:pt idx="413">
                  <c:v>17.129000000000001</c:v>
                </c:pt>
                <c:pt idx="414">
                  <c:v>17.170999999999999</c:v>
                </c:pt>
                <c:pt idx="415">
                  <c:v>17.213000000000001</c:v>
                </c:pt>
                <c:pt idx="416">
                  <c:v>17.254000000000001</c:v>
                </c:pt>
                <c:pt idx="417">
                  <c:v>17.295999999999999</c:v>
                </c:pt>
                <c:pt idx="418">
                  <c:v>17.338000000000001</c:v>
                </c:pt>
                <c:pt idx="419">
                  <c:v>17.379000000000001</c:v>
                </c:pt>
                <c:pt idx="420">
                  <c:v>17.420999999999999</c:v>
                </c:pt>
                <c:pt idx="421">
                  <c:v>17.463000000000001</c:v>
                </c:pt>
                <c:pt idx="422">
                  <c:v>17.504000000000001</c:v>
                </c:pt>
                <c:pt idx="423">
                  <c:v>17.545999999999999</c:v>
                </c:pt>
                <c:pt idx="424">
                  <c:v>17.588000000000001</c:v>
                </c:pt>
                <c:pt idx="425">
                  <c:v>17.629000000000001</c:v>
                </c:pt>
                <c:pt idx="426">
                  <c:v>17.670999999999999</c:v>
                </c:pt>
                <c:pt idx="427">
                  <c:v>17.713000000000001</c:v>
                </c:pt>
                <c:pt idx="428">
                  <c:v>17.754000000000001</c:v>
                </c:pt>
                <c:pt idx="429">
                  <c:v>17.795999999999999</c:v>
                </c:pt>
                <c:pt idx="430">
                  <c:v>17.838000000000001</c:v>
                </c:pt>
                <c:pt idx="431">
                  <c:v>17.879000000000001</c:v>
                </c:pt>
                <c:pt idx="432">
                  <c:v>17.920999999999999</c:v>
                </c:pt>
                <c:pt idx="433">
                  <c:v>17.963000000000001</c:v>
                </c:pt>
                <c:pt idx="434">
                  <c:v>18.004000000000001</c:v>
                </c:pt>
                <c:pt idx="435">
                  <c:v>18.045999999999999</c:v>
                </c:pt>
                <c:pt idx="436">
                  <c:v>18.088000000000001</c:v>
                </c:pt>
                <c:pt idx="437">
                  <c:v>18.129000000000001</c:v>
                </c:pt>
                <c:pt idx="438">
                  <c:v>18.170999999999999</c:v>
                </c:pt>
                <c:pt idx="439">
                  <c:v>18.213000000000001</c:v>
                </c:pt>
                <c:pt idx="440">
                  <c:v>18.254000000000001</c:v>
                </c:pt>
                <c:pt idx="441">
                  <c:v>18.295999999999999</c:v>
                </c:pt>
                <c:pt idx="442">
                  <c:v>18.338000000000001</c:v>
                </c:pt>
                <c:pt idx="443">
                  <c:v>18.379000000000001</c:v>
                </c:pt>
                <c:pt idx="444">
                  <c:v>18.420999999999999</c:v>
                </c:pt>
                <c:pt idx="445">
                  <c:v>18.463000000000001</c:v>
                </c:pt>
                <c:pt idx="446">
                  <c:v>18.504000000000001</c:v>
                </c:pt>
                <c:pt idx="447">
                  <c:v>18.545999999999999</c:v>
                </c:pt>
                <c:pt idx="448">
                  <c:v>18.588000000000001</c:v>
                </c:pt>
                <c:pt idx="449">
                  <c:v>18.629000000000001</c:v>
                </c:pt>
                <c:pt idx="450">
                  <c:v>18.670999999999999</c:v>
                </c:pt>
                <c:pt idx="451">
                  <c:v>18.713000000000001</c:v>
                </c:pt>
                <c:pt idx="452">
                  <c:v>18.754000000000001</c:v>
                </c:pt>
                <c:pt idx="453">
                  <c:v>18.795999999999999</c:v>
                </c:pt>
                <c:pt idx="454">
                  <c:v>18.838000000000001</c:v>
                </c:pt>
                <c:pt idx="455">
                  <c:v>18.879000000000001</c:v>
                </c:pt>
                <c:pt idx="456">
                  <c:v>18.920999999999999</c:v>
                </c:pt>
                <c:pt idx="457">
                  <c:v>18.963000000000001</c:v>
                </c:pt>
                <c:pt idx="458">
                  <c:v>19.004000000000001</c:v>
                </c:pt>
                <c:pt idx="459">
                  <c:v>19.045999999999999</c:v>
                </c:pt>
                <c:pt idx="460">
                  <c:v>19.088000000000001</c:v>
                </c:pt>
                <c:pt idx="461">
                  <c:v>19.129000000000001</c:v>
                </c:pt>
                <c:pt idx="462">
                  <c:v>19.170999999999999</c:v>
                </c:pt>
                <c:pt idx="463">
                  <c:v>19.213000000000001</c:v>
                </c:pt>
                <c:pt idx="464">
                  <c:v>19.254000000000001</c:v>
                </c:pt>
                <c:pt idx="465">
                  <c:v>19.295999999999999</c:v>
                </c:pt>
                <c:pt idx="466">
                  <c:v>19.338000000000001</c:v>
                </c:pt>
                <c:pt idx="467">
                  <c:v>19.379000000000001</c:v>
                </c:pt>
                <c:pt idx="468">
                  <c:v>19.420999999999999</c:v>
                </c:pt>
                <c:pt idx="469">
                  <c:v>19.463000000000001</c:v>
                </c:pt>
                <c:pt idx="470">
                  <c:v>19.504000000000001</c:v>
                </c:pt>
                <c:pt idx="471">
                  <c:v>19.545999999999999</c:v>
                </c:pt>
                <c:pt idx="472">
                  <c:v>19.588000000000001</c:v>
                </c:pt>
                <c:pt idx="473">
                  <c:v>19.629000000000001</c:v>
                </c:pt>
                <c:pt idx="474">
                  <c:v>19.670999999999999</c:v>
                </c:pt>
                <c:pt idx="475">
                  <c:v>19.713000000000001</c:v>
                </c:pt>
                <c:pt idx="476">
                  <c:v>19.754000000000001</c:v>
                </c:pt>
                <c:pt idx="477">
                  <c:v>19.795999999999999</c:v>
                </c:pt>
                <c:pt idx="478">
                  <c:v>19.838000000000001</c:v>
                </c:pt>
                <c:pt idx="479">
                  <c:v>19.879000000000001</c:v>
                </c:pt>
                <c:pt idx="480">
                  <c:v>19.920999999999999</c:v>
                </c:pt>
                <c:pt idx="481">
                  <c:v>19.963000000000001</c:v>
                </c:pt>
                <c:pt idx="482">
                  <c:v>20.004000000000001</c:v>
                </c:pt>
                <c:pt idx="483">
                  <c:v>20.045999999999999</c:v>
                </c:pt>
                <c:pt idx="484">
                  <c:v>20.088000000000001</c:v>
                </c:pt>
                <c:pt idx="485">
                  <c:v>20.129000000000001</c:v>
                </c:pt>
                <c:pt idx="486">
                  <c:v>20.170999999999999</c:v>
                </c:pt>
                <c:pt idx="487">
                  <c:v>20.213000000000001</c:v>
                </c:pt>
                <c:pt idx="488">
                  <c:v>20.254000000000001</c:v>
                </c:pt>
                <c:pt idx="489">
                  <c:v>20.295999999999999</c:v>
                </c:pt>
                <c:pt idx="490">
                  <c:v>20.338000000000001</c:v>
                </c:pt>
                <c:pt idx="491">
                  <c:v>20.379000000000001</c:v>
                </c:pt>
                <c:pt idx="492">
                  <c:v>20.420999999999999</c:v>
                </c:pt>
                <c:pt idx="493">
                  <c:v>20.463000000000001</c:v>
                </c:pt>
                <c:pt idx="494">
                  <c:v>20.504000000000001</c:v>
                </c:pt>
                <c:pt idx="495">
                  <c:v>20.545999999999999</c:v>
                </c:pt>
                <c:pt idx="496">
                  <c:v>20.588000000000001</c:v>
                </c:pt>
                <c:pt idx="497">
                  <c:v>20.629000000000001</c:v>
                </c:pt>
                <c:pt idx="498">
                  <c:v>20.670999999999999</c:v>
                </c:pt>
                <c:pt idx="499">
                  <c:v>20.713000000000001</c:v>
                </c:pt>
                <c:pt idx="500">
                  <c:v>20.754000000000001</c:v>
                </c:pt>
                <c:pt idx="501">
                  <c:v>20.795999999999999</c:v>
                </c:pt>
                <c:pt idx="502">
                  <c:v>20.838000000000001</c:v>
                </c:pt>
                <c:pt idx="503">
                  <c:v>20.879000000000001</c:v>
                </c:pt>
                <c:pt idx="504">
                  <c:v>20.920999999999999</c:v>
                </c:pt>
                <c:pt idx="505">
                  <c:v>20.963000000000001</c:v>
                </c:pt>
                <c:pt idx="506">
                  <c:v>21.004000000000001</c:v>
                </c:pt>
                <c:pt idx="507">
                  <c:v>21.045999999999999</c:v>
                </c:pt>
                <c:pt idx="508">
                  <c:v>21.088000000000001</c:v>
                </c:pt>
                <c:pt idx="509">
                  <c:v>21.129000000000001</c:v>
                </c:pt>
                <c:pt idx="510">
                  <c:v>21.170999999999999</c:v>
                </c:pt>
                <c:pt idx="511">
                  <c:v>21.213000000000001</c:v>
                </c:pt>
                <c:pt idx="512">
                  <c:v>21.254000000000001</c:v>
                </c:pt>
                <c:pt idx="513">
                  <c:v>21.295999999999999</c:v>
                </c:pt>
                <c:pt idx="514">
                  <c:v>21.338000000000001</c:v>
                </c:pt>
                <c:pt idx="515">
                  <c:v>21.379000000000001</c:v>
                </c:pt>
                <c:pt idx="516">
                  <c:v>21.420999999999999</c:v>
                </c:pt>
                <c:pt idx="517">
                  <c:v>21.463000000000001</c:v>
                </c:pt>
                <c:pt idx="518">
                  <c:v>21.504000000000001</c:v>
                </c:pt>
                <c:pt idx="519">
                  <c:v>21.545999999999999</c:v>
                </c:pt>
                <c:pt idx="520">
                  <c:v>21.588000000000001</c:v>
                </c:pt>
                <c:pt idx="521">
                  <c:v>21.629000000000001</c:v>
                </c:pt>
                <c:pt idx="522">
                  <c:v>21.670999999999999</c:v>
                </c:pt>
                <c:pt idx="523">
                  <c:v>21.713000000000001</c:v>
                </c:pt>
                <c:pt idx="524">
                  <c:v>21.754000000000001</c:v>
                </c:pt>
                <c:pt idx="525">
                  <c:v>21.795999999999999</c:v>
                </c:pt>
                <c:pt idx="526">
                  <c:v>21.838000000000001</c:v>
                </c:pt>
                <c:pt idx="527">
                  <c:v>21.879000000000001</c:v>
                </c:pt>
                <c:pt idx="528">
                  <c:v>21.920999999999999</c:v>
                </c:pt>
                <c:pt idx="529">
                  <c:v>21.963000000000001</c:v>
                </c:pt>
                <c:pt idx="530">
                  <c:v>22.004000000000001</c:v>
                </c:pt>
                <c:pt idx="531">
                  <c:v>22.045999999999999</c:v>
                </c:pt>
                <c:pt idx="532">
                  <c:v>22.088000000000001</c:v>
                </c:pt>
                <c:pt idx="533">
                  <c:v>22.129000000000001</c:v>
                </c:pt>
                <c:pt idx="534">
                  <c:v>22.170999999999999</c:v>
                </c:pt>
                <c:pt idx="535">
                  <c:v>22.213000000000001</c:v>
                </c:pt>
                <c:pt idx="536">
                  <c:v>22.254000000000001</c:v>
                </c:pt>
                <c:pt idx="537">
                  <c:v>22.295999999999999</c:v>
                </c:pt>
                <c:pt idx="538">
                  <c:v>22.338000000000001</c:v>
                </c:pt>
                <c:pt idx="539">
                  <c:v>22.379000000000001</c:v>
                </c:pt>
                <c:pt idx="540">
                  <c:v>22.420999999999999</c:v>
                </c:pt>
                <c:pt idx="541">
                  <c:v>22.463000000000001</c:v>
                </c:pt>
                <c:pt idx="542">
                  <c:v>22.504000000000001</c:v>
                </c:pt>
                <c:pt idx="543">
                  <c:v>22.545999999999999</c:v>
                </c:pt>
                <c:pt idx="544">
                  <c:v>22.588000000000001</c:v>
                </c:pt>
                <c:pt idx="545">
                  <c:v>22.629000000000001</c:v>
                </c:pt>
                <c:pt idx="546">
                  <c:v>22.670999999999999</c:v>
                </c:pt>
                <c:pt idx="547">
                  <c:v>22.713000000000001</c:v>
                </c:pt>
                <c:pt idx="548">
                  <c:v>22.754000000000001</c:v>
                </c:pt>
                <c:pt idx="549">
                  <c:v>22.795999999999999</c:v>
                </c:pt>
                <c:pt idx="550">
                  <c:v>22.838000000000001</c:v>
                </c:pt>
                <c:pt idx="551">
                  <c:v>22.879000000000001</c:v>
                </c:pt>
                <c:pt idx="552">
                  <c:v>22.920999999999999</c:v>
                </c:pt>
                <c:pt idx="553">
                  <c:v>22.963000000000001</c:v>
                </c:pt>
                <c:pt idx="554">
                  <c:v>23.004000000000001</c:v>
                </c:pt>
                <c:pt idx="555">
                  <c:v>23.045999999999999</c:v>
                </c:pt>
                <c:pt idx="556">
                  <c:v>23.088000000000001</c:v>
                </c:pt>
                <c:pt idx="557">
                  <c:v>23.129000000000001</c:v>
                </c:pt>
                <c:pt idx="558">
                  <c:v>23.170999999999999</c:v>
                </c:pt>
                <c:pt idx="559">
                  <c:v>23.213000000000001</c:v>
                </c:pt>
                <c:pt idx="560">
                  <c:v>23.254000000000001</c:v>
                </c:pt>
                <c:pt idx="561">
                  <c:v>23.295999999999999</c:v>
                </c:pt>
                <c:pt idx="562">
                  <c:v>23.338000000000001</c:v>
                </c:pt>
                <c:pt idx="563">
                  <c:v>23.379000000000001</c:v>
                </c:pt>
                <c:pt idx="564">
                  <c:v>23.420999999999999</c:v>
                </c:pt>
                <c:pt idx="565">
                  <c:v>23.463000000000001</c:v>
                </c:pt>
                <c:pt idx="566">
                  <c:v>23.504000000000001</c:v>
                </c:pt>
                <c:pt idx="567">
                  <c:v>23.545999999999999</c:v>
                </c:pt>
                <c:pt idx="568">
                  <c:v>23.588000000000001</c:v>
                </c:pt>
                <c:pt idx="569">
                  <c:v>23.629000000000001</c:v>
                </c:pt>
                <c:pt idx="570">
                  <c:v>23.670999999999999</c:v>
                </c:pt>
                <c:pt idx="571">
                  <c:v>23.713000000000001</c:v>
                </c:pt>
                <c:pt idx="572">
                  <c:v>23.754000000000001</c:v>
                </c:pt>
                <c:pt idx="573">
                  <c:v>23.795999999999999</c:v>
                </c:pt>
                <c:pt idx="574">
                  <c:v>23.838000000000001</c:v>
                </c:pt>
                <c:pt idx="575">
                  <c:v>23.879000000000001</c:v>
                </c:pt>
                <c:pt idx="576">
                  <c:v>23.920999999999999</c:v>
                </c:pt>
                <c:pt idx="577">
                  <c:v>23.963000000000001</c:v>
                </c:pt>
                <c:pt idx="578">
                  <c:v>24.004000000000001</c:v>
                </c:pt>
                <c:pt idx="579">
                  <c:v>24.045999999999999</c:v>
                </c:pt>
                <c:pt idx="580">
                  <c:v>24.088000000000001</c:v>
                </c:pt>
                <c:pt idx="581">
                  <c:v>24.129000000000001</c:v>
                </c:pt>
                <c:pt idx="582">
                  <c:v>24.170999999999999</c:v>
                </c:pt>
                <c:pt idx="583">
                  <c:v>24.213000000000001</c:v>
                </c:pt>
                <c:pt idx="584">
                  <c:v>24.254000000000001</c:v>
                </c:pt>
                <c:pt idx="585">
                  <c:v>24.295999999999999</c:v>
                </c:pt>
                <c:pt idx="586">
                  <c:v>24.338000000000001</c:v>
                </c:pt>
                <c:pt idx="587">
                  <c:v>24.379000000000001</c:v>
                </c:pt>
                <c:pt idx="588">
                  <c:v>24.420999999999999</c:v>
                </c:pt>
                <c:pt idx="589">
                  <c:v>24.463000000000001</c:v>
                </c:pt>
                <c:pt idx="590">
                  <c:v>24.504000000000001</c:v>
                </c:pt>
                <c:pt idx="591">
                  <c:v>24.545999999999999</c:v>
                </c:pt>
                <c:pt idx="592">
                  <c:v>24.588000000000001</c:v>
                </c:pt>
                <c:pt idx="593">
                  <c:v>24.629000000000001</c:v>
                </c:pt>
                <c:pt idx="594">
                  <c:v>24.670999999999999</c:v>
                </c:pt>
                <c:pt idx="595">
                  <c:v>24.713000000000001</c:v>
                </c:pt>
                <c:pt idx="596">
                  <c:v>24.754000000000001</c:v>
                </c:pt>
                <c:pt idx="597">
                  <c:v>24.795999999999999</c:v>
                </c:pt>
                <c:pt idx="598">
                  <c:v>24.838000000000001</c:v>
                </c:pt>
                <c:pt idx="599">
                  <c:v>24.879000000000001</c:v>
                </c:pt>
                <c:pt idx="600">
                  <c:v>24.920999999999999</c:v>
                </c:pt>
                <c:pt idx="601">
                  <c:v>24.963000000000001</c:v>
                </c:pt>
                <c:pt idx="602">
                  <c:v>25.004000000000001</c:v>
                </c:pt>
                <c:pt idx="603">
                  <c:v>25.045999999999999</c:v>
                </c:pt>
                <c:pt idx="604">
                  <c:v>25.088000000000001</c:v>
                </c:pt>
                <c:pt idx="605">
                  <c:v>25.129000000000001</c:v>
                </c:pt>
                <c:pt idx="606">
                  <c:v>25.170999999999999</c:v>
                </c:pt>
                <c:pt idx="607">
                  <c:v>25.213000000000001</c:v>
                </c:pt>
                <c:pt idx="608">
                  <c:v>25.254000000000001</c:v>
                </c:pt>
                <c:pt idx="609">
                  <c:v>25.295999999999999</c:v>
                </c:pt>
                <c:pt idx="610">
                  <c:v>25.338000000000001</c:v>
                </c:pt>
                <c:pt idx="611">
                  <c:v>25.379000000000001</c:v>
                </c:pt>
                <c:pt idx="612">
                  <c:v>25.420999999999999</c:v>
                </c:pt>
                <c:pt idx="613">
                  <c:v>25.463000000000001</c:v>
                </c:pt>
                <c:pt idx="614">
                  <c:v>25.504000000000001</c:v>
                </c:pt>
                <c:pt idx="615">
                  <c:v>25.545999999999999</c:v>
                </c:pt>
                <c:pt idx="616">
                  <c:v>25.588000000000001</c:v>
                </c:pt>
                <c:pt idx="617">
                  <c:v>25.629000000000001</c:v>
                </c:pt>
                <c:pt idx="618">
                  <c:v>25.670999999999999</c:v>
                </c:pt>
                <c:pt idx="619">
                  <c:v>25.713000000000001</c:v>
                </c:pt>
                <c:pt idx="620">
                  <c:v>25.754000000000001</c:v>
                </c:pt>
                <c:pt idx="621">
                  <c:v>25.795999999999999</c:v>
                </c:pt>
                <c:pt idx="622">
                  <c:v>25.838000000000001</c:v>
                </c:pt>
                <c:pt idx="623">
                  <c:v>25.879000000000001</c:v>
                </c:pt>
                <c:pt idx="624">
                  <c:v>25.920999999999999</c:v>
                </c:pt>
                <c:pt idx="625">
                  <c:v>25.963000000000001</c:v>
                </c:pt>
                <c:pt idx="626">
                  <c:v>26.004000000000001</c:v>
                </c:pt>
                <c:pt idx="627">
                  <c:v>26.045999999999999</c:v>
                </c:pt>
                <c:pt idx="628">
                  <c:v>26.088000000000001</c:v>
                </c:pt>
                <c:pt idx="629">
                  <c:v>26.129000000000001</c:v>
                </c:pt>
                <c:pt idx="630">
                  <c:v>26.170999999999999</c:v>
                </c:pt>
                <c:pt idx="631">
                  <c:v>26.213000000000001</c:v>
                </c:pt>
                <c:pt idx="632">
                  <c:v>26.254000000000001</c:v>
                </c:pt>
                <c:pt idx="633">
                  <c:v>26.295999999999999</c:v>
                </c:pt>
                <c:pt idx="634">
                  <c:v>26.338000000000001</c:v>
                </c:pt>
                <c:pt idx="635">
                  <c:v>26.379000000000001</c:v>
                </c:pt>
                <c:pt idx="636">
                  <c:v>26.420999999999999</c:v>
                </c:pt>
                <c:pt idx="637">
                  <c:v>26.463000000000001</c:v>
                </c:pt>
                <c:pt idx="638">
                  <c:v>26.504000000000001</c:v>
                </c:pt>
                <c:pt idx="639">
                  <c:v>26.545999999999999</c:v>
                </c:pt>
                <c:pt idx="640">
                  <c:v>26.588000000000001</c:v>
                </c:pt>
                <c:pt idx="641">
                  <c:v>26.629000000000001</c:v>
                </c:pt>
                <c:pt idx="642">
                  <c:v>26.670999999999999</c:v>
                </c:pt>
                <c:pt idx="643">
                  <c:v>26.713000000000001</c:v>
                </c:pt>
                <c:pt idx="644">
                  <c:v>26.754000000000001</c:v>
                </c:pt>
                <c:pt idx="645">
                  <c:v>26.795999999999999</c:v>
                </c:pt>
                <c:pt idx="646">
                  <c:v>26.838000000000001</c:v>
                </c:pt>
                <c:pt idx="647">
                  <c:v>26.879000000000001</c:v>
                </c:pt>
                <c:pt idx="648">
                  <c:v>26.920999999999999</c:v>
                </c:pt>
                <c:pt idx="649">
                  <c:v>26.963000000000001</c:v>
                </c:pt>
                <c:pt idx="650">
                  <c:v>27.004000000000001</c:v>
                </c:pt>
                <c:pt idx="651">
                  <c:v>27.045999999999999</c:v>
                </c:pt>
                <c:pt idx="652">
                  <c:v>27.088000000000001</c:v>
                </c:pt>
                <c:pt idx="653">
                  <c:v>27.129000000000001</c:v>
                </c:pt>
                <c:pt idx="654">
                  <c:v>27.170999999999999</c:v>
                </c:pt>
                <c:pt idx="655">
                  <c:v>27.213000000000001</c:v>
                </c:pt>
                <c:pt idx="656">
                  <c:v>27.254000000000001</c:v>
                </c:pt>
                <c:pt idx="657">
                  <c:v>27.295999999999999</c:v>
                </c:pt>
                <c:pt idx="658">
                  <c:v>27.338000000000001</c:v>
                </c:pt>
                <c:pt idx="659">
                  <c:v>27.379000000000001</c:v>
                </c:pt>
                <c:pt idx="660">
                  <c:v>27.420999999999999</c:v>
                </c:pt>
                <c:pt idx="661">
                  <c:v>27.463000000000001</c:v>
                </c:pt>
                <c:pt idx="662">
                  <c:v>27.504000000000001</c:v>
                </c:pt>
                <c:pt idx="663">
                  <c:v>27.545999999999999</c:v>
                </c:pt>
                <c:pt idx="664">
                  <c:v>27.588000000000001</c:v>
                </c:pt>
                <c:pt idx="665">
                  <c:v>27.629000000000001</c:v>
                </c:pt>
                <c:pt idx="666">
                  <c:v>27.670999999999999</c:v>
                </c:pt>
                <c:pt idx="667">
                  <c:v>27.713000000000001</c:v>
                </c:pt>
                <c:pt idx="668">
                  <c:v>27.754000000000001</c:v>
                </c:pt>
                <c:pt idx="669">
                  <c:v>27.795999999999999</c:v>
                </c:pt>
                <c:pt idx="670">
                  <c:v>27.838000000000001</c:v>
                </c:pt>
                <c:pt idx="671">
                  <c:v>27.879000000000001</c:v>
                </c:pt>
                <c:pt idx="672">
                  <c:v>27.920999999999999</c:v>
                </c:pt>
                <c:pt idx="673">
                  <c:v>27.963000000000001</c:v>
                </c:pt>
                <c:pt idx="674">
                  <c:v>28.004000000000001</c:v>
                </c:pt>
              </c:numCache>
            </c:numRef>
          </c:xVal>
          <c:yVal>
            <c:numRef>
              <c:f>Feb!$B$11:$B$685</c:f>
              <c:numCache>
                <c:formatCode>General</c:formatCode>
                <c:ptCount val="675"/>
                <c:pt idx="0">
                  <c:v>22.521999999999998</c:v>
                </c:pt>
                <c:pt idx="1">
                  <c:v>22.257000000000001</c:v>
                </c:pt>
                <c:pt idx="2">
                  <c:v>21.992000000000001</c:v>
                </c:pt>
                <c:pt idx="3">
                  <c:v>21.687000000000001</c:v>
                </c:pt>
                <c:pt idx="4">
                  <c:v>21.34</c:v>
                </c:pt>
                <c:pt idx="5">
                  <c:v>21.094000000000001</c:v>
                </c:pt>
                <c:pt idx="6">
                  <c:v>20.879000000000001</c:v>
                </c:pt>
                <c:pt idx="7">
                  <c:v>20.666</c:v>
                </c:pt>
                <c:pt idx="8">
                  <c:v>20.434000000000001</c:v>
                </c:pt>
                <c:pt idx="9">
                  <c:v>20.053999999999998</c:v>
                </c:pt>
                <c:pt idx="10">
                  <c:v>20.395</c:v>
                </c:pt>
                <c:pt idx="11">
                  <c:v>21.434000000000001</c:v>
                </c:pt>
                <c:pt idx="12">
                  <c:v>21.734999999999999</c:v>
                </c:pt>
                <c:pt idx="13">
                  <c:v>21.800999999999998</c:v>
                </c:pt>
                <c:pt idx="14">
                  <c:v>21.852</c:v>
                </c:pt>
                <c:pt idx="15">
                  <c:v>21.893000000000001</c:v>
                </c:pt>
                <c:pt idx="16">
                  <c:v>21.927</c:v>
                </c:pt>
                <c:pt idx="17">
                  <c:v>21.956</c:v>
                </c:pt>
                <c:pt idx="18">
                  <c:v>21.983000000000001</c:v>
                </c:pt>
                <c:pt idx="19">
                  <c:v>22.007999999999999</c:v>
                </c:pt>
                <c:pt idx="20">
                  <c:v>21.763999999999999</c:v>
                </c:pt>
                <c:pt idx="21">
                  <c:v>20.791</c:v>
                </c:pt>
                <c:pt idx="22">
                  <c:v>20.356999999999999</c:v>
                </c:pt>
                <c:pt idx="23">
                  <c:v>20.303000000000001</c:v>
                </c:pt>
                <c:pt idx="24">
                  <c:v>19.762</c:v>
                </c:pt>
                <c:pt idx="25">
                  <c:v>19.776</c:v>
                </c:pt>
                <c:pt idx="26">
                  <c:v>19.553999999999998</c:v>
                </c:pt>
                <c:pt idx="27">
                  <c:v>19.033000000000001</c:v>
                </c:pt>
                <c:pt idx="28">
                  <c:v>18.693000000000001</c:v>
                </c:pt>
                <c:pt idx="29">
                  <c:v>18.396000000000001</c:v>
                </c:pt>
                <c:pt idx="30">
                  <c:v>18.033000000000001</c:v>
                </c:pt>
                <c:pt idx="31">
                  <c:v>17.63</c:v>
                </c:pt>
                <c:pt idx="32">
                  <c:v>17.227</c:v>
                </c:pt>
                <c:pt idx="33">
                  <c:v>17.126999999999999</c:v>
                </c:pt>
                <c:pt idx="34">
                  <c:v>17.702999999999999</c:v>
                </c:pt>
                <c:pt idx="35">
                  <c:v>19.193999999999999</c:v>
                </c:pt>
                <c:pt idx="36">
                  <c:v>19.690999999999999</c:v>
                </c:pt>
                <c:pt idx="37">
                  <c:v>19.902999999999999</c:v>
                </c:pt>
                <c:pt idx="38">
                  <c:v>20.055</c:v>
                </c:pt>
                <c:pt idx="39">
                  <c:v>20.134</c:v>
                </c:pt>
                <c:pt idx="40">
                  <c:v>20.193000000000001</c:v>
                </c:pt>
                <c:pt idx="41">
                  <c:v>20.294</c:v>
                </c:pt>
                <c:pt idx="42">
                  <c:v>20.414999999999999</c:v>
                </c:pt>
                <c:pt idx="43">
                  <c:v>20.5</c:v>
                </c:pt>
                <c:pt idx="44">
                  <c:v>20.265999999999998</c:v>
                </c:pt>
                <c:pt idx="45">
                  <c:v>19.23</c:v>
                </c:pt>
                <c:pt idx="46">
                  <c:v>18.896999999999998</c:v>
                </c:pt>
                <c:pt idx="47">
                  <c:v>18.901</c:v>
                </c:pt>
                <c:pt idx="48">
                  <c:v>18.411000000000001</c:v>
                </c:pt>
                <c:pt idx="49">
                  <c:v>18.465</c:v>
                </c:pt>
                <c:pt idx="50">
                  <c:v>18.334</c:v>
                </c:pt>
                <c:pt idx="51">
                  <c:v>17.878</c:v>
                </c:pt>
                <c:pt idx="52">
                  <c:v>17.681000000000001</c:v>
                </c:pt>
                <c:pt idx="53">
                  <c:v>17.443999999999999</c:v>
                </c:pt>
                <c:pt idx="54">
                  <c:v>17.106999999999999</c:v>
                </c:pt>
                <c:pt idx="55">
                  <c:v>16.792000000000002</c:v>
                </c:pt>
                <c:pt idx="56">
                  <c:v>16.440000000000001</c:v>
                </c:pt>
                <c:pt idx="57">
                  <c:v>15.84</c:v>
                </c:pt>
                <c:pt idx="58">
                  <c:v>15.92</c:v>
                </c:pt>
                <c:pt idx="59">
                  <c:v>15.451000000000001</c:v>
                </c:pt>
                <c:pt idx="60">
                  <c:v>15.4</c:v>
                </c:pt>
                <c:pt idx="61">
                  <c:v>15.78</c:v>
                </c:pt>
                <c:pt idx="62">
                  <c:v>15.913</c:v>
                </c:pt>
                <c:pt idx="63">
                  <c:v>15.887</c:v>
                </c:pt>
                <c:pt idx="64">
                  <c:v>15.956</c:v>
                </c:pt>
                <c:pt idx="65">
                  <c:v>16.158999999999999</c:v>
                </c:pt>
                <c:pt idx="66">
                  <c:v>15.605</c:v>
                </c:pt>
                <c:pt idx="67">
                  <c:v>15.194000000000001</c:v>
                </c:pt>
                <c:pt idx="68">
                  <c:v>14.946999999999999</c:v>
                </c:pt>
                <c:pt idx="69">
                  <c:v>15.064</c:v>
                </c:pt>
                <c:pt idx="70">
                  <c:v>15.113</c:v>
                </c:pt>
                <c:pt idx="71">
                  <c:v>15.244</c:v>
                </c:pt>
                <c:pt idx="72">
                  <c:v>14.871</c:v>
                </c:pt>
                <c:pt idx="73">
                  <c:v>14.959</c:v>
                </c:pt>
                <c:pt idx="74">
                  <c:v>14.802</c:v>
                </c:pt>
                <c:pt idx="75">
                  <c:v>14.231999999999999</c:v>
                </c:pt>
                <c:pt idx="76">
                  <c:v>13.753</c:v>
                </c:pt>
                <c:pt idx="77">
                  <c:v>13.449</c:v>
                </c:pt>
                <c:pt idx="78">
                  <c:v>13.164999999999999</c:v>
                </c:pt>
                <c:pt idx="79">
                  <c:v>12.855</c:v>
                </c:pt>
                <c:pt idx="80">
                  <c:v>12.393000000000001</c:v>
                </c:pt>
                <c:pt idx="81">
                  <c:v>12.486000000000001</c:v>
                </c:pt>
                <c:pt idx="82">
                  <c:v>12.779</c:v>
                </c:pt>
                <c:pt idx="83">
                  <c:v>13.134</c:v>
                </c:pt>
                <c:pt idx="84">
                  <c:v>13.449</c:v>
                </c:pt>
                <c:pt idx="85">
                  <c:v>13.696999999999999</c:v>
                </c:pt>
                <c:pt idx="86">
                  <c:v>13.763</c:v>
                </c:pt>
                <c:pt idx="87">
                  <c:v>13.827999999999999</c:v>
                </c:pt>
                <c:pt idx="88">
                  <c:v>13.96</c:v>
                </c:pt>
                <c:pt idx="89">
                  <c:v>14.12</c:v>
                </c:pt>
                <c:pt idx="90">
                  <c:v>13.61</c:v>
                </c:pt>
                <c:pt idx="91">
                  <c:v>13.311</c:v>
                </c:pt>
                <c:pt idx="92">
                  <c:v>13.135999999999999</c:v>
                </c:pt>
                <c:pt idx="93">
                  <c:v>13.186</c:v>
                </c:pt>
                <c:pt idx="94">
                  <c:v>13.2</c:v>
                </c:pt>
                <c:pt idx="95">
                  <c:v>13.351000000000001</c:v>
                </c:pt>
                <c:pt idx="96">
                  <c:v>12.965999999999999</c:v>
                </c:pt>
                <c:pt idx="97">
                  <c:v>13.036</c:v>
                </c:pt>
                <c:pt idx="98">
                  <c:v>12.807</c:v>
                </c:pt>
                <c:pt idx="99">
                  <c:v>12.351000000000001</c:v>
                </c:pt>
                <c:pt idx="100">
                  <c:v>11.941000000000001</c:v>
                </c:pt>
                <c:pt idx="101">
                  <c:v>11.566000000000001</c:v>
                </c:pt>
                <c:pt idx="102">
                  <c:v>11.292999999999999</c:v>
                </c:pt>
                <c:pt idx="103">
                  <c:v>10.957000000000001</c:v>
                </c:pt>
                <c:pt idx="104">
                  <c:v>10.523</c:v>
                </c:pt>
                <c:pt idx="105">
                  <c:v>10.528</c:v>
                </c:pt>
                <c:pt idx="106">
                  <c:v>11.209</c:v>
                </c:pt>
                <c:pt idx="107">
                  <c:v>12.993</c:v>
                </c:pt>
                <c:pt idx="108">
                  <c:v>13.779</c:v>
                </c:pt>
                <c:pt idx="109">
                  <c:v>14.138</c:v>
                </c:pt>
                <c:pt idx="110">
                  <c:v>14.384</c:v>
                </c:pt>
                <c:pt idx="111">
                  <c:v>14.587999999999999</c:v>
                </c:pt>
                <c:pt idx="112">
                  <c:v>14.776</c:v>
                </c:pt>
                <c:pt idx="113">
                  <c:v>15.093999999999999</c:v>
                </c:pt>
                <c:pt idx="114">
                  <c:v>15.301</c:v>
                </c:pt>
                <c:pt idx="115">
                  <c:v>15.461</c:v>
                </c:pt>
                <c:pt idx="116">
                  <c:v>15.218999999999999</c:v>
                </c:pt>
                <c:pt idx="117">
                  <c:v>13.96</c:v>
                </c:pt>
                <c:pt idx="118">
                  <c:v>13.743</c:v>
                </c:pt>
                <c:pt idx="119">
                  <c:v>13.835000000000001</c:v>
                </c:pt>
                <c:pt idx="120">
                  <c:v>13.487</c:v>
                </c:pt>
                <c:pt idx="121">
                  <c:v>13.667999999999999</c:v>
                </c:pt>
                <c:pt idx="122">
                  <c:v>13.564</c:v>
                </c:pt>
                <c:pt idx="123">
                  <c:v>13.19</c:v>
                </c:pt>
                <c:pt idx="124">
                  <c:v>12.928000000000001</c:v>
                </c:pt>
                <c:pt idx="125">
                  <c:v>12.68</c:v>
                </c:pt>
                <c:pt idx="126">
                  <c:v>12.497999999999999</c:v>
                </c:pt>
                <c:pt idx="127">
                  <c:v>12.334</c:v>
                </c:pt>
                <c:pt idx="128">
                  <c:v>12.066000000000001</c:v>
                </c:pt>
                <c:pt idx="129">
                  <c:v>11.616</c:v>
                </c:pt>
                <c:pt idx="130">
                  <c:v>12.164</c:v>
                </c:pt>
                <c:pt idx="131">
                  <c:v>13.646000000000001</c:v>
                </c:pt>
                <c:pt idx="132">
                  <c:v>14.351000000000001</c:v>
                </c:pt>
                <c:pt idx="133">
                  <c:v>14.679</c:v>
                </c:pt>
                <c:pt idx="134">
                  <c:v>14.932</c:v>
                </c:pt>
                <c:pt idx="135">
                  <c:v>15.132</c:v>
                </c:pt>
                <c:pt idx="136">
                  <c:v>15.32</c:v>
                </c:pt>
                <c:pt idx="137">
                  <c:v>15.509</c:v>
                </c:pt>
                <c:pt idx="138">
                  <c:v>15.657</c:v>
                </c:pt>
                <c:pt idx="139">
                  <c:v>15.782999999999999</c:v>
                </c:pt>
                <c:pt idx="140">
                  <c:v>15.558</c:v>
                </c:pt>
                <c:pt idx="141">
                  <c:v>14.41</c:v>
                </c:pt>
                <c:pt idx="142">
                  <c:v>14.191000000000001</c:v>
                </c:pt>
                <c:pt idx="143">
                  <c:v>14.098000000000001</c:v>
                </c:pt>
                <c:pt idx="144">
                  <c:v>13.585000000000001</c:v>
                </c:pt>
                <c:pt idx="145">
                  <c:v>13.608000000000001</c:v>
                </c:pt>
                <c:pt idx="146">
                  <c:v>13.406000000000001</c:v>
                </c:pt>
                <c:pt idx="147">
                  <c:v>12.920999999999999</c:v>
                </c:pt>
                <c:pt idx="148">
                  <c:v>12.603</c:v>
                </c:pt>
                <c:pt idx="149">
                  <c:v>12.337999999999999</c:v>
                </c:pt>
                <c:pt idx="150">
                  <c:v>12.034000000000001</c:v>
                </c:pt>
                <c:pt idx="151">
                  <c:v>11.731</c:v>
                </c:pt>
                <c:pt idx="152">
                  <c:v>11.343</c:v>
                </c:pt>
                <c:pt idx="153">
                  <c:v>11.551</c:v>
                </c:pt>
                <c:pt idx="154">
                  <c:v>12.398</c:v>
                </c:pt>
                <c:pt idx="155">
                  <c:v>13.851000000000001</c:v>
                </c:pt>
                <c:pt idx="156">
                  <c:v>14.478999999999999</c:v>
                </c:pt>
                <c:pt idx="157">
                  <c:v>14.8</c:v>
                </c:pt>
                <c:pt idx="158">
                  <c:v>15.01</c:v>
                </c:pt>
                <c:pt idx="159">
                  <c:v>15.186999999999999</c:v>
                </c:pt>
                <c:pt idx="160">
                  <c:v>15.336</c:v>
                </c:pt>
                <c:pt idx="161">
                  <c:v>15.468999999999999</c:v>
                </c:pt>
                <c:pt idx="162">
                  <c:v>15.601000000000001</c:v>
                </c:pt>
                <c:pt idx="163">
                  <c:v>15.725</c:v>
                </c:pt>
                <c:pt idx="164">
                  <c:v>15.582000000000001</c:v>
                </c:pt>
                <c:pt idx="165">
                  <c:v>14.853</c:v>
                </c:pt>
                <c:pt idx="166">
                  <c:v>14.653</c:v>
                </c:pt>
                <c:pt idx="167">
                  <c:v>14.736000000000001</c:v>
                </c:pt>
                <c:pt idx="168">
                  <c:v>14.468999999999999</c:v>
                </c:pt>
                <c:pt idx="169">
                  <c:v>14.542</c:v>
                </c:pt>
                <c:pt idx="170">
                  <c:v>14.414</c:v>
                </c:pt>
                <c:pt idx="171">
                  <c:v>14.053000000000001</c:v>
                </c:pt>
                <c:pt idx="172">
                  <c:v>13.754</c:v>
                </c:pt>
                <c:pt idx="173">
                  <c:v>13.606999999999999</c:v>
                </c:pt>
                <c:pt idx="174">
                  <c:v>13.397</c:v>
                </c:pt>
                <c:pt idx="175">
                  <c:v>13.151999999999999</c:v>
                </c:pt>
                <c:pt idx="176">
                  <c:v>12.846</c:v>
                </c:pt>
                <c:pt idx="177">
                  <c:v>12.928000000000001</c:v>
                </c:pt>
                <c:pt idx="178">
                  <c:v>13.673</c:v>
                </c:pt>
                <c:pt idx="179">
                  <c:v>14.744999999999999</c:v>
                </c:pt>
                <c:pt idx="180">
                  <c:v>15.204000000000001</c:v>
                </c:pt>
                <c:pt idx="181">
                  <c:v>15.445</c:v>
                </c:pt>
                <c:pt idx="182">
                  <c:v>15.601000000000001</c:v>
                </c:pt>
                <c:pt idx="183">
                  <c:v>15.725</c:v>
                </c:pt>
                <c:pt idx="184">
                  <c:v>15.845000000000001</c:v>
                </c:pt>
                <c:pt idx="185">
                  <c:v>15.961</c:v>
                </c:pt>
                <c:pt idx="186">
                  <c:v>16.068999999999999</c:v>
                </c:pt>
                <c:pt idx="187">
                  <c:v>16.172000000000001</c:v>
                </c:pt>
                <c:pt idx="188">
                  <c:v>16.085000000000001</c:v>
                </c:pt>
                <c:pt idx="189">
                  <c:v>15.666</c:v>
                </c:pt>
                <c:pt idx="190">
                  <c:v>15.504</c:v>
                </c:pt>
                <c:pt idx="191">
                  <c:v>15.634</c:v>
                </c:pt>
                <c:pt idx="192">
                  <c:v>15.247</c:v>
                </c:pt>
                <c:pt idx="193">
                  <c:v>15.263999999999999</c:v>
                </c:pt>
                <c:pt idx="194">
                  <c:v>15.162000000000001</c:v>
                </c:pt>
                <c:pt idx="195">
                  <c:v>14.685</c:v>
                </c:pt>
                <c:pt idx="196">
                  <c:v>14.358000000000001</c:v>
                </c:pt>
                <c:pt idx="197">
                  <c:v>14.143000000000001</c:v>
                </c:pt>
                <c:pt idx="198">
                  <c:v>13.988</c:v>
                </c:pt>
                <c:pt idx="199">
                  <c:v>13.853999999999999</c:v>
                </c:pt>
                <c:pt idx="200">
                  <c:v>13.706</c:v>
                </c:pt>
                <c:pt idx="201">
                  <c:v>13.904</c:v>
                </c:pt>
                <c:pt idx="202">
                  <c:v>14.55</c:v>
                </c:pt>
                <c:pt idx="203">
                  <c:v>15.497999999999999</c:v>
                </c:pt>
                <c:pt idx="204">
                  <c:v>15.872</c:v>
                </c:pt>
                <c:pt idx="205">
                  <c:v>16.050999999999998</c:v>
                </c:pt>
                <c:pt idx="206">
                  <c:v>16.170000000000002</c:v>
                </c:pt>
                <c:pt idx="207">
                  <c:v>16.271000000000001</c:v>
                </c:pt>
                <c:pt idx="208">
                  <c:v>16.369</c:v>
                </c:pt>
                <c:pt idx="209">
                  <c:v>16.463000000000001</c:v>
                </c:pt>
                <c:pt idx="210">
                  <c:v>16.553000000000001</c:v>
                </c:pt>
                <c:pt idx="211">
                  <c:v>16.640999999999998</c:v>
                </c:pt>
                <c:pt idx="212">
                  <c:v>16.623999999999999</c:v>
                </c:pt>
                <c:pt idx="213">
                  <c:v>16.459</c:v>
                </c:pt>
                <c:pt idx="214">
                  <c:v>16.420000000000002</c:v>
                </c:pt>
                <c:pt idx="215">
                  <c:v>16.548999999999999</c:v>
                </c:pt>
                <c:pt idx="216">
                  <c:v>16.411000000000001</c:v>
                </c:pt>
                <c:pt idx="217">
                  <c:v>16.420000000000002</c:v>
                </c:pt>
                <c:pt idx="218">
                  <c:v>16.263000000000002</c:v>
                </c:pt>
                <c:pt idx="219">
                  <c:v>15.856999999999999</c:v>
                </c:pt>
                <c:pt idx="220">
                  <c:v>15.63</c:v>
                </c:pt>
                <c:pt idx="221">
                  <c:v>15.496</c:v>
                </c:pt>
                <c:pt idx="222">
                  <c:v>15.356999999999999</c:v>
                </c:pt>
                <c:pt idx="223">
                  <c:v>15.177</c:v>
                </c:pt>
                <c:pt idx="224">
                  <c:v>14.988</c:v>
                </c:pt>
                <c:pt idx="225">
                  <c:v>15.183999999999999</c:v>
                </c:pt>
                <c:pt idx="226">
                  <c:v>15.555999999999999</c:v>
                </c:pt>
                <c:pt idx="227">
                  <c:v>15.755000000000001</c:v>
                </c:pt>
                <c:pt idx="228">
                  <c:v>15.903</c:v>
                </c:pt>
                <c:pt idx="229">
                  <c:v>16.001000000000001</c:v>
                </c:pt>
                <c:pt idx="230">
                  <c:v>16.084</c:v>
                </c:pt>
                <c:pt idx="231">
                  <c:v>16.207999999999998</c:v>
                </c:pt>
                <c:pt idx="232">
                  <c:v>16.350000000000001</c:v>
                </c:pt>
                <c:pt idx="233">
                  <c:v>16.506</c:v>
                </c:pt>
                <c:pt idx="234">
                  <c:v>16.388000000000002</c:v>
                </c:pt>
                <c:pt idx="235">
                  <c:v>16.303999999999998</c:v>
                </c:pt>
                <c:pt idx="236">
                  <c:v>16.260999999999999</c:v>
                </c:pt>
                <c:pt idx="237">
                  <c:v>16.388999999999999</c:v>
                </c:pt>
                <c:pt idx="238">
                  <c:v>16.474</c:v>
                </c:pt>
                <c:pt idx="239">
                  <c:v>16.631</c:v>
                </c:pt>
                <c:pt idx="240">
                  <c:v>16.527000000000001</c:v>
                </c:pt>
                <c:pt idx="241">
                  <c:v>16.619</c:v>
                </c:pt>
                <c:pt idx="242">
                  <c:v>16.47</c:v>
                </c:pt>
                <c:pt idx="243">
                  <c:v>16.119</c:v>
                </c:pt>
                <c:pt idx="244">
                  <c:v>15.909000000000001</c:v>
                </c:pt>
                <c:pt idx="245">
                  <c:v>15.726000000000001</c:v>
                </c:pt>
                <c:pt idx="246">
                  <c:v>15.737</c:v>
                </c:pt>
                <c:pt idx="247">
                  <c:v>15.574999999999999</c:v>
                </c:pt>
                <c:pt idx="248">
                  <c:v>15.269</c:v>
                </c:pt>
                <c:pt idx="249">
                  <c:v>15.464</c:v>
                </c:pt>
                <c:pt idx="250">
                  <c:v>15.868</c:v>
                </c:pt>
                <c:pt idx="251">
                  <c:v>16.010999999999999</c:v>
                </c:pt>
                <c:pt idx="252">
                  <c:v>16.123000000000001</c:v>
                </c:pt>
                <c:pt idx="253">
                  <c:v>16.23</c:v>
                </c:pt>
                <c:pt idx="254">
                  <c:v>16.321000000000002</c:v>
                </c:pt>
                <c:pt idx="255">
                  <c:v>16.413</c:v>
                </c:pt>
                <c:pt idx="256">
                  <c:v>16.527000000000001</c:v>
                </c:pt>
                <c:pt idx="257">
                  <c:v>16.704000000000001</c:v>
                </c:pt>
                <c:pt idx="258">
                  <c:v>16.629000000000001</c:v>
                </c:pt>
                <c:pt idx="259">
                  <c:v>16.568000000000001</c:v>
                </c:pt>
                <c:pt idx="260">
                  <c:v>16.504000000000001</c:v>
                </c:pt>
                <c:pt idx="261">
                  <c:v>16.606000000000002</c:v>
                </c:pt>
                <c:pt idx="262">
                  <c:v>16.664000000000001</c:v>
                </c:pt>
                <c:pt idx="263">
                  <c:v>16.779</c:v>
                </c:pt>
                <c:pt idx="264">
                  <c:v>16.603000000000002</c:v>
                </c:pt>
                <c:pt idx="265">
                  <c:v>16.709</c:v>
                </c:pt>
                <c:pt idx="266">
                  <c:v>16.638000000000002</c:v>
                </c:pt>
                <c:pt idx="267">
                  <c:v>16.260000000000002</c:v>
                </c:pt>
                <c:pt idx="268">
                  <c:v>16.018000000000001</c:v>
                </c:pt>
                <c:pt idx="269">
                  <c:v>15.842000000000001</c:v>
                </c:pt>
                <c:pt idx="270">
                  <c:v>15.709</c:v>
                </c:pt>
                <c:pt idx="271">
                  <c:v>15.564</c:v>
                </c:pt>
                <c:pt idx="272">
                  <c:v>15.316000000000001</c:v>
                </c:pt>
                <c:pt idx="273">
                  <c:v>15.428000000000001</c:v>
                </c:pt>
                <c:pt idx="274">
                  <c:v>16.015000000000001</c:v>
                </c:pt>
                <c:pt idx="275">
                  <c:v>16.678999999999998</c:v>
                </c:pt>
                <c:pt idx="276">
                  <c:v>16.904</c:v>
                </c:pt>
                <c:pt idx="277">
                  <c:v>17.035</c:v>
                </c:pt>
                <c:pt idx="278">
                  <c:v>17.137</c:v>
                </c:pt>
                <c:pt idx="279">
                  <c:v>17.221</c:v>
                </c:pt>
                <c:pt idx="280">
                  <c:v>17.295999999999999</c:v>
                </c:pt>
                <c:pt idx="281">
                  <c:v>17.367000000000001</c:v>
                </c:pt>
                <c:pt idx="282">
                  <c:v>17.434000000000001</c:v>
                </c:pt>
                <c:pt idx="283">
                  <c:v>17.498000000000001</c:v>
                </c:pt>
                <c:pt idx="284">
                  <c:v>17.489000000000001</c:v>
                </c:pt>
                <c:pt idx="285">
                  <c:v>17.363</c:v>
                </c:pt>
                <c:pt idx="286">
                  <c:v>17.347000000000001</c:v>
                </c:pt>
                <c:pt idx="287">
                  <c:v>17.457999999999998</c:v>
                </c:pt>
                <c:pt idx="288">
                  <c:v>17.349</c:v>
                </c:pt>
                <c:pt idx="289">
                  <c:v>17.411999999999999</c:v>
                </c:pt>
                <c:pt idx="290">
                  <c:v>17.405000000000001</c:v>
                </c:pt>
                <c:pt idx="291">
                  <c:v>17.254999999999999</c:v>
                </c:pt>
                <c:pt idx="292">
                  <c:v>17.178000000000001</c:v>
                </c:pt>
                <c:pt idx="293">
                  <c:v>17.065000000000001</c:v>
                </c:pt>
                <c:pt idx="294">
                  <c:v>16.928999999999998</c:v>
                </c:pt>
                <c:pt idx="295">
                  <c:v>16.795000000000002</c:v>
                </c:pt>
                <c:pt idx="296">
                  <c:v>16.629000000000001</c:v>
                </c:pt>
                <c:pt idx="297">
                  <c:v>16.641999999999999</c:v>
                </c:pt>
                <c:pt idx="298">
                  <c:v>17.018999999999998</c:v>
                </c:pt>
                <c:pt idx="299">
                  <c:v>17.506</c:v>
                </c:pt>
                <c:pt idx="300">
                  <c:v>17.66</c:v>
                </c:pt>
                <c:pt idx="301">
                  <c:v>17.757999999999999</c:v>
                </c:pt>
                <c:pt idx="302">
                  <c:v>17.826000000000001</c:v>
                </c:pt>
                <c:pt idx="303">
                  <c:v>17.885000000000002</c:v>
                </c:pt>
                <c:pt idx="304">
                  <c:v>17.939</c:v>
                </c:pt>
                <c:pt idx="305">
                  <c:v>17.989999999999998</c:v>
                </c:pt>
                <c:pt idx="306">
                  <c:v>18.04</c:v>
                </c:pt>
                <c:pt idx="307">
                  <c:v>18.087</c:v>
                </c:pt>
                <c:pt idx="308">
                  <c:v>18.064</c:v>
                </c:pt>
                <c:pt idx="309">
                  <c:v>17.914999999999999</c:v>
                </c:pt>
                <c:pt idx="310">
                  <c:v>17.850999999999999</c:v>
                </c:pt>
                <c:pt idx="311">
                  <c:v>17.952000000000002</c:v>
                </c:pt>
                <c:pt idx="312">
                  <c:v>17.774999999999999</c:v>
                </c:pt>
                <c:pt idx="313">
                  <c:v>17.829000000000001</c:v>
                </c:pt>
                <c:pt idx="314">
                  <c:v>17.751000000000001</c:v>
                </c:pt>
                <c:pt idx="315">
                  <c:v>17.393000000000001</c:v>
                </c:pt>
                <c:pt idx="316">
                  <c:v>17.123000000000001</c:v>
                </c:pt>
                <c:pt idx="317">
                  <c:v>16.968</c:v>
                </c:pt>
                <c:pt idx="318">
                  <c:v>16.786999999999999</c:v>
                </c:pt>
                <c:pt idx="319">
                  <c:v>16.626999999999999</c:v>
                </c:pt>
                <c:pt idx="320">
                  <c:v>16.396999999999998</c:v>
                </c:pt>
                <c:pt idx="321">
                  <c:v>16.550999999999998</c:v>
                </c:pt>
                <c:pt idx="322">
                  <c:v>17.045999999999999</c:v>
                </c:pt>
                <c:pt idx="323">
                  <c:v>17.603000000000002</c:v>
                </c:pt>
                <c:pt idx="324">
                  <c:v>17.786000000000001</c:v>
                </c:pt>
                <c:pt idx="325">
                  <c:v>17.888999999999999</c:v>
                </c:pt>
                <c:pt idx="326">
                  <c:v>17.968</c:v>
                </c:pt>
                <c:pt idx="327">
                  <c:v>18.032</c:v>
                </c:pt>
                <c:pt idx="328">
                  <c:v>18.088999999999999</c:v>
                </c:pt>
                <c:pt idx="329">
                  <c:v>18.141999999999999</c:v>
                </c:pt>
                <c:pt idx="330">
                  <c:v>18.192</c:v>
                </c:pt>
                <c:pt idx="331">
                  <c:v>18.239999999999998</c:v>
                </c:pt>
                <c:pt idx="332">
                  <c:v>18.225000000000001</c:v>
                </c:pt>
                <c:pt idx="333">
                  <c:v>18.111000000000001</c:v>
                </c:pt>
                <c:pt idx="334">
                  <c:v>18.082000000000001</c:v>
                </c:pt>
                <c:pt idx="335">
                  <c:v>18.166</c:v>
                </c:pt>
                <c:pt idx="336">
                  <c:v>18.041</c:v>
                </c:pt>
                <c:pt idx="337">
                  <c:v>18.108000000000001</c:v>
                </c:pt>
                <c:pt idx="338">
                  <c:v>18.085999999999999</c:v>
                </c:pt>
                <c:pt idx="339">
                  <c:v>17.885000000000002</c:v>
                </c:pt>
                <c:pt idx="340">
                  <c:v>17.757000000000001</c:v>
                </c:pt>
                <c:pt idx="341">
                  <c:v>17.658999999999999</c:v>
                </c:pt>
                <c:pt idx="342">
                  <c:v>17.574000000000002</c:v>
                </c:pt>
                <c:pt idx="343">
                  <c:v>17.481000000000002</c:v>
                </c:pt>
                <c:pt idx="344">
                  <c:v>17.314</c:v>
                </c:pt>
                <c:pt idx="345">
                  <c:v>17.399999999999999</c:v>
                </c:pt>
                <c:pt idx="346">
                  <c:v>17.71</c:v>
                </c:pt>
                <c:pt idx="347">
                  <c:v>18.102</c:v>
                </c:pt>
                <c:pt idx="348">
                  <c:v>18.253</c:v>
                </c:pt>
                <c:pt idx="349">
                  <c:v>18.329000000000001</c:v>
                </c:pt>
                <c:pt idx="350">
                  <c:v>18.376999999999999</c:v>
                </c:pt>
                <c:pt idx="351">
                  <c:v>18.422999999999998</c:v>
                </c:pt>
                <c:pt idx="352">
                  <c:v>18.47</c:v>
                </c:pt>
                <c:pt idx="353">
                  <c:v>18.513999999999999</c:v>
                </c:pt>
                <c:pt idx="354">
                  <c:v>18.555</c:v>
                </c:pt>
                <c:pt idx="355">
                  <c:v>18.594000000000001</c:v>
                </c:pt>
                <c:pt idx="356">
                  <c:v>18.587</c:v>
                </c:pt>
                <c:pt idx="357">
                  <c:v>18.54</c:v>
                </c:pt>
                <c:pt idx="358">
                  <c:v>18.533999999999999</c:v>
                </c:pt>
                <c:pt idx="359">
                  <c:v>18.599</c:v>
                </c:pt>
                <c:pt idx="360">
                  <c:v>18.553000000000001</c:v>
                </c:pt>
                <c:pt idx="361">
                  <c:v>18.574999999999999</c:v>
                </c:pt>
                <c:pt idx="362">
                  <c:v>18.571000000000002</c:v>
                </c:pt>
                <c:pt idx="363">
                  <c:v>18.527999999999999</c:v>
                </c:pt>
                <c:pt idx="364">
                  <c:v>18.523</c:v>
                </c:pt>
                <c:pt idx="365">
                  <c:v>18.545000000000002</c:v>
                </c:pt>
                <c:pt idx="366">
                  <c:v>18.533999999999999</c:v>
                </c:pt>
                <c:pt idx="367">
                  <c:v>18.516999999999999</c:v>
                </c:pt>
                <c:pt idx="368">
                  <c:v>18.481000000000002</c:v>
                </c:pt>
                <c:pt idx="369">
                  <c:v>18.443000000000001</c:v>
                </c:pt>
                <c:pt idx="370">
                  <c:v>18.571999999999999</c:v>
                </c:pt>
                <c:pt idx="371">
                  <c:v>18.78</c:v>
                </c:pt>
                <c:pt idx="372">
                  <c:v>18.850000000000001</c:v>
                </c:pt>
                <c:pt idx="373">
                  <c:v>18.898</c:v>
                </c:pt>
                <c:pt idx="374">
                  <c:v>18.934999999999999</c:v>
                </c:pt>
                <c:pt idx="375">
                  <c:v>18.966999999999999</c:v>
                </c:pt>
                <c:pt idx="376">
                  <c:v>18.997</c:v>
                </c:pt>
                <c:pt idx="377">
                  <c:v>19.026</c:v>
                </c:pt>
                <c:pt idx="378">
                  <c:v>19.053999999999998</c:v>
                </c:pt>
                <c:pt idx="379">
                  <c:v>19.082000000000001</c:v>
                </c:pt>
                <c:pt idx="380">
                  <c:v>19.042000000000002</c:v>
                </c:pt>
                <c:pt idx="381">
                  <c:v>18.913</c:v>
                </c:pt>
                <c:pt idx="382">
                  <c:v>18.876000000000001</c:v>
                </c:pt>
                <c:pt idx="383">
                  <c:v>18.972999999999999</c:v>
                </c:pt>
                <c:pt idx="384">
                  <c:v>18.876999999999999</c:v>
                </c:pt>
                <c:pt idx="385">
                  <c:v>18.919</c:v>
                </c:pt>
                <c:pt idx="386">
                  <c:v>18.832000000000001</c:v>
                </c:pt>
                <c:pt idx="387">
                  <c:v>18.515000000000001</c:v>
                </c:pt>
                <c:pt idx="388">
                  <c:v>18.227</c:v>
                </c:pt>
                <c:pt idx="389">
                  <c:v>17.974</c:v>
                </c:pt>
                <c:pt idx="390">
                  <c:v>17.748000000000001</c:v>
                </c:pt>
                <c:pt idx="391">
                  <c:v>17.664999999999999</c:v>
                </c:pt>
                <c:pt idx="392">
                  <c:v>17.439</c:v>
                </c:pt>
                <c:pt idx="393">
                  <c:v>17.670999999999999</c:v>
                </c:pt>
                <c:pt idx="394">
                  <c:v>18.015999999999998</c:v>
                </c:pt>
                <c:pt idx="395">
                  <c:v>18.187999999999999</c:v>
                </c:pt>
                <c:pt idx="396">
                  <c:v>18.324999999999999</c:v>
                </c:pt>
                <c:pt idx="397">
                  <c:v>18.417999999999999</c:v>
                </c:pt>
                <c:pt idx="398">
                  <c:v>18.489999999999998</c:v>
                </c:pt>
                <c:pt idx="399">
                  <c:v>18.545999999999999</c:v>
                </c:pt>
                <c:pt idx="400">
                  <c:v>18.635999999999999</c:v>
                </c:pt>
                <c:pt idx="401">
                  <c:v>18.745000000000001</c:v>
                </c:pt>
                <c:pt idx="402">
                  <c:v>18.73</c:v>
                </c:pt>
                <c:pt idx="403">
                  <c:v>18.646000000000001</c:v>
                </c:pt>
                <c:pt idx="404">
                  <c:v>18.564</c:v>
                </c:pt>
                <c:pt idx="405">
                  <c:v>18.591000000000001</c:v>
                </c:pt>
                <c:pt idx="406">
                  <c:v>18.599</c:v>
                </c:pt>
                <c:pt idx="407">
                  <c:v>18.704999999999998</c:v>
                </c:pt>
                <c:pt idx="408">
                  <c:v>18.571999999999999</c:v>
                </c:pt>
                <c:pt idx="409">
                  <c:v>18.634</c:v>
                </c:pt>
                <c:pt idx="410">
                  <c:v>18.582999999999998</c:v>
                </c:pt>
                <c:pt idx="411">
                  <c:v>18.241</c:v>
                </c:pt>
                <c:pt idx="412">
                  <c:v>18.015999999999998</c:v>
                </c:pt>
                <c:pt idx="413">
                  <c:v>17.812999999999999</c:v>
                </c:pt>
                <c:pt idx="414">
                  <c:v>17.670000000000002</c:v>
                </c:pt>
                <c:pt idx="415">
                  <c:v>17.538</c:v>
                </c:pt>
                <c:pt idx="416">
                  <c:v>17.423999999999999</c:v>
                </c:pt>
                <c:pt idx="417">
                  <c:v>17.367999999999999</c:v>
                </c:pt>
                <c:pt idx="418">
                  <c:v>17.632000000000001</c:v>
                </c:pt>
                <c:pt idx="419">
                  <c:v>17.751999999999999</c:v>
                </c:pt>
                <c:pt idx="420">
                  <c:v>17.916</c:v>
                </c:pt>
                <c:pt idx="421">
                  <c:v>18.100999999999999</c:v>
                </c:pt>
                <c:pt idx="422">
                  <c:v>18.137</c:v>
                </c:pt>
                <c:pt idx="423">
                  <c:v>18.149999999999999</c:v>
                </c:pt>
                <c:pt idx="424">
                  <c:v>18.209</c:v>
                </c:pt>
                <c:pt idx="425">
                  <c:v>18.323</c:v>
                </c:pt>
                <c:pt idx="426">
                  <c:v>18.245999999999999</c:v>
                </c:pt>
                <c:pt idx="427">
                  <c:v>18.207000000000001</c:v>
                </c:pt>
                <c:pt idx="428">
                  <c:v>18.187999999999999</c:v>
                </c:pt>
                <c:pt idx="429">
                  <c:v>18.271000000000001</c:v>
                </c:pt>
                <c:pt idx="430">
                  <c:v>18.282</c:v>
                </c:pt>
                <c:pt idx="431">
                  <c:v>18.367999999999999</c:v>
                </c:pt>
                <c:pt idx="432">
                  <c:v>18.099</c:v>
                </c:pt>
                <c:pt idx="433">
                  <c:v>18.074000000000002</c:v>
                </c:pt>
                <c:pt idx="434">
                  <c:v>17.913</c:v>
                </c:pt>
                <c:pt idx="435">
                  <c:v>17.512</c:v>
                </c:pt>
                <c:pt idx="436">
                  <c:v>17.277999999999999</c:v>
                </c:pt>
                <c:pt idx="437">
                  <c:v>17.13</c:v>
                </c:pt>
                <c:pt idx="438">
                  <c:v>16.998999999999999</c:v>
                </c:pt>
                <c:pt idx="439">
                  <c:v>16.834</c:v>
                </c:pt>
                <c:pt idx="440">
                  <c:v>16.623000000000001</c:v>
                </c:pt>
                <c:pt idx="441">
                  <c:v>16.405999999999999</c:v>
                </c:pt>
                <c:pt idx="442">
                  <c:v>16.946999999999999</c:v>
                </c:pt>
                <c:pt idx="443">
                  <c:v>17.806999999999999</c:v>
                </c:pt>
                <c:pt idx="444">
                  <c:v>18.047000000000001</c:v>
                </c:pt>
                <c:pt idx="445">
                  <c:v>18.172999999999998</c:v>
                </c:pt>
                <c:pt idx="446">
                  <c:v>18.263000000000002</c:v>
                </c:pt>
                <c:pt idx="447">
                  <c:v>18.334</c:v>
                </c:pt>
                <c:pt idx="448">
                  <c:v>18.395</c:v>
                </c:pt>
                <c:pt idx="449">
                  <c:v>18.451000000000001</c:v>
                </c:pt>
                <c:pt idx="450">
                  <c:v>18.504000000000001</c:v>
                </c:pt>
                <c:pt idx="451">
                  <c:v>18.555</c:v>
                </c:pt>
                <c:pt idx="452">
                  <c:v>18.494</c:v>
                </c:pt>
                <c:pt idx="453">
                  <c:v>18.367999999999999</c:v>
                </c:pt>
                <c:pt idx="454">
                  <c:v>18.356000000000002</c:v>
                </c:pt>
                <c:pt idx="455">
                  <c:v>18.440000000000001</c:v>
                </c:pt>
                <c:pt idx="456">
                  <c:v>18.288</c:v>
                </c:pt>
                <c:pt idx="457">
                  <c:v>18.206</c:v>
                </c:pt>
                <c:pt idx="458">
                  <c:v>18.03</c:v>
                </c:pt>
                <c:pt idx="459">
                  <c:v>17.771999999999998</c:v>
                </c:pt>
                <c:pt idx="460">
                  <c:v>17.552</c:v>
                </c:pt>
                <c:pt idx="461">
                  <c:v>17.41</c:v>
                </c:pt>
                <c:pt idx="462">
                  <c:v>17.338999999999999</c:v>
                </c:pt>
                <c:pt idx="463">
                  <c:v>17.238</c:v>
                </c:pt>
                <c:pt idx="464">
                  <c:v>17.094000000000001</c:v>
                </c:pt>
                <c:pt idx="465">
                  <c:v>17.323</c:v>
                </c:pt>
                <c:pt idx="466">
                  <c:v>17.757999999999999</c:v>
                </c:pt>
                <c:pt idx="467">
                  <c:v>18.193999999999999</c:v>
                </c:pt>
                <c:pt idx="468">
                  <c:v>18.335000000000001</c:v>
                </c:pt>
                <c:pt idx="469">
                  <c:v>18.427</c:v>
                </c:pt>
                <c:pt idx="470">
                  <c:v>18.492000000000001</c:v>
                </c:pt>
                <c:pt idx="471">
                  <c:v>18.547000000000001</c:v>
                </c:pt>
                <c:pt idx="472">
                  <c:v>18.597000000000001</c:v>
                </c:pt>
                <c:pt idx="473">
                  <c:v>18.643999999999998</c:v>
                </c:pt>
                <c:pt idx="474">
                  <c:v>18.687999999999999</c:v>
                </c:pt>
                <c:pt idx="475">
                  <c:v>18.731000000000002</c:v>
                </c:pt>
                <c:pt idx="476">
                  <c:v>18.722999999999999</c:v>
                </c:pt>
                <c:pt idx="477">
                  <c:v>18.661000000000001</c:v>
                </c:pt>
                <c:pt idx="478">
                  <c:v>18.620999999999999</c:v>
                </c:pt>
                <c:pt idx="479">
                  <c:v>18.683</c:v>
                </c:pt>
                <c:pt idx="480">
                  <c:v>18.57</c:v>
                </c:pt>
                <c:pt idx="481">
                  <c:v>18.623999999999999</c:v>
                </c:pt>
                <c:pt idx="482">
                  <c:v>18.591000000000001</c:v>
                </c:pt>
                <c:pt idx="483">
                  <c:v>18.369</c:v>
                </c:pt>
                <c:pt idx="484">
                  <c:v>18.149000000000001</c:v>
                </c:pt>
                <c:pt idx="485">
                  <c:v>18.027999999999999</c:v>
                </c:pt>
                <c:pt idx="486">
                  <c:v>17.911999999999999</c:v>
                </c:pt>
                <c:pt idx="487">
                  <c:v>17.754000000000001</c:v>
                </c:pt>
                <c:pt idx="488">
                  <c:v>17.581</c:v>
                </c:pt>
                <c:pt idx="489">
                  <c:v>17.733000000000001</c:v>
                </c:pt>
                <c:pt idx="490">
                  <c:v>18.126999999999999</c:v>
                </c:pt>
                <c:pt idx="491">
                  <c:v>18.501999999999999</c:v>
                </c:pt>
                <c:pt idx="492">
                  <c:v>18.626000000000001</c:v>
                </c:pt>
                <c:pt idx="493">
                  <c:v>18.704999999999998</c:v>
                </c:pt>
                <c:pt idx="494">
                  <c:v>18.760000000000002</c:v>
                </c:pt>
                <c:pt idx="495">
                  <c:v>18.806000000000001</c:v>
                </c:pt>
                <c:pt idx="496">
                  <c:v>18.847999999999999</c:v>
                </c:pt>
                <c:pt idx="497">
                  <c:v>18.887</c:v>
                </c:pt>
                <c:pt idx="498">
                  <c:v>18.925000000000001</c:v>
                </c:pt>
                <c:pt idx="499">
                  <c:v>18.960999999999999</c:v>
                </c:pt>
                <c:pt idx="500">
                  <c:v>18.957999999999998</c:v>
                </c:pt>
                <c:pt idx="501">
                  <c:v>18.922999999999998</c:v>
                </c:pt>
                <c:pt idx="502">
                  <c:v>18.91</c:v>
                </c:pt>
                <c:pt idx="503">
                  <c:v>18.954999999999998</c:v>
                </c:pt>
                <c:pt idx="504">
                  <c:v>18.856000000000002</c:v>
                </c:pt>
                <c:pt idx="505">
                  <c:v>18.88</c:v>
                </c:pt>
                <c:pt idx="506">
                  <c:v>18.846</c:v>
                </c:pt>
                <c:pt idx="507">
                  <c:v>18.684000000000001</c:v>
                </c:pt>
                <c:pt idx="508">
                  <c:v>18.516999999999999</c:v>
                </c:pt>
                <c:pt idx="509">
                  <c:v>18.433</c:v>
                </c:pt>
                <c:pt idx="510">
                  <c:v>18.367999999999999</c:v>
                </c:pt>
                <c:pt idx="511">
                  <c:v>18.395</c:v>
                </c:pt>
                <c:pt idx="512">
                  <c:v>18.347999999999999</c:v>
                </c:pt>
                <c:pt idx="513">
                  <c:v>18.489000000000001</c:v>
                </c:pt>
                <c:pt idx="514">
                  <c:v>18.669</c:v>
                </c:pt>
                <c:pt idx="515">
                  <c:v>18.907</c:v>
                </c:pt>
                <c:pt idx="516">
                  <c:v>19.004999999999999</c:v>
                </c:pt>
                <c:pt idx="517">
                  <c:v>19.047999999999998</c:v>
                </c:pt>
                <c:pt idx="518">
                  <c:v>19.087</c:v>
                </c:pt>
                <c:pt idx="519">
                  <c:v>19.125</c:v>
                </c:pt>
                <c:pt idx="520">
                  <c:v>19.158999999999999</c:v>
                </c:pt>
                <c:pt idx="521">
                  <c:v>19.190000000000001</c:v>
                </c:pt>
                <c:pt idx="522">
                  <c:v>19.219000000000001</c:v>
                </c:pt>
                <c:pt idx="523">
                  <c:v>19.247</c:v>
                </c:pt>
                <c:pt idx="524">
                  <c:v>19.231000000000002</c:v>
                </c:pt>
                <c:pt idx="525">
                  <c:v>19.184000000000001</c:v>
                </c:pt>
                <c:pt idx="526">
                  <c:v>19.170999999999999</c:v>
                </c:pt>
                <c:pt idx="527">
                  <c:v>19.225000000000001</c:v>
                </c:pt>
                <c:pt idx="528">
                  <c:v>19.172999999999998</c:v>
                </c:pt>
                <c:pt idx="529">
                  <c:v>19.186</c:v>
                </c:pt>
                <c:pt idx="530">
                  <c:v>19.181000000000001</c:v>
                </c:pt>
                <c:pt idx="531">
                  <c:v>19.146999999999998</c:v>
                </c:pt>
                <c:pt idx="532">
                  <c:v>19.114000000000001</c:v>
                </c:pt>
                <c:pt idx="533">
                  <c:v>19.067</c:v>
                </c:pt>
                <c:pt idx="534">
                  <c:v>19.035</c:v>
                </c:pt>
                <c:pt idx="535">
                  <c:v>19.010000000000002</c:v>
                </c:pt>
                <c:pt idx="536">
                  <c:v>18.91</c:v>
                </c:pt>
                <c:pt idx="537">
                  <c:v>18.962</c:v>
                </c:pt>
                <c:pt idx="538">
                  <c:v>19.122</c:v>
                </c:pt>
                <c:pt idx="539">
                  <c:v>19.29</c:v>
                </c:pt>
                <c:pt idx="540">
                  <c:v>19.350999999999999</c:v>
                </c:pt>
                <c:pt idx="541">
                  <c:v>19.391999999999999</c:v>
                </c:pt>
                <c:pt idx="542">
                  <c:v>19.422000000000001</c:v>
                </c:pt>
                <c:pt idx="543">
                  <c:v>19.449000000000002</c:v>
                </c:pt>
                <c:pt idx="544">
                  <c:v>19.472999999999999</c:v>
                </c:pt>
                <c:pt idx="545">
                  <c:v>19.497</c:v>
                </c:pt>
                <c:pt idx="546">
                  <c:v>19.518999999999998</c:v>
                </c:pt>
                <c:pt idx="547">
                  <c:v>19.541</c:v>
                </c:pt>
                <c:pt idx="548">
                  <c:v>19.492000000000001</c:v>
                </c:pt>
                <c:pt idx="549">
                  <c:v>19.41</c:v>
                </c:pt>
                <c:pt idx="550">
                  <c:v>19.396999999999998</c:v>
                </c:pt>
                <c:pt idx="551">
                  <c:v>19.452999999999999</c:v>
                </c:pt>
                <c:pt idx="552">
                  <c:v>19.396999999999998</c:v>
                </c:pt>
                <c:pt idx="553">
                  <c:v>19.414999999999999</c:v>
                </c:pt>
                <c:pt idx="554">
                  <c:v>19.376999999999999</c:v>
                </c:pt>
                <c:pt idx="555">
                  <c:v>19.198</c:v>
                </c:pt>
                <c:pt idx="556">
                  <c:v>19.084</c:v>
                </c:pt>
                <c:pt idx="557">
                  <c:v>18.971</c:v>
                </c:pt>
                <c:pt idx="558">
                  <c:v>18.867999999999999</c:v>
                </c:pt>
                <c:pt idx="559">
                  <c:v>18.759</c:v>
                </c:pt>
                <c:pt idx="560">
                  <c:v>18.600999999999999</c:v>
                </c:pt>
                <c:pt idx="561">
                  <c:v>18.661000000000001</c:v>
                </c:pt>
                <c:pt idx="562">
                  <c:v>18.847000000000001</c:v>
                </c:pt>
                <c:pt idx="563">
                  <c:v>18.803999999999998</c:v>
                </c:pt>
                <c:pt idx="564">
                  <c:v>18.896000000000001</c:v>
                </c:pt>
                <c:pt idx="565">
                  <c:v>18.957999999999998</c:v>
                </c:pt>
                <c:pt idx="566">
                  <c:v>18.998000000000001</c:v>
                </c:pt>
                <c:pt idx="567">
                  <c:v>18.991</c:v>
                </c:pt>
                <c:pt idx="568">
                  <c:v>18.989000000000001</c:v>
                </c:pt>
                <c:pt idx="569">
                  <c:v>19.055</c:v>
                </c:pt>
                <c:pt idx="570">
                  <c:v>18.856999999999999</c:v>
                </c:pt>
                <c:pt idx="571">
                  <c:v>18.72</c:v>
                </c:pt>
                <c:pt idx="572">
                  <c:v>18.643000000000001</c:v>
                </c:pt>
                <c:pt idx="573">
                  <c:v>18.727</c:v>
                </c:pt>
                <c:pt idx="574">
                  <c:v>18.783999999999999</c:v>
                </c:pt>
                <c:pt idx="575">
                  <c:v>18.986000000000001</c:v>
                </c:pt>
                <c:pt idx="576">
                  <c:v>18.841000000000001</c:v>
                </c:pt>
                <c:pt idx="577">
                  <c:v>18.86</c:v>
                </c:pt>
                <c:pt idx="578">
                  <c:v>18.763999999999999</c:v>
                </c:pt>
                <c:pt idx="579">
                  <c:v>18.536000000000001</c:v>
                </c:pt>
                <c:pt idx="580">
                  <c:v>18.396000000000001</c:v>
                </c:pt>
                <c:pt idx="581">
                  <c:v>18.318999999999999</c:v>
                </c:pt>
                <c:pt idx="582">
                  <c:v>18.224</c:v>
                </c:pt>
                <c:pt idx="583">
                  <c:v>18.077999999999999</c:v>
                </c:pt>
                <c:pt idx="584">
                  <c:v>17.902999999999999</c:v>
                </c:pt>
                <c:pt idx="585">
                  <c:v>17.925999999999998</c:v>
                </c:pt>
                <c:pt idx="586">
                  <c:v>18.123000000000001</c:v>
                </c:pt>
                <c:pt idx="587">
                  <c:v>18.079000000000001</c:v>
                </c:pt>
                <c:pt idx="588">
                  <c:v>18.04</c:v>
                </c:pt>
                <c:pt idx="589">
                  <c:v>18.010999999999999</c:v>
                </c:pt>
                <c:pt idx="590">
                  <c:v>17.945</c:v>
                </c:pt>
                <c:pt idx="591">
                  <c:v>17.847999999999999</c:v>
                </c:pt>
                <c:pt idx="592">
                  <c:v>17.940000000000001</c:v>
                </c:pt>
                <c:pt idx="593">
                  <c:v>18.184000000000001</c:v>
                </c:pt>
                <c:pt idx="594">
                  <c:v>17.945</c:v>
                </c:pt>
                <c:pt idx="595">
                  <c:v>17.844999999999999</c:v>
                </c:pt>
                <c:pt idx="596">
                  <c:v>17.713999999999999</c:v>
                </c:pt>
                <c:pt idx="597">
                  <c:v>17.821999999999999</c:v>
                </c:pt>
                <c:pt idx="598">
                  <c:v>17.902000000000001</c:v>
                </c:pt>
                <c:pt idx="599">
                  <c:v>18.047999999999998</c:v>
                </c:pt>
                <c:pt idx="600">
                  <c:v>17.664999999999999</c:v>
                </c:pt>
                <c:pt idx="601">
                  <c:v>17.719000000000001</c:v>
                </c:pt>
                <c:pt idx="602">
                  <c:v>17.640999999999998</c:v>
                </c:pt>
                <c:pt idx="603">
                  <c:v>17.344000000000001</c:v>
                </c:pt>
                <c:pt idx="604">
                  <c:v>17.257000000000001</c:v>
                </c:pt>
                <c:pt idx="605">
                  <c:v>17.222000000000001</c:v>
                </c:pt>
                <c:pt idx="606">
                  <c:v>17.146999999999998</c:v>
                </c:pt>
                <c:pt idx="607">
                  <c:v>16.981999999999999</c:v>
                </c:pt>
                <c:pt idx="608">
                  <c:v>16.841999999999999</c:v>
                </c:pt>
                <c:pt idx="609">
                  <c:v>16.838000000000001</c:v>
                </c:pt>
                <c:pt idx="610">
                  <c:v>17.431999999999999</c:v>
                </c:pt>
                <c:pt idx="611">
                  <c:v>18.006</c:v>
                </c:pt>
                <c:pt idx="612">
                  <c:v>18.181999999999999</c:v>
                </c:pt>
                <c:pt idx="613">
                  <c:v>18.288</c:v>
                </c:pt>
                <c:pt idx="614">
                  <c:v>18.369</c:v>
                </c:pt>
                <c:pt idx="615">
                  <c:v>18.436</c:v>
                </c:pt>
                <c:pt idx="616">
                  <c:v>18.495999999999999</c:v>
                </c:pt>
                <c:pt idx="617">
                  <c:v>18.550999999999998</c:v>
                </c:pt>
                <c:pt idx="618">
                  <c:v>18.603000000000002</c:v>
                </c:pt>
                <c:pt idx="619">
                  <c:v>18.652000000000001</c:v>
                </c:pt>
                <c:pt idx="620">
                  <c:v>18.597999999999999</c:v>
                </c:pt>
                <c:pt idx="621">
                  <c:v>18.486000000000001</c:v>
                </c:pt>
                <c:pt idx="622">
                  <c:v>18.452000000000002</c:v>
                </c:pt>
                <c:pt idx="623">
                  <c:v>18.521000000000001</c:v>
                </c:pt>
                <c:pt idx="624">
                  <c:v>18.297999999999998</c:v>
                </c:pt>
                <c:pt idx="625">
                  <c:v>18.231999999999999</c:v>
                </c:pt>
                <c:pt idx="626">
                  <c:v>18.085999999999999</c:v>
                </c:pt>
                <c:pt idx="627">
                  <c:v>17.771000000000001</c:v>
                </c:pt>
                <c:pt idx="628">
                  <c:v>17.5</c:v>
                </c:pt>
                <c:pt idx="629">
                  <c:v>17.215</c:v>
                </c:pt>
                <c:pt idx="630">
                  <c:v>17.030999999999999</c:v>
                </c:pt>
                <c:pt idx="631">
                  <c:v>16.852</c:v>
                </c:pt>
                <c:pt idx="632">
                  <c:v>16.643999999999998</c:v>
                </c:pt>
                <c:pt idx="633">
                  <c:v>16.742999999999999</c:v>
                </c:pt>
                <c:pt idx="634">
                  <c:v>17.329999999999998</c:v>
                </c:pt>
                <c:pt idx="635">
                  <c:v>17.966000000000001</c:v>
                </c:pt>
                <c:pt idx="636">
                  <c:v>18.169</c:v>
                </c:pt>
                <c:pt idx="637">
                  <c:v>18.280999999999999</c:v>
                </c:pt>
                <c:pt idx="638">
                  <c:v>18.364000000000001</c:v>
                </c:pt>
                <c:pt idx="639">
                  <c:v>18.43</c:v>
                </c:pt>
                <c:pt idx="640">
                  <c:v>18.486999999999998</c:v>
                </c:pt>
                <c:pt idx="641">
                  <c:v>18.54</c:v>
                </c:pt>
                <c:pt idx="642">
                  <c:v>18.59</c:v>
                </c:pt>
                <c:pt idx="643">
                  <c:v>18.638000000000002</c:v>
                </c:pt>
                <c:pt idx="644">
                  <c:v>18.611000000000001</c:v>
                </c:pt>
                <c:pt idx="645">
                  <c:v>18.497</c:v>
                </c:pt>
                <c:pt idx="646">
                  <c:v>18.47</c:v>
                </c:pt>
                <c:pt idx="647">
                  <c:v>18.547999999999998</c:v>
                </c:pt>
                <c:pt idx="648">
                  <c:v>18.407</c:v>
                </c:pt>
                <c:pt idx="649">
                  <c:v>18.434999999999999</c:v>
                </c:pt>
                <c:pt idx="650">
                  <c:v>18.379000000000001</c:v>
                </c:pt>
                <c:pt idx="651">
                  <c:v>18.085000000000001</c:v>
                </c:pt>
                <c:pt idx="652">
                  <c:v>17.870999999999999</c:v>
                </c:pt>
                <c:pt idx="653">
                  <c:v>17.721</c:v>
                </c:pt>
                <c:pt idx="654">
                  <c:v>17.562000000000001</c:v>
                </c:pt>
                <c:pt idx="655">
                  <c:v>17.395</c:v>
                </c:pt>
                <c:pt idx="656">
                  <c:v>17.306999999999999</c:v>
                </c:pt>
                <c:pt idx="657">
                  <c:v>17.446000000000002</c:v>
                </c:pt>
                <c:pt idx="658">
                  <c:v>17.904</c:v>
                </c:pt>
                <c:pt idx="659">
                  <c:v>18.32</c:v>
                </c:pt>
                <c:pt idx="660">
                  <c:v>18.457000000000001</c:v>
                </c:pt>
                <c:pt idx="661">
                  <c:v>18.545000000000002</c:v>
                </c:pt>
                <c:pt idx="662">
                  <c:v>18.605</c:v>
                </c:pt>
                <c:pt idx="663">
                  <c:v>18.655999999999999</c:v>
                </c:pt>
                <c:pt idx="664">
                  <c:v>18.702999999999999</c:v>
                </c:pt>
                <c:pt idx="665">
                  <c:v>18.745999999999999</c:v>
                </c:pt>
                <c:pt idx="666">
                  <c:v>18.786999999999999</c:v>
                </c:pt>
                <c:pt idx="667">
                  <c:v>18.827000000000002</c:v>
                </c:pt>
                <c:pt idx="668">
                  <c:v>18.829000000000001</c:v>
                </c:pt>
                <c:pt idx="669">
                  <c:v>18.827999999999999</c:v>
                </c:pt>
                <c:pt idx="670">
                  <c:v>18.852</c:v>
                </c:pt>
                <c:pt idx="671">
                  <c:v>18.896999999999998</c:v>
                </c:pt>
                <c:pt idx="672">
                  <c:v>18.84</c:v>
                </c:pt>
                <c:pt idx="673">
                  <c:v>18.847999999999999</c:v>
                </c:pt>
                <c:pt idx="674">
                  <c:v>18.864000000000001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B0B-42BB-AF37-58218B33F569}"/>
            </c:ext>
          </c:extLst>
        </c:ser>
        <c:ser>
          <c:idx val="1"/>
          <c:order val="1"/>
          <c:tx>
            <c:strRef>
              <c:f>Feb!$C$10</c:f>
              <c:strCache>
                <c:ptCount val="1"/>
                <c:pt idx="0">
                  <c:v>T-Outlet (degC)</c:v>
                </c:pt>
              </c:strCache>
            </c:strRef>
          </c:tx>
          <c:spPr>
            <a:ln w="63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Feb!$A$11:$A$685</c:f>
              <c:numCache>
                <c:formatCode>General</c:formatCode>
                <c:ptCount val="675"/>
                <c:pt idx="0">
                  <c:v>0</c:v>
                </c:pt>
                <c:pt idx="1">
                  <c:v>1.1466E-2</c:v>
                </c:pt>
                <c:pt idx="2">
                  <c:v>2.2932000000000001E-2</c:v>
                </c:pt>
                <c:pt idx="3">
                  <c:v>4.5863000000000001E-2</c:v>
                </c:pt>
                <c:pt idx="4">
                  <c:v>8.7529999999999997E-2</c:v>
                </c:pt>
                <c:pt idx="5">
                  <c:v>0.12920000000000001</c:v>
                </c:pt>
                <c:pt idx="6">
                  <c:v>0.17086000000000001</c:v>
                </c:pt>
                <c:pt idx="7">
                  <c:v>0.21253</c:v>
                </c:pt>
                <c:pt idx="8">
                  <c:v>0.25419999999999998</c:v>
                </c:pt>
                <c:pt idx="9">
                  <c:v>0.29586000000000001</c:v>
                </c:pt>
                <c:pt idx="10">
                  <c:v>0.33753</c:v>
                </c:pt>
                <c:pt idx="11">
                  <c:v>0.37919999999999998</c:v>
                </c:pt>
                <c:pt idx="12">
                  <c:v>0.42086000000000001</c:v>
                </c:pt>
                <c:pt idx="13">
                  <c:v>0.46253</c:v>
                </c:pt>
                <c:pt idx="14">
                  <c:v>0.50419999999999998</c:v>
                </c:pt>
                <c:pt idx="15">
                  <c:v>0.54586000000000001</c:v>
                </c:pt>
                <c:pt idx="16">
                  <c:v>0.58753</c:v>
                </c:pt>
                <c:pt idx="17">
                  <c:v>0.62919999999999998</c:v>
                </c:pt>
                <c:pt idx="18">
                  <c:v>0.67086000000000001</c:v>
                </c:pt>
                <c:pt idx="19">
                  <c:v>0.71253</c:v>
                </c:pt>
                <c:pt idx="20">
                  <c:v>0.75419999999999998</c:v>
                </c:pt>
                <c:pt idx="21">
                  <c:v>0.79586000000000001</c:v>
                </c:pt>
                <c:pt idx="22">
                  <c:v>0.83753</c:v>
                </c:pt>
                <c:pt idx="23">
                  <c:v>0.87919999999999998</c:v>
                </c:pt>
                <c:pt idx="24">
                  <c:v>0.92086000000000001</c:v>
                </c:pt>
                <c:pt idx="25">
                  <c:v>0.96253</c:v>
                </c:pt>
                <c:pt idx="26">
                  <c:v>1.0042</c:v>
                </c:pt>
                <c:pt idx="27">
                  <c:v>1.0459000000000001</c:v>
                </c:pt>
                <c:pt idx="28">
                  <c:v>1.0874999999999999</c:v>
                </c:pt>
                <c:pt idx="29">
                  <c:v>1.1292</c:v>
                </c:pt>
                <c:pt idx="30">
                  <c:v>1.1709000000000001</c:v>
                </c:pt>
                <c:pt idx="31">
                  <c:v>1.2124999999999999</c:v>
                </c:pt>
                <c:pt idx="32">
                  <c:v>1.2542</c:v>
                </c:pt>
                <c:pt idx="33">
                  <c:v>1.2959000000000001</c:v>
                </c:pt>
                <c:pt idx="34">
                  <c:v>1.3374999999999999</c:v>
                </c:pt>
                <c:pt idx="35">
                  <c:v>1.3792</c:v>
                </c:pt>
                <c:pt idx="36">
                  <c:v>1.4209000000000001</c:v>
                </c:pt>
                <c:pt idx="37">
                  <c:v>1.4624999999999999</c:v>
                </c:pt>
                <c:pt idx="38">
                  <c:v>1.5042</c:v>
                </c:pt>
                <c:pt idx="39">
                  <c:v>1.5459000000000001</c:v>
                </c:pt>
                <c:pt idx="40">
                  <c:v>1.5874999999999999</c:v>
                </c:pt>
                <c:pt idx="41">
                  <c:v>1.6292</c:v>
                </c:pt>
                <c:pt idx="42">
                  <c:v>1.6709000000000001</c:v>
                </c:pt>
                <c:pt idx="43">
                  <c:v>1.7124999999999999</c:v>
                </c:pt>
                <c:pt idx="44">
                  <c:v>1.7542</c:v>
                </c:pt>
                <c:pt idx="45">
                  <c:v>1.7959000000000001</c:v>
                </c:pt>
                <c:pt idx="46">
                  <c:v>1.8374999999999999</c:v>
                </c:pt>
                <c:pt idx="47">
                  <c:v>1.8792</c:v>
                </c:pt>
                <c:pt idx="48">
                  <c:v>1.9209000000000001</c:v>
                </c:pt>
                <c:pt idx="49">
                  <c:v>1.9624999999999999</c:v>
                </c:pt>
                <c:pt idx="50">
                  <c:v>2.0042</c:v>
                </c:pt>
                <c:pt idx="51">
                  <c:v>2.0459000000000001</c:v>
                </c:pt>
                <c:pt idx="52">
                  <c:v>2.0874999999999999</c:v>
                </c:pt>
                <c:pt idx="53">
                  <c:v>2.1292</c:v>
                </c:pt>
                <c:pt idx="54">
                  <c:v>2.1709000000000001</c:v>
                </c:pt>
                <c:pt idx="55">
                  <c:v>2.2124999999999999</c:v>
                </c:pt>
                <c:pt idx="56">
                  <c:v>2.2542</c:v>
                </c:pt>
                <c:pt idx="57">
                  <c:v>2.2959000000000001</c:v>
                </c:pt>
                <c:pt idx="58">
                  <c:v>2.3374999999999999</c:v>
                </c:pt>
                <c:pt idx="59">
                  <c:v>2.3792</c:v>
                </c:pt>
                <c:pt idx="60">
                  <c:v>2.4209000000000001</c:v>
                </c:pt>
                <c:pt idx="61">
                  <c:v>2.4624999999999999</c:v>
                </c:pt>
                <c:pt idx="62">
                  <c:v>2.5042</c:v>
                </c:pt>
                <c:pt idx="63">
                  <c:v>2.5459000000000001</c:v>
                </c:pt>
                <c:pt idx="64">
                  <c:v>2.5874999999999999</c:v>
                </c:pt>
                <c:pt idx="65">
                  <c:v>2.6292</c:v>
                </c:pt>
                <c:pt idx="66">
                  <c:v>2.6709000000000001</c:v>
                </c:pt>
                <c:pt idx="67">
                  <c:v>2.7124999999999999</c:v>
                </c:pt>
                <c:pt idx="68">
                  <c:v>2.7542</c:v>
                </c:pt>
                <c:pt idx="69">
                  <c:v>2.7959000000000001</c:v>
                </c:pt>
                <c:pt idx="70">
                  <c:v>2.8374999999999999</c:v>
                </c:pt>
                <c:pt idx="71">
                  <c:v>2.8792</c:v>
                </c:pt>
                <c:pt idx="72">
                  <c:v>2.9209000000000001</c:v>
                </c:pt>
                <c:pt idx="73">
                  <c:v>2.9624999999999999</c:v>
                </c:pt>
                <c:pt idx="74">
                  <c:v>3.0042</c:v>
                </c:pt>
                <c:pt idx="75">
                  <c:v>3.0459000000000001</c:v>
                </c:pt>
                <c:pt idx="76">
                  <c:v>3.0874999999999999</c:v>
                </c:pt>
                <c:pt idx="77">
                  <c:v>3.1292</c:v>
                </c:pt>
                <c:pt idx="78">
                  <c:v>3.1709000000000001</c:v>
                </c:pt>
                <c:pt idx="79">
                  <c:v>3.2124999999999999</c:v>
                </c:pt>
                <c:pt idx="80">
                  <c:v>3.2542</c:v>
                </c:pt>
                <c:pt idx="81">
                  <c:v>3.2959000000000001</c:v>
                </c:pt>
                <c:pt idx="82">
                  <c:v>3.3374999999999999</c:v>
                </c:pt>
                <c:pt idx="83">
                  <c:v>3.3792</c:v>
                </c:pt>
                <c:pt idx="84">
                  <c:v>3.4209000000000001</c:v>
                </c:pt>
                <c:pt idx="85">
                  <c:v>3.4624999999999999</c:v>
                </c:pt>
                <c:pt idx="86">
                  <c:v>3.5042</c:v>
                </c:pt>
                <c:pt idx="87">
                  <c:v>3.5459000000000001</c:v>
                </c:pt>
                <c:pt idx="88">
                  <c:v>3.5874999999999999</c:v>
                </c:pt>
                <c:pt idx="89">
                  <c:v>3.6292</c:v>
                </c:pt>
                <c:pt idx="90">
                  <c:v>3.6709000000000001</c:v>
                </c:pt>
                <c:pt idx="91">
                  <c:v>3.7124999999999999</c:v>
                </c:pt>
                <c:pt idx="92">
                  <c:v>3.7542</c:v>
                </c:pt>
                <c:pt idx="93">
                  <c:v>3.7959000000000001</c:v>
                </c:pt>
                <c:pt idx="94">
                  <c:v>3.8374999999999999</c:v>
                </c:pt>
                <c:pt idx="95">
                  <c:v>3.8792</c:v>
                </c:pt>
                <c:pt idx="96">
                  <c:v>3.9209000000000001</c:v>
                </c:pt>
                <c:pt idx="97">
                  <c:v>3.9624999999999999</c:v>
                </c:pt>
                <c:pt idx="98">
                  <c:v>4.0042</c:v>
                </c:pt>
                <c:pt idx="99">
                  <c:v>4.0458999999999996</c:v>
                </c:pt>
                <c:pt idx="100">
                  <c:v>4.0875000000000004</c:v>
                </c:pt>
                <c:pt idx="101">
                  <c:v>4.1292</c:v>
                </c:pt>
                <c:pt idx="102">
                  <c:v>4.1708999999999996</c:v>
                </c:pt>
                <c:pt idx="103">
                  <c:v>4.2125000000000004</c:v>
                </c:pt>
                <c:pt idx="104">
                  <c:v>4.2542</c:v>
                </c:pt>
                <c:pt idx="105">
                  <c:v>4.2958999999999996</c:v>
                </c:pt>
                <c:pt idx="106">
                  <c:v>4.3375000000000004</c:v>
                </c:pt>
                <c:pt idx="107">
                  <c:v>4.3792</c:v>
                </c:pt>
                <c:pt idx="108">
                  <c:v>4.4208999999999996</c:v>
                </c:pt>
                <c:pt idx="109">
                  <c:v>4.4625000000000004</c:v>
                </c:pt>
                <c:pt idx="110">
                  <c:v>4.5042</c:v>
                </c:pt>
                <c:pt idx="111">
                  <c:v>4.5458999999999996</c:v>
                </c:pt>
                <c:pt idx="112">
                  <c:v>4.5875000000000004</c:v>
                </c:pt>
                <c:pt idx="113">
                  <c:v>4.6292</c:v>
                </c:pt>
                <c:pt idx="114">
                  <c:v>4.6708999999999996</c:v>
                </c:pt>
                <c:pt idx="115">
                  <c:v>4.7125000000000004</c:v>
                </c:pt>
                <c:pt idx="116">
                  <c:v>4.7542</c:v>
                </c:pt>
                <c:pt idx="117">
                  <c:v>4.7958999999999996</c:v>
                </c:pt>
                <c:pt idx="118">
                  <c:v>4.8375000000000004</c:v>
                </c:pt>
                <c:pt idx="119">
                  <c:v>4.8792</c:v>
                </c:pt>
                <c:pt idx="120">
                  <c:v>4.9208999999999996</c:v>
                </c:pt>
                <c:pt idx="121">
                  <c:v>4.9625000000000004</c:v>
                </c:pt>
                <c:pt idx="122">
                  <c:v>5.0042</c:v>
                </c:pt>
                <c:pt idx="123">
                  <c:v>5.0458999999999996</c:v>
                </c:pt>
                <c:pt idx="124">
                  <c:v>5.0875000000000004</c:v>
                </c:pt>
                <c:pt idx="125">
                  <c:v>5.1292</c:v>
                </c:pt>
                <c:pt idx="126">
                  <c:v>5.1708999999999996</c:v>
                </c:pt>
                <c:pt idx="127">
                  <c:v>5.2125000000000004</c:v>
                </c:pt>
                <c:pt idx="128">
                  <c:v>5.2542</c:v>
                </c:pt>
                <c:pt idx="129">
                  <c:v>5.2958999999999996</c:v>
                </c:pt>
                <c:pt idx="130">
                  <c:v>5.3375000000000004</c:v>
                </c:pt>
                <c:pt idx="131">
                  <c:v>5.3792</c:v>
                </c:pt>
                <c:pt idx="132">
                  <c:v>5.4208999999999996</c:v>
                </c:pt>
                <c:pt idx="133">
                  <c:v>5.4625000000000004</c:v>
                </c:pt>
                <c:pt idx="134">
                  <c:v>5.5042</c:v>
                </c:pt>
                <c:pt idx="135">
                  <c:v>5.5458999999999996</c:v>
                </c:pt>
                <c:pt idx="136">
                  <c:v>5.5875000000000004</c:v>
                </c:pt>
                <c:pt idx="137">
                  <c:v>5.6292</c:v>
                </c:pt>
                <c:pt idx="138">
                  <c:v>5.6708999999999996</c:v>
                </c:pt>
                <c:pt idx="139">
                  <c:v>5.7125000000000004</c:v>
                </c:pt>
                <c:pt idx="140">
                  <c:v>5.7542</c:v>
                </c:pt>
                <c:pt idx="141">
                  <c:v>5.7958999999999996</c:v>
                </c:pt>
                <c:pt idx="142">
                  <c:v>5.8375000000000004</c:v>
                </c:pt>
                <c:pt idx="143">
                  <c:v>5.8792</c:v>
                </c:pt>
                <c:pt idx="144">
                  <c:v>5.9208999999999996</c:v>
                </c:pt>
                <c:pt idx="145">
                  <c:v>5.9625000000000004</c:v>
                </c:pt>
                <c:pt idx="146">
                  <c:v>6.0042</c:v>
                </c:pt>
                <c:pt idx="147">
                  <c:v>6.0458999999999996</c:v>
                </c:pt>
                <c:pt idx="148">
                  <c:v>6.0875000000000004</c:v>
                </c:pt>
                <c:pt idx="149">
                  <c:v>6.1292</c:v>
                </c:pt>
                <c:pt idx="150">
                  <c:v>6.1708999999999996</c:v>
                </c:pt>
                <c:pt idx="151">
                  <c:v>6.2125000000000004</c:v>
                </c:pt>
                <c:pt idx="152">
                  <c:v>6.2542</c:v>
                </c:pt>
                <c:pt idx="153">
                  <c:v>6.2958999999999996</c:v>
                </c:pt>
                <c:pt idx="154">
                  <c:v>6.3375000000000004</c:v>
                </c:pt>
                <c:pt idx="155">
                  <c:v>6.3792</c:v>
                </c:pt>
                <c:pt idx="156">
                  <c:v>6.4208999999999996</c:v>
                </c:pt>
                <c:pt idx="157">
                  <c:v>6.4625000000000004</c:v>
                </c:pt>
                <c:pt idx="158">
                  <c:v>6.5042</c:v>
                </c:pt>
                <c:pt idx="159">
                  <c:v>6.5458999999999996</c:v>
                </c:pt>
                <c:pt idx="160">
                  <c:v>6.5875000000000004</c:v>
                </c:pt>
                <c:pt idx="161">
                  <c:v>6.6292</c:v>
                </c:pt>
                <c:pt idx="162">
                  <c:v>6.6708999999999996</c:v>
                </c:pt>
                <c:pt idx="163">
                  <c:v>6.7125000000000004</c:v>
                </c:pt>
                <c:pt idx="164">
                  <c:v>6.7542</c:v>
                </c:pt>
                <c:pt idx="165">
                  <c:v>6.7958999999999996</c:v>
                </c:pt>
                <c:pt idx="166">
                  <c:v>6.8375000000000004</c:v>
                </c:pt>
                <c:pt idx="167">
                  <c:v>6.8792</c:v>
                </c:pt>
                <c:pt idx="168">
                  <c:v>6.9208999999999996</c:v>
                </c:pt>
                <c:pt idx="169">
                  <c:v>6.9625000000000004</c:v>
                </c:pt>
                <c:pt idx="170">
                  <c:v>7.0042</c:v>
                </c:pt>
                <c:pt idx="171">
                  <c:v>7.0458999999999996</c:v>
                </c:pt>
                <c:pt idx="172">
                  <c:v>7.0875000000000004</c:v>
                </c:pt>
                <c:pt idx="173">
                  <c:v>7.1292</c:v>
                </c:pt>
                <c:pt idx="174">
                  <c:v>7.1708999999999996</c:v>
                </c:pt>
                <c:pt idx="175">
                  <c:v>7.2125000000000004</c:v>
                </c:pt>
                <c:pt idx="176">
                  <c:v>7.2542</c:v>
                </c:pt>
                <c:pt idx="177">
                  <c:v>7.2958999999999996</c:v>
                </c:pt>
                <c:pt idx="178">
                  <c:v>7.3375000000000004</c:v>
                </c:pt>
                <c:pt idx="179">
                  <c:v>7.3792</c:v>
                </c:pt>
                <c:pt idx="180">
                  <c:v>7.4208999999999996</c:v>
                </c:pt>
                <c:pt idx="181">
                  <c:v>7.4625000000000004</c:v>
                </c:pt>
                <c:pt idx="182">
                  <c:v>7.5042</c:v>
                </c:pt>
                <c:pt idx="183">
                  <c:v>7.5458999999999996</c:v>
                </c:pt>
                <c:pt idx="184">
                  <c:v>7.5875000000000004</c:v>
                </c:pt>
                <c:pt idx="185">
                  <c:v>7.6292</c:v>
                </c:pt>
                <c:pt idx="186">
                  <c:v>7.6708999999999996</c:v>
                </c:pt>
                <c:pt idx="187">
                  <c:v>7.7125000000000004</c:v>
                </c:pt>
                <c:pt idx="188">
                  <c:v>7.7542</c:v>
                </c:pt>
                <c:pt idx="189">
                  <c:v>7.7958999999999996</c:v>
                </c:pt>
                <c:pt idx="190">
                  <c:v>7.8375000000000004</c:v>
                </c:pt>
                <c:pt idx="191">
                  <c:v>7.8792</c:v>
                </c:pt>
                <c:pt idx="192">
                  <c:v>7.9208999999999996</c:v>
                </c:pt>
                <c:pt idx="193">
                  <c:v>7.9625000000000004</c:v>
                </c:pt>
                <c:pt idx="194">
                  <c:v>8.0042000000000009</c:v>
                </c:pt>
                <c:pt idx="195">
                  <c:v>8.0458999999999996</c:v>
                </c:pt>
                <c:pt idx="196">
                  <c:v>8.0875000000000004</c:v>
                </c:pt>
                <c:pt idx="197">
                  <c:v>8.1292000000000009</c:v>
                </c:pt>
                <c:pt idx="198">
                  <c:v>8.1708999999999996</c:v>
                </c:pt>
                <c:pt idx="199">
                  <c:v>8.2125000000000004</c:v>
                </c:pt>
                <c:pt idx="200">
                  <c:v>8.2542000000000009</c:v>
                </c:pt>
                <c:pt idx="201">
                  <c:v>8.2958999999999996</c:v>
                </c:pt>
                <c:pt idx="202">
                  <c:v>8.3375000000000004</c:v>
                </c:pt>
                <c:pt idx="203">
                  <c:v>8.3792000000000009</c:v>
                </c:pt>
                <c:pt idx="204">
                  <c:v>8.4208999999999996</c:v>
                </c:pt>
                <c:pt idx="205">
                  <c:v>8.4625000000000004</c:v>
                </c:pt>
                <c:pt idx="206">
                  <c:v>8.5042000000000009</c:v>
                </c:pt>
                <c:pt idx="207">
                  <c:v>8.5458999999999996</c:v>
                </c:pt>
                <c:pt idx="208">
                  <c:v>8.5875000000000004</c:v>
                </c:pt>
                <c:pt idx="209">
                  <c:v>8.6292000000000009</c:v>
                </c:pt>
                <c:pt idx="210">
                  <c:v>8.6708999999999996</c:v>
                </c:pt>
                <c:pt idx="211">
                  <c:v>8.7125000000000004</c:v>
                </c:pt>
                <c:pt idx="212">
                  <c:v>8.7542000000000009</c:v>
                </c:pt>
                <c:pt idx="213">
                  <c:v>8.7958999999999996</c:v>
                </c:pt>
                <c:pt idx="214">
                  <c:v>8.8375000000000004</c:v>
                </c:pt>
                <c:pt idx="215">
                  <c:v>8.8792000000000009</c:v>
                </c:pt>
                <c:pt idx="216">
                  <c:v>8.9208999999999996</c:v>
                </c:pt>
                <c:pt idx="217">
                  <c:v>8.9625000000000004</c:v>
                </c:pt>
                <c:pt idx="218">
                  <c:v>9.0042000000000009</c:v>
                </c:pt>
                <c:pt idx="219">
                  <c:v>9.0458999999999996</c:v>
                </c:pt>
                <c:pt idx="220">
                  <c:v>9.0875000000000004</c:v>
                </c:pt>
                <c:pt idx="221">
                  <c:v>9.1292000000000009</c:v>
                </c:pt>
                <c:pt idx="222">
                  <c:v>9.1708999999999996</c:v>
                </c:pt>
                <c:pt idx="223">
                  <c:v>9.2125000000000004</c:v>
                </c:pt>
                <c:pt idx="224">
                  <c:v>9.2542000000000009</c:v>
                </c:pt>
                <c:pt idx="225">
                  <c:v>9.2958999999999996</c:v>
                </c:pt>
                <c:pt idx="226">
                  <c:v>9.3375000000000004</c:v>
                </c:pt>
                <c:pt idx="227">
                  <c:v>9.3792000000000009</c:v>
                </c:pt>
                <c:pt idx="228">
                  <c:v>9.4208999999999996</c:v>
                </c:pt>
                <c:pt idx="229">
                  <c:v>9.4625000000000004</c:v>
                </c:pt>
                <c:pt idx="230">
                  <c:v>9.5042000000000009</c:v>
                </c:pt>
                <c:pt idx="231">
                  <c:v>9.5458999999999996</c:v>
                </c:pt>
                <c:pt idx="232">
                  <c:v>9.5875000000000004</c:v>
                </c:pt>
                <c:pt idx="233">
                  <c:v>9.6292000000000009</c:v>
                </c:pt>
                <c:pt idx="234">
                  <c:v>9.6708999999999996</c:v>
                </c:pt>
                <c:pt idx="235">
                  <c:v>9.7125000000000004</c:v>
                </c:pt>
                <c:pt idx="236">
                  <c:v>9.7542000000000009</c:v>
                </c:pt>
                <c:pt idx="237">
                  <c:v>9.7958999999999996</c:v>
                </c:pt>
                <c:pt idx="238">
                  <c:v>9.8375000000000004</c:v>
                </c:pt>
                <c:pt idx="239">
                  <c:v>9.8792000000000009</c:v>
                </c:pt>
                <c:pt idx="240">
                  <c:v>9.9208999999999996</c:v>
                </c:pt>
                <c:pt idx="241">
                  <c:v>9.9625000000000004</c:v>
                </c:pt>
                <c:pt idx="242">
                  <c:v>10.004</c:v>
                </c:pt>
                <c:pt idx="243">
                  <c:v>10.045999999999999</c:v>
                </c:pt>
                <c:pt idx="244">
                  <c:v>10.087999999999999</c:v>
                </c:pt>
                <c:pt idx="245">
                  <c:v>10.129</c:v>
                </c:pt>
                <c:pt idx="246">
                  <c:v>10.170999999999999</c:v>
                </c:pt>
                <c:pt idx="247">
                  <c:v>10.212999999999999</c:v>
                </c:pt>
                <c:pt idx="248">
                  <c:v>10.254</c:v>
                </c:pt>
                <c:pt idx="249">
                  <c:v>10.295999999999999</c:v>
                </c:pt>
                <c:pt idx="250">
                  <c:v>10.337999999999999</c:v>
                </c:pt>
                <c:pt idx="251">
                  <c:v>10.379</c:v>
                </c:pt>
                <c:pt idx="252">
                  <c:v>10.420999999999999</c:v>
                </c:pt>
                <c:pt idx="253">
                  <c:v>10.462999999999999</c:v>
                </c:pt>
                <c:pt idx="254">
                  <c:v>10.504</c:v>
                </c:pt>
                <c:pt idx="255">
                  <c:v>10.545999999999999</c:v>
                </c:pt>
                <c:pt idx="256">
                  <c:v>10.587999999999999</c:v>
                </c:pt>
                <c:pt idx="257">
                  <c:v>10.629</c:v>
                </c:pt>
                <c:pt idx="258">
                  <c:v>10.670999999999999</c:v>
                </c:pt>
                <c:pt idx="259">
                  <c:v>10.712999999999999</c:v>
                </c:pt>
                <c:pt idx="260">
                  <c:v>10.754</c:v>
                </c:pt>
                <c:pt idx="261">
                  <c:v>10.795999999999999</c:v>
                </c:pt>
                <c:pt idx="262">
                  <c:v>10.837999999999999</c:v>
                </c:pt>
                <c:pt idx="263">
                  <c:v>10.879</c:v>
                </c:pt>
                <c:pt idx="264">
                  <c:v>10.920999999999999</c:v>
                </c:pt>
                <c:pt idx="265">
                  <c:v>10.962999999999999</c:v>
                </c:pt>
                <c:pt idx="266">
                  <c:v>11.004</c:v>
                </c:pt>
                <c:pt idx="267">
                  <c:v>11.045999999999999</c:v>
                </c:pt>
                <c:pt idx="268">
                  <c:v>11.087999999999999</c:v>
                </c:pt>
                <c:pt idx="269">
                  <c:v>11.129</c:v>
                </c:pt>
                <c:pt idx="270">
                  <c:v>11.170999999999999</c:v>
                </c:pt>
                <c:pt idx="271">
                  <c:v>11.212999999999999</c:v>
                </c:pt>
                <c:pt idx="272">
                  <c:v>11.254</c:v>
                </c:pt>
                <c:pt idx="273">
                  <c:v>11.295999999999999</c:v>
                </c:pt>
                <c:pt idx="274">
                  <c:v>11.337999999999999</c:v>
                </c:pt>
                <c:pt idx="275">
                  <c:v>11.379</c:v>
                </c:pt>
                <c:pt idx="276">
                  <c:v>11.420999999999999</c:v>
                </c:pt>
                <c:pt idx="277">
                  <c:v>11.462999999999999</c:v>
                </c:pt>
                <c:pt idx="278">
                  <c:v>11.504</c:v>
                </c:pt>
                <c:pt idx="279">
                  <c:v>11.545999999999999</c:v>
                </c:pt>
                <c:pt idx="280">
                  <c:v>11.587999999999999</c:v>
                </c:pt>
                <c:pt idx="281">
                  <c:v>11.629</c:v>
                </c:pt>
                <c:pt idx="282">
                  <c:v>11.670999999999999</c:v>
                </c:pt>
                <c:pt idx="283">
                  <c:v>11.712999999999999</c:v>
                </c:pt>
                <c:pt idx="284">
                  <c:v>11.754</c:v>
                </c:pt>
                <c:pt idx="285">
                  <c:v>11.795999999999999</c:v>
                </c:pt>
                <c:pt idx="286">
                  <c:v>11.837999999999999</c:v>
                </c:pt>
                <c:pt idx="287">
                  <c:v>11.879</c:v>
                </c:pt>
                <c:pt idx="288">
                  <c:v>11.920999999999999</c:v>
                </c:pt>
                <c:pt idx="289">
                  <c:v>11.962999999999999</c:v>
                </c:pt>
                <c:pt idx="290">
                  <c:v>12.004</c:v>
                </c:pt>
                <c:pt idx="291">
                  <c:v>12.045999999999999</c:v>
                </c:pt>
                <c:pt idx="292">
                  <c:v>12.087999999999999</c:v>
                </c:pt>
                <c:pt idx="293">
                  <c:v>12.129</c:v>
                </c:pt>
                <c:pt idx="294">
                  <c:v>12.170999999999999</c:v>
                </c:pt>
                <c:pt idx="295">
                  <c:v>12.212999999999999</c:v>
                </c:pt>
                <c:pt idx="296">
                  <c:v>12.254</c:v>
                </c:pt>
                <c:pt idx="297">
                  <c:v>12.295999999999999</c:v>
                </c:pt>
                <c:pt idx="298">
                  <c:v>12.337999999999999</c:v>
                </c:pt>
                <c:pt idx="299">
                  <c:v>12.379</c:v>
                </c:pt>
                <c:pt idx="300">
                  <c:v>12.420999999999999</c:v>
                </c:pt>
                <c:pt idx="301">
                  <c:v>12.462999999999999</c:v>
                </c:pt>
                <c:pt idx="302">
                  <c:v>12.504</c:v>
                </c:pt>
                <c:pt idx="303">
                  <c:v>12.545999999999999</c:v>
                </c:pt>
                <c:pt idx="304">
                  <c:v>12.587999999999999</c:v>
                </c:pt>
                <c:pt idx="305">
                  <c:v>12.629</c:v>
                </c:pt>
                <c:pt idx="306">
                  <c:v>12.670999999999999</c:v>
                </c:pt>
                <c:pt idx="307">
                  <c:v>12.712999999999999</c:v>
                </c:pt>
                <c:pt idx="308">
                  <c:v>12.754</c:v>
                </c:pt>
                <c:pt idx="309">
                  <c:v>12.795999999999999</c:v>
                </c:pt>
                <c:pt idx="310">
                  <c:v>12.837999999999999</c:v>
                </c:pt>
                <c:pt idx="311">
                  <c:v>12.879</c:v>
                </c:pt>
                <c:pt idx="312">
                  <c:v>12.920999999999999</c:v>
                </c:pt>
                <c:pt idx="313">
                  <c:v>12.962999999999999</c:v>
                </c:pt>
                <c:pt idx="314">
                  <c:v>13.004</c:v>
                </c:pt>
                <c:pt idx="315">
                  <c:v>13.045999999999999</c:v>
                </c:pt>
                <c:pt idx="316">
                  <c:v>13.087999999999999</c:v>
                </c:pt>
                <c:pt idx="317">
                  <c:v>13.129</c:v>
                </c:pt>
                <c:pt idx="318">
                  <c:v>13.170999999999999</c:v>
                </c:pt>
                <c:pt idx="319">
                  <c:v>13.212999999999999</c:v>
                </c:pt>
                <c:pt idx="320">
                  <c:v>13.254</c:v>
                </c:pt>
                <c:pt idx="321">
                  <c:v>13.295999999999999</c:v>
                </c:pt>
                <c:pt idx="322">
                  <c:v>13.337999999999999</c:v>
                </c:pt>
                <c:pt idx="323">
                  <c:v>13.379</c:v>
                </c:pt>
                <c:pt idx="324">
                  <c:v>13.420999999999999</c:v>
                </c:pt>
                <c:pt idx="325">
                  <c:v>13.462999999999999</c:v>
                </c:pt>
                <c:pt idx="326">
                  <c:v>13.504</c:v>
                </c:pt>
                <c:pt idx="327">
                  <c:v>13.545999999999999</c:v>
                </c:pt>
                <c:pt idx="328">
                  <c:v>13.587999999999999</c:v>
                </c:pt>
                <c:pt idx="329">
                  <c:v>13.629</c:v>
                </c:pt>
                <c:pt idx="330">
                  <c:v>13.670999999999999</c:v>
                </c:pt>
                <c:pt idx="331">
                  <c:v>13.712999999999999</c:v>
                </c:pt>
                <c:pt idx="332">
                  <c:v>13.754</c:v>
                </c:pt>
                <c:pt idx="333">
                  <c:v>13.795999999999999</c:v>
                </c:pt>
                <c:pt idx="334">
                  <c:v>13.837999999999999</c:v>
                </c:pt>
                <c:pt idx="335">
                  <c:v>13.879</c:v>
                </c:pt>
                <c:pt idx="336">
                  <c:v>13.920999999999999</c:v>
                </c:pt>
                <c:pt idx="337">
                  <c:v>13.962999999999999</c:v>
                </c:pt>
                <c:pt idx="338">
                  <c:v>14.004</c:v>
                </c:pt>
                <c:pt idx="339">
                  <c:v>14.045999999999999</c:v>
                </c:pt>
                <c:pt idx="340">
                  <c:v>14.087999999999999</c:v>
                </c:pt>
                <c:pt idx="341">
                  <c:v>14.129</c:v>
                </c:pt>
                <c:pt idx="342">
                  <c:v>14.170999999999999</c:v>
                </c:pt>
                <c:pt idx="343">
                  <c:v>14.212999999999999</c:v>
                </c:pt>
                <c:pt idx="344">
                  <c:v>14.254</c:v>
                </c:pt>
                <c:pt idx="345">
                  <c:v>14.295999999999999</c:v>
                </c:pt>
                <c:pt idx="346">
                  <c:v>14.337999999999999</c:v>
                </c:pt>
                <c:pt idx="347">
                  <c:v>14.379</c:v>
                </c:pt>
                <c:pt idx="348">
                  <c:v>14.420999999999999</c:v>
                </c:pt>
                <c:pt idx="349">
                  <c:v>14.462999999999999</c:v>
                </c:pt>
                <c:pt idx="350">
                  <c:v>14.504</c:v>
                </c:pt>
                <c:pt idx="351">
                  <c:v>14.545999999999999</c:v>
                </c:pt>
                <c:pt idx="352">
                  <c:v>14.587999999999999</c:v>
                </c:pt>
                <c:pt idx="353">
                  <c:v>14.629</c:v>
                </c:pt>
                <c:pt idx="354">
                  <c:v>14.670999999999999</c:v>
                </c:pt>
                <c:pt idx="355">
                  <c:v>14.712999999999999</c:v>
                </c:pt>
                <c:pt idx="356">
                  <c:v>14.754</c:v>
                </c:pt>
                <c:pt idx="357">
                  <c:v>14.795999999999999</c:v>
                </c:pt>
                <c:pt idx="358">
                  <c:v>14.837999999999999</c:v>
                </c:pt>
                <c:pt idx="359">
                  <c:v>14.879</c:v>
                </c:pt>
                <c:pt idx="360">
                  <c:v>14.920999999999999</c:v>
                </c:pt>
                <c:pt idx="361">
                  <c:v>14.962999999999999</c:v>
                </c:pt>
                <c:pt idx="362">
                  <c:v>15.004</c:v>
                </c:pt>
                <c:pt idx="363">
                  <c:v>15.045999999999999</c:v>
                </c:pt>
                <c:pt idx="364">
                  <c:v>15.087999999999999</c:v>
                </c:pt>
                <c:pt idx="365">
                  <c:v>15.129</c:v>
                </c:pt>
                <c:pt idx="366">
                  <c:v>15.170999999999999</c:v>
                </c:pt>
                <c:pt idx="367">
                  <c:v>15.212999999999999</c:v>
                </c:pt>
                <c:pt idx="368">
                  <c:v>15.254</c:v>
                </c:pt>
                <c:pt idx="369">
                  <c:v>15.295999999999999</c:v>
                </c:pt>
                <c:pt idx="370">
                  <c:v>15.337999999999999</c:v>
                </c:pt>
                <c:pt idx="371">
                  <c:v>15.379</c:v>
                </c:pt>
                <c:pt idx="372">
                  <c:v>15.420999999999999</c:v>
                </c:pt>
                <c:pt idx="373">
                  <c:v>15.462999999999999</c:v>
                </c:pt>
                <c:pt idx="374">
                  <c:v>15.504</c:v>
                </c:pt>
                <c:pt idx="375">
                  <c:v>15.545999999999999</c:v>
                </c:pt>
                <c:pt idx="376">
                  <c:v>15.587999999999999</c:v>
                </c:pt>
                <c:pt idx="377">
                  <c:v>15.629</c:v>
                </c:pt>
                <c:pt idx="378">
                  <c:v>15.670999999999999</c:v>
                </c:pt>
                <c:pt idx="379">
                  <c:v>15.712999999999999</c:v>
                </c:pt>
                <c:pt idx="380">
                  <c:v>15.754</c:v>
                </c:pt>
                <c:pt idx="381">
                  <c:v>15.795999999999999</c:v>
                </c:pt>
                <c:pt idx="382">
                  <c:v>15.837999999999999</c:v>
                </c:pt>
                <c:pt idx="383">
                  <c:v>15.879</c:v>
                </c:pt>
                <c:pt idx="384">
                  <c:v>15.920999999999999</c:v>
                </c:pt>
                <c:pt idx="385">
                  <c:v>15.962999999999999</c:v>
                </c:pt>
                <c:pt idx="386">
                  <c:v>16.004000000000001</c:v>
                </c:pt>
                <c:pt idx="387">
                  <c:v>16.045999999999999</c:v>
                </c:pt>
                <c:pt idx="388">
                  <c:v>16.088000000000001</c:v>
                </c:pt>
                <c:pt idx="389">
                  <c:v>16.129000000000001</c:v>
                </c:pt>
                <c:pt idx="390">
                  <c:v>16.170999999999999</c:v>
                </c:pt>
                <c:pt idx="391">
                  <c:v>16.213000000000001</c:v>
                </c:pt>
                <c:pt idx="392">
                  <c:v>16.254000000000001</c:v>
                </c:pt>
                <c:pt idx="393">
                  <c:v>16.295999999999999</c:v>
                </c:pt>
                <c:pt idx="394">
                  <c:v>16.338000000000001</c:v>
                </c:pt>
                <c:pt idx="395">
                  <c:v>16.379000000000001</c:v>
                </c:pt>
                <c:pt idx="396">
                  <c:v>16.420999999999999</c:v>
                </c:pt>
                <c:pt idx="397">
                  <c:v>16.463000000000001</c:v>
                </c:pt>
                <c:pt idx="398">
                  <c:v>16.504000000000001</c:v>
                </c:pt>
                <c:pt idx="399">
                  <c:v>16.545999999999999</c:v>
                </c:pt>
                <c:pt idx="400">
                  <c:v>16.588000000000001</c:v>
                </c:pt>
                <c:pt idx="401">
                  <c:v>16.629000000000001</c:v>
                </c:pt>
                <c:pt idx="402">
                  <c:v>16.670999999999999</c:v>
                </c:pt>
                <c:pt idx="403">
                  <c:v>16.713000000000001</c:v>
                </c:pt>
                <c:pt idx="404">
                  <c:v>16.754000000000001</c:v>
                </c:pt>
                <c:pt idx="405">
                  <c:v>16.795999999999999</c:v>
                </c:pt>
                <c:pt idx="406">
                  <c:v>16.838000000000001</c:v>
                </c:pt>
                <c:pt idx="407">
                  <c:v>16.879000000000001</c:v>
                </c:pt>
                <c:pt idx="408">
                  <c:v>16.920999999999999</c:v>
                </c:pt>
                <c:pt idx="409">
                  <c:v>16.963000000000001</c:v>
                </c:pt>
                <c:pt idx="410">
                  <c:v>17.004000000000001</c:v>
                </c:pt>
                <c:pt idx="411">
                  <c:v>17.045999999999999</c:v>
                </c:pt>
                <c:pt idx="412">
                  <c:v>17.088000000000001</c:v>
                </c:pt>
                <c:pt idx="413">
                  <c:v>17.129000000000001</c:v>
                </c:pt>
                <c:pt idx="414">
                  <c:v>17.170999999999999</c:v>
                </c:pt>
                <c:pt idx="415">
                  <c:v>17.213000000000001</c:v>
                </c:pt>
                <c:pt idx="416">
                  <c:v>17.254000000000001</c:v>
                </c:pt>
                <c:pt idx="417">
                  <c:v>17.295999999999999</c:v>
                </c:pt>
                <c:pt idx="418">
                  <c:v>17.338000000000001</c:v>
                </c:pt>
                <c:pt idx="419">
                  <c:v>17.379000000000001</c:v>
                </c:pt>
                <c:pt idx="420">
                  <c:v>17.420999999999999</c:v>
                </c:pt>
                <c:pt idx="421">
                  <c:v>17.463000000000001</c:v>
                </c:pt>
                <c:pt idx="422">
                  <c:v>17.504000000000001</c:v>
                </c:pt>
                <c:pt idx="423">
                  <c:v>17.545999999999999</c:v>
                </c:pt>
                <c:pt idx="424">
                  <c:v>17.588000000000001</c:v>
                </c:pt>
                <c:pt idx="425">
                  <c:v>17.629000000000001</c:v>
                </c:pt>
                <c:pt idx="426">
                  <c:v>17.670999999999999</c:v>
                </c:pt>
                <c:pt idx="427">
                  <c:v>17.713000000000001</c:v>
                </c:pt>
                <c:pt idx="428">
                  <c:v>17.754000000000001</c:v>
                </c:pt>
                <c:pt idx="429">
                  <c:v>17.795999999999999</c:v>
                </c:pt>
                <c:pt idx="430">
                  <c:v>17.838000000000001</c:v>
                </c:pt>
                <c:pt idx="431">
                  <c:v>17.879000000000001</c:v>
                </c:pt>
                <c:pt idx="432">
                  <c:v>17.920999999999999</c:v>
                </c:pt>
                <c:pt idx="433">
                  <c:v>17.963000000000001</c:v>
                </c:pt>
                <c:pt idx="434">
                  <c:v>18.004000000000001</c:v>
                </c:pt>
                <c:pt idx="435">
                  <c:v>18.045999999999999</c:v>
                </c:pt>
                <c:pt idx="436">
                  <c:v>18.088000000000001</c:v>
                </c:pt>
                <c:pt idx="437">
                  <c:v>18.129000000000001</c:v>
                </c:pt>
                <c:pt idx="438">
                  <c:v>18.170999999999999</c:v>
                </c:pt>
                <c:pt idx="439">
                  <c:v>18.213000000000001</c:v>
                </c:pt>
                <c:pt idx="440">
                  <c:v>18.254000000000001</c:v>
                </c:pt>
                <c:pt idx="441">
                  <c:v>18.295999999999999</c:v>
                </c:pt>
                <c:pt idx="442">
                  <c:v>18.338000000000001</c:v>
                </c:pt>
                <c:pt idx="443">
                  <c:v>18.379000000000001</c:v>
                </c:pt>
                <c:pt idx="444">
                  <c:v>18.420999999999999</c:v>
                </c:pt>
                <c:pt idx="445">
                  <c:v>18.463000000000001</c:v>
                </c:pt>
                <c:pt idx="446">
                  <c:v>18.504000000000001</c:v>
                </c:pt>
                <c:pt idx="447">
                  <c:v>18.545999999999999</c:v>
                </c:pt>
                <c:pt idx="448">
                  <c:v>18.588000000000001</c:v>
                </c:pt>
                <c:pt idx="449">
                  <c:v>18.629000000000001</c:v>
                </c:pt>
                <c:pt idx="450">
                  <c:v>18.670999999999999</c:v>
                </c:pt>
                <c:pt idx="451">
                  <c:v>18.713000000000001</c:v>
                </c:pt>
                <c:pt idx="452">
                  <c:v>18.754000000000001</c:v>
                </c:pt>
                <c:pt idx="453">
                  <c:v>18.795999999999999</c:v>
                </c:pt>
                <c:pt idx="454">
                  <c:v>18.838000000000001</c:v>
                </c:pt>
                <c:pt idx="455">
                  <c:v>18.879000000000001</c:v>
                </c:pt>
                <c:pt idx="456">
                  <c:v>18.920999999999999</c:v>
                </c:pt>
                <c:pt idx="457">
                  <c:v>18.963000000000001</c:v>
                </c:pt>
                <c:pt idx="458">
                  <c:v>19.004000000000001</c:v>
                </c:pt>
                <c:pt idx="459">
                  <c:v>19.045999999999999</c:v>
                </c:pt>
                <c:pt idx="460">
                  <c:v>19.088000000000001</c:v>
                </c:pt>
                <c:pt idx="461">
                  <c:v>19.129000000000001</c:v>
                </c:pt>
                <c:pt idx="462">
                  <c:v>19.170999999999999</c:v>
                </c:pt>
                <c:pt idx="463">
                  <c:v>19.213000000000001</c:v>
                </c:pt>
                <c:pt idx="464">
                  <c:v>19.254000000000001</c:v>
                </c:pt>
                <c:pt idx="465">
                  <c:v>19.295999999999999</c:v>
                </c:pt>
                <c:pt idx="466">
                  <c:v>19.338000000000001</c:v>
                </c:pt>
                <c:pt idx="467">
                  <c:v>19.379000000000001</c:v>
                </c:pt>
                <c:pt idx="468">
                  <c:v>19.420999999999999</c:v>
                </c:pt>
                <c:pt idx="469">
                  <c:v>19.463000000000001</c:v>
                </c:pt>
                <c:pt idx="470">
                  <c:v>19.504000000000001</c:v>
                </c:pt>
                <c:pt idx="471">
                  <c:v>19.545999999999999</c:v>
                </c:pt>
                <c:pt idx="472">
                  <c:v>19.588000000000001</c:v>
                </c:pt>
                <c:pt idx="473">
                  <c:v>19.629000000000001</c:v>
                </c:pt>
                <c:pt idx="474">
                  <c:v>19.670999999999999</c:v>
                </c:pt>
                <c:pt idx="475">
                  <c:v>19.713000000000001</c:v>
                </c:pt>
                <c:pt idx="476">
                  <c:v>19.754000000000001</c:v>
                </c:pt>
                <c:pt idx="477">
                  <c:v>19.795999999999999</c:v>
                </c:pt>
                <c:pt idx="478">
                  <c:v>19.838000000000001</c:v>
                </c:pt>
                <c:pt idx="479">
                  <c:v>19.879000000000001</c:v>
                </c:pt>
                <c:pt idx="480">
                  <c:v>19.920999999999999</c:v>
                </c:pt>
                <c:pt idx="481">
                  <c:v>19.963000000000001</c:v>
                </c:pt>
                <c:pt idx="482">
                  <c:v>20.004000000000001</c:v>
                </c:pt>
                <c:pt idx="483">
                  <c:v>20.045999999999999</c:v>
                </c:pt>
                <c:pt idx="484">
                  <c:v>20.088000000000001</c:v>
                </c:pt>
                <c:pt idx="485">
                  <c:v>20.129000000000001</c:v>
                </c:pt>
                <c:pt idx="486">
                  <c:v>20.170999999999999</c:v>
                </c:pt>
                <c:pt idx="487">
                  <c:v>20.213000000000001</c:v>
                </c:pt>
                <c:pt idx="488">
                  <c:v>20.254000000000001</c:v>
                </c:pt>
                <c:pt idx="489">
                  <c:v>20.295999999999999</c:v>
                </c:pt>
                <c:pt idx="490">
                  <c:v>20.338000000000001</c:v>
                </c:pt>
                <c:pt idx="491">
                  <c:v>20.379000000000001</c:v>
                </c:pt>
                <c:pt idx="492">
                  <c:v>20.420999999999999</c:v>
                </c:pt>
                <c:pt idx="493">
                  <c:v>20.463000000000001</c:v>
                </c:pt>
                <c:pt idx="494">
                  <c:v>20.504000000000001</c:v>
                </c:pt>
                <c:pt idx="495">
                  <c:v>20.545999999999999</c:v>
                </c:pt>
                <c:pt idx="496">
                  <c:v>20.588000000000001</c:v>
                </c:pt>
                <c:pt idx="497">
                  <c:v>20.629000000000001</c:v>
                </c:pt>
                <c:pt idx="498">
                  <c:v>20.670999999999999</c:v>
                </c:pt>
                <c:pt idx="499">
                  <c:v>20.713000000000001</c:v>
                </c:pt>
                <c:pt idx="500">
                  <c:v>20.754000000000001</c:v>
                </c:pt>
                <c:pt idx="501">
                  <c:v>20.795999999999999</c:v>
                </c:pt>
                <c:pt idx="502">
                  <c:v>20.838000000000001</c:v>
                </c:pt>
                <c:pt idx="503">
                  <c:v>20.879000000000001</c:v>
                </c:pt>
                <c:pt idx="504">
                  <c:v>20.920999999999999</c:v>
                </c:pt>
                <c:pt idx="505">
                  <c:v>20.963000000000001</c:v>
                </c:pt>
                <c:pt idx="506">
                  <c:v>21.004000000000001</c:v>
                </c:pt>
                <c:pt idx="507">
                  <c:v>21.045999999999999</c:v>
                </c:pt>
                <c:pt idx="508">
                  <c:v>21.088000000000001</c:v>
                </c:pt>
                <c:pt idx="509">
                  <c:v>21.129000000000001</c:v>
                </c:pt>
                <c:pt idx="510">
                  <c:v>21.170999999999999</c:v>
                </c:pt>
                <c:pt idx="511">
                  <c:v>21.213000000000001</c:v>
                </c:pt>
                <c:pt idx="512">
                  <c:v>21.254000000000001</c:v>
                </c:pt>
                <c:pt idx="513">
                  <c:v>21.295999999999999</c:v>
                </c:pt>
                <c:pt idx="514">
                  <c:v>21.338000000000001</c:v>
                </c:pt>
                <c:pt idx="515">
                  <c:v>21.379000000000001</c:v>
                </c:pt>
                <c:pt idx="516">
                  <c:v>21.420999999999999</c:v>
                </c:pt>
                <c:pt idx="517">
                  <c:v>21.463000000000001</c:v>
                </c:pt>
                <c:pt idx="518">
                  <c:v>21.504000000000001</c:v>
                </c:pt>
                <c:pt idx="519">
                  <c:v>21.545999999999999</c:v>
                </c:pt>
                <c:pt idx="520">
                  <c:v>21.588000000000001</c:v>
                </c:pt>
                <c:pt idx="521">
                  <c:v>21.629000000000001</c:v>
                </c:pt>
                <c:pt idx="522">
                  <c:v>21.670999999999999</c:v>
                </c:pt>
                <c:pt idx="523">
                  <c:v>21.713000000000001</c:v>
                </c:pt>
                <c:pt idx="524">
                  <c:v>21.754000000000001</c:v>
                </c:pt>
                <c:pt idx="525">
                  <c:v>21.795999999999999</c:v>
                </c:pt>
                <c:pt idx="526">
                  <c:v>21.838000000000001</c:v>
                </c:pt>
                <c:pt idx="527">
                  <c:v>21.879000000000001</c:v>
                </c:pt>
                <c:pt idx="528">
                  <c:v>21.920999999999999</c:v>
                </c:pt>
                <c:pt idx="529">
                  <c:v>21.963000000000001</c:v>
                </c:pt>
                <c:pt idx="530">
                  <c:v>22.004000000000001</c:v>
                </c:pt>
                <c:pt idx="531">
                  <c:v>22.045999999999999</c:v>
                </c:pt>
                <c:pt idx="532">
                  <c:v>22.088000000000001</c:v>
                </c:pt>
                <c:pt idx="533">
                  <c:v>22.129000000000001</c:v>
                </c:pt>
                <c:pt idx="534">
                  <c:v>22.170999999999999</c:v>
                </c:pt>
                <c:pt idx="535">
                  <c:v>22.213000000000001</c:v>
                </c:pt>
                <c:pt idx="536">
                  <c:v>22.254000000000001</c:v>
                </c:pt>
                <c:pt idx="537">
                  <c:v>22.295999999999999</c:v>
                </c:pt>
                <c:pt idx="538">
                  <c:v>22.338000000000001</c:v>
                </c:pt>
                <c:pt idx="539">
                  <c:v>22.379000000000001</c:v>
                </c:pt>
                <c:pt idx="540">
                  <c:v>22.420999999999999</c:v>
                </c:pt>
                <c:pt idx="541">
                  <c:v>22.463000000000001</c:v>
                </c:pt>
                <c:pt idx="542">
                  <c:v>22.504000000000001</c:v>
                </c:pt>
                <c:pt idx="543">
                  <c:v>22.545999999999999</c:v>
                </c:pt>
                <c:pt idx="544">
                  <c:v>22.588000000000001</c:v>
                </c:pt>
                <c:pt idx="545">
                  <c:v>22.629000000000001</c:v>
                </c:pt>
                <c:pt idx="546">
                  <c:v>22.670999999999999</c:v>
                </c:pt>
                <c:pt idx="547">
                  <c:v>22.713000000000001</c:v>
                </c:pt>
                <c:pt idx="548">
                  <c:v>22.754000000000001</c:v>
                </c:pt>
                <c:pt idx="549">
                  <c:v>22.795999999999999</c:v>
                </c:pt>
                <c:pt idx="550">
                  <c:v>22.838000000000001</c:v>
                </c:pt>
                <c:pt idx="551">
                  <c:v>22.879000000000001</c:v>
                </c:pt>
                <c:pt idx="552">
                  <c:v>22.920999999999999</c:v>
                </c:pt>
                <c:pt idx="553">
                  <c:v>22.963000000000001</c:v>
                </c:pt>
                <c:pt idx="554">
                  <c:v>23.004000000000001</c:v>
                </c:pt>
                <c:pt idx="555">
                  <c:v>23.045999999999999</c:v>
                </c:pt>
                <c:pt idx="556">
                  <c:v>23.088000000000001</c:v>
                </c:pt>
                <c:pt idx="557">
                  <c:v>23.129000000000001</c:v>
                </c:pt>
                <c:pt idx="558">
                  <c:v>23.170999999999999</c:v>
                </c:pt>
                <c:pt idx="559">
                  <c:v>23.213000000000001</c:v>
                </c:pt>
                <c:pt idx="560">
                  <c:v>23.254000000000001</c:v>
                </c:pt>
                <c:pt idx="561">
                  <c:v>23.295999999999999</c:v>
                </c:pt>
                <c:pt idx="562">
                  <c:v>23.338000000000001</c:v>
                </c:pt>
                <c:pt idx="563">
                  <c:v>23.379000000000001</c:v>
                </c:pt>
                <c:pt idx="564">
                  <c:v>23.420999999999999</c:v>
                </c:pt>
                <c:pt idx="565">
                  <c:v>23.463000000000001</c:v>
                </c:pt>
                <c:pt idx="566">
                  <c:v>23.504000000000001</c:v>
                </c:pt>
                <c:pt idx="567">
                  <c:v>23.545999999999999</c:v>
                </c:pt>
                <c:pt idx="568">
                  <c:v>23.588000000000001</c:v>
                </c:pt>
                <c:pt idx="569">
                  <c:v>23.629000000000001</c:v>
                </c:pt>
                <c:pt idx="570">
                  <c:v>23.670999999999999</c:v>
                </c:pt>
                <c:pt idx="571">
                  <c:v>23.713000000000001</c:v>
                </c:pt>
                <c:pt idx="572">
                  <c:v>23.754000000000001</c:v>
                </c:pt>
                <c:pt idx="573">
                  <c:v>23.795999999999999</c:v>
                </c:pt>
                <c:pt idx="574">
                  <c:v>23.838000000000001</c:v>
                </c:pt>
                <c:pt idx="575">
                  <c:v>23.879000000000001</c:v>
                </c:pt>
                <c:pt idx="576">
                  <c:v>23.920999999999999</c:v>
                </c:pt>
                <c:pt idx="577">
                  <c:v>23.963000000000001</c:v>
                </c:pt>
                <c:pt idx="578">
                  <c:v>24.004000000000001</c:v>
                </c:pt>
                <c:pt idx="579">
                  <c:v>24.045999999999999</c:v>
                </c:pt>
                <c:pt idx="580">
                  <c:v>24.088000000000001</c:v>
                </c:pt>
                <c:pt idx="581">
                  <c:v>24.129000000000001</c:v>
                </c:pt>
                <c:pt idx="582">
                  <c:v>24.170999999999999</c:v>
                </c:pt>
                <c:pt idx="583">
                  <c:v>24.213000000000001</c:v>
                </c:pt>
                <c:pt idx="584">
                  <c:v>24.254000000000001</c:v>
                </c:pt>
                <c:pt idx="585">
                  <c:v>24.295999999999999</c:v>
                </c:pt>
                <c:pt idx="586">
                  <c:v>24.338000000000001</c:v>
                </c:pt>
                <c:pt idx="587">
                  <c:v>24.379000000000001</c:v>
                </c:pt>
                <c:pt idx="588">
                  <c:v>24.420999999999999</c:v>
                </c:pt>
                <c:pt idx="589">
                  <c:v>24.463000000000001</c:v>
                </c:pt>
                <c:pt idx="590">
                  <c:v>24.504000000000001</c:v>
                </c:pt>
                <c:pt idx="591">
                  <c:v>24.545999999999999</c:v>
                </c:pt>
                <c:pt idx="592">
                  <c:v>24.588000000000001</c:v>
                </c:pt>
                <c:pt idx="593">
                  <c:v>24.629000000000001</c:v>
                </c:pt>
                <c:pt idx="594">
                  <c:v>24.670999999999999</c:v>
                </c:pt>
                <c:pt idx="595">
                  <c:v>24.713000000000001</c:v>
                </c:pt>
                <c:pt idx="596">
                  <c:v>24.754000000000001</c:v>
                </c:pt>
                <c:pt idx="597">
                  <c:v>24.795999999999999</c:v>
                </c:pt>
                <c:pt idx="598">
                  <c:v>24.838000000000001</c:v>
                </c:pt>
                <c:pt idx="599">
                  <c:v>24.879000000000001</c:v>
                </c:pt>
                <c:pt idx="600">
                  <c:v>24.920999999999999</c:v>
                </c:pt>
                <c:pt idx="601">
                  <c:v>24.963000000000001</c:v>
                </c:pt>
                <c:pt idx="602">
                  <c:v>25.004000000000001</c:v>
                </c:pt>
                <c:pt idx="603">
                  <c:v>25.045999999999999</c:v>
                </c:pt>
                <c:pt idx="604">
                  <c:v>25.088000000000001</c:v>
                </c:pt>
                <c:pt idx="605">
                  <c:v>25.129000000000001</c:v>
                </c:pt>
                <c:pt idx="606">
                  <c:v>25.170999999999999</c:v>
                </c:pt>
                <c:pt idx="607">
                  <c:v>25.213000000000001</c:v>
                </c:pt>
                <c:pt idx="608">
                  <c:v>25.254000000000001</c:v>
                </c:pt>
                <c:pt idx="609">
                  <c:v>25.295999999999999</c:v>
                </c:pt>
                <c:pt idx="610">
                  <c:v>25.338000000000001</c:v>
                </c:pt>
                <c:pt idx="611">
                  <c:v>25.379000000000001</c:v>
                </c:pt>
                <c:pt idx="612">
                  <c:v>25.420999999999999</c:v>
                </c:pt>
                <c:pt idx="613">
                  <c:v>25.463000000000001</c:v>
                </c:pt>
                <c:pt idx="614">
                  <c:v>25.504000000000001</c:v>
                </c:pt>
                <c:pt idx="615">
                  <c:v>25.545999999999999</c:v>
                </c:pt>
                <c:pt idx="616">
                  <c:v>25.588000000000001</c:v>
                </c:pt>
                <c:pt idx="617">
                  <c:v>25.629000000000001</c:v>
                </c:pt>
                <c:pt idx="618">
                  <c:v>25.670999999999999</c:v>
                </c:pt>
                <c:pt idx="619">
                  <c:v>25.713000000000001</c:v>
                </c:pt>
                <c:pt idx="620">
                  <c:v>25.754000000000001</c:v>
                </c:pt>
                <c:pt idx="621">
                  <c:v>25.795999999999999</c:v>
                </c:pt>
                <c:pt idx="622">
                  <c:v>25.838000000000001</c:v>
                </c:pt>
                <c:pt idx="623">
                  <c:v>25.879000000000001</c:v>
                </c:pt>
                <c:pt idx="624">
                  <c:v>25.920999999999999</c:v>
                </c:pt>
                <c:pt idx="625">
                  <c:v>25.963000000000001</c:v>
                </c:pt>
                <c:pt idx="626">
                  <c:v>26.004000000000001</c:v>
                </c:pt>
                <c:pt idx="627">
                  <c:v>26.045999999999999</c:v>
                </c:pt>
                <c:pt idx="628">
                  <c:v>26.088000000000001</c:v>
                </c:pt>
                <c:pt idx="629">
                  <c:v>26.129000000000001</c:v>
                </c:pt>
                <c:pt idx="630">
                  <c:v>26.170999999999999</c:v>
                </c:pt>
                <c:pt idx="631">
                  <c:v>26.213000000000001</c:v>
                </c:pt>
                <c:pt idx="632">
                  <c:v>26.254000000000001</c:v>
                </c:pt>
                <c:pt idx="633">
                  <c:v>26.295999999999999</c:v>
                </c:pt>
                <c:pt idx="634">
                  <c:v>26.338000000000001</c:v>
                </c:pt>
                <c:pt idx="635">
                  <c:v>26.379000000000001</c:v>
                </c:pt>
                <c:pt idx="636">
                  <c:v>26.420999999999999</c:v>
                </c:pt>
                <c:pt idx="637">
                  <c:v>26.463000000000001</c:v>
                </c:pt>
                <c:pt idx="638">
                  <c:v>26.504000000000001</c:v>
                </c:pt>
                <c:pt idx="639">
                  <c:v>26.545999999999999</c:v>
                </c:pt>
                <c:pt idx="640">
                  <c:v>26.588000000000001</c:v>
                </c:pt>
                <c:pt idx="641">
                  <c:v>26.629000000000001</c:v>
                </c:pt>
                <c:pt idx="642">
                  <c:v>26.670999999999999</c:v>
                </c:pt>
                <c:pt idx="643">
                  <c:v>26.713000000000001</c:v>
                </c:pt>
                <c:pt idx="644">
                  <c:v>26.754000000000001</c:v>
                </c:pt>
                <c:pt idx="645">
                  <c:v>26.795999999999999</c:v>
                </c:pt>
                <c:pt idx="646">
                  <c:v>26.838000000000001</c:v>
                </c:pt>
                <c:pt idx="647">
                  <c:v>26.879000000000001</c:v>
                </c:pt>
                <c:pt idx="648">
                  <c:v>26.920999999999999</c:v>
                </c:pt>
                <c:pt idx="649">
                  <c:v>26.963000000000001</c:v>
                </c:pt>
                <c:pt idx="650">
                  <c:v>27.004000000000001</c:v>
                </c:pt>
                <c:pt idx="651">
                  <c:v>27.045999999999999</c:v>
                </c:pt>
                <c:pt idx="652">
                  <c:v>27.088000000000001</c:v>
                </c:pt>
                <c:pt idx="653">
                  <c:v>27.129000000000001</c:v>
                </c:pt>
                <c:pt idx="654">
                  <c:v>27.170999999999999</c:v>
                </c:pt>
                <c:pt idx="655">
                  <c:v>27.213000000000001</c:v>
                </c:pt>
                <c:pt idx="656">
                  <c:v>27.254000000000001</c:v>
                </c:pt>
                <c:pt idx="657">
                  <c:v>27.295999999999999</c:v>
                </c:pt>
                <c:pt idx="658">
                  <c:v>27.338000000000001</c:v>
                </c:pt>
                <c:pt idx="659">
                  <c:v>27.379000000000001</c:v>
                </c:pt>
                <c:pt idx="660">
                  <c:v>27.420999999999999</c:v>
                </c:pt>
                <c:pt idx="661">
                  <c:v>27.463000000000001</c:v>
                </c:pt>
                <c:pt idx="662">
                  <c:v>27.504000000000001</c:v>
                </c:pt>
                <c:pt idx="663">
                  <c:v>27.545999999999999</c:v>
                </c:pt>
                <c:pt idx="664">
                  <c:v>27.588000000000001</c:v>
                </c:pt>
                <c:pt idx="665">
                  <c:v>27.629000000000001</c:v>
                </c:pt>
                <c:pt idx="666">
                  <c:v>27.670999999999999</c:v>
                </c:pt>
                <c:pt idx="667">
                  <c:v>27.713000000000001</c:v>
                </c:pt>
                <c:pt idx="668">
                  <c:v>27.754000000000001</c:v>
                </c:pt>
                <c:pt idx="669">
                  <c:v>27.795999999999999</c:v>
                </c:pt>
                <c:pt idx="670">
                  <c:v>27.838000000000001</c:v>
                </c:pt>
                <c:pt idx="671">
                  <c:v>27.879000000000001</c:v>
                </c:pt>
                <c:pt idx="672">
                  <c:v>27.920999999999999</c:v>
                </c:pt>
                <c:pt idx="673">
                  <c:v>27.963000000000001</c:v>
                </c:pt>
                <c:pt idx="674">
                  <c:v>28.004000000000001</c:v>
                </c:pt>
              </c:numCache>
            </c:numRef>
          </c:xVal>
          <c:yVal>
            <c:numRef>
              <c:f>Feb!$C$11:$C$685</c:f>
              <c:numCache>
                <c:formatCode>General</c:formatCode>
                <c:ptCount val="675"/>
                <c:pt idx="0">
                  <c:v>22.7</c:v>
                </c:pt>
                <c:pt idx="1">
                  <c:v>22.51</c:v>
                </c:pt>
                <c:pt idx="2">
                  <c:v>22.312000000000001</c:v>
                </c:pt>
                <c:pt idx="3">
                  <c:v>22.035</c:v>
                </c:pt>
                <c:pt idx="4">
                  <c:v>21.731999999999999</c:v>
                </c:pt>
                <c:pt idx="5">
                  <c:v>21.529</c:v>
                </c:pt>
                <c:pt idx="6">
                  <c:v>21.338999999999999</c:v>
                </c:pt>
                <c:pt idx="7">
                  <c:v>21.15</c:v>
                </c:pt>
                <c:pt idx="8">
                  <c:v>20.95</c:v>
                </c:pt>
                <c:pt idx="9">
                  <c:v>20.655999999999999</c:v>
                </c:pt>
                <c:pt idx="10">
                  <c:v>20.792999999999999</c:v>
                </c:pt>
                <c:pt idx="11">
                  <c:v>21.434000000000001</c:v>
                </c:pt>
                <c:pt idx="12">
                  <c:v>21.734999999999999</c:v>
                </c:pt>
                <c:pt idx="13">
                  <c:v>21.800999999999998</c:v>
                </c:pt>
                <c:pt idx="14">
                  <c:v>21.852</c:v>
                </c:pt>
                <c:pt idx="15">
                  <c:v>21.893000000000001</c:v>
                </c:pt>
                <c:pt idx="16">
                  <c:v>21.927</c:v>
                </c:pt>
                <c:pt idx="17">
                  <c:v>21.956</c:v>
                </c:pt>
                <c:pt idx="18">
                  <c:v>21.983000000000001</c:v>
                </c:pt>
                <c:pt idx="19">
                  <c:v>22.007999999999999</c:v>
                </c:pt>
                <c:pt idx="20">
                  <c:v>21.878</c:v>
                </c:pt>
                <c:pt idx="21">
                  <c:v>21.285</c:v>
                </c:pt>
                <c:pt idx="22">
                  <c:v>20.867999999999999</c:v>
                </c:pt>
                <c:pt idx="23">
                  <c:v>20.762</c:v>
                </c:pt>
                <c:pt idx="24">
                  <c:v>20.384</c:v>
                </c:pt>
                <c:pt idx="25">
                  <c:v>20.303999999999998</c:v>
                </c:pt>
                <c:pt idx="26">
                  <c:v>20.126000000000001</c:v>
                </c:pt>
                <c:pt idx="27">
                  <c:v>19.748000000000001</c:v>
                </c:pt>
                <c:pt idx="28">
                  <c:v>19.442</c:v>
                </c:pt>
                <c:pt idx="29">
                  <c:v>19.18</c:v>
                </c:pt>
                <c:pt idx="30">
                  <c:v>18.879000000000001</c:v>
                </c:pt>
                <c:pt idx="31">
                  <c:v>18.544</c:v>
                </c:pt>
                <c:pt idx="32">
                  <c:v>18.202000000000002</c:v>
                </c:pt>
                <c:pt idx="33">
                  <c:v>18.042999999999999</c:v>
                </c:pt>
                <c:pt idx="34">
                  <c:v>18.334</c:v>
                </c:pt>
                <c:pt idx="35">
                  <c:v>19.274000000000001</c:v>
                </c:pt>
                <c:pt idx="36">
                  <c:v>19.751999999999999</c:v>
                </c:pt>
                <c:pt idx="37">
                  <c:v>19.931999999999999</c:v>
                </c:pt>
                <c:pt idx="38">
                  <c:v>20.073</c:v>
                </c:pt>
                <c:pt idx="39">
                  <c:v>20.161000000000001</c:v>
                </c:pt>
                <c:pt idx="40">
                  <c:v>20.228000000000002</c:v>
                </c:pt>
                <c:pt idx="41">
                  <c:v>20.312000000000001</c:v>
                </c:pt>
                <c:pt idx="42">
                  <c:v>20.413</c:v>
                </c:pt>
                <c:pt idx="43">
                  <c:v>20.498000000000001</c:v>
                </c:pt>
                <c:pt idx="44">
                  <c:v>20.393000000000001</c:v>
                </c:pt>
                <c:pt idx="45">
                  <c:v>19.773</c:v>
                </c:pt>
                <c:pt idx="46">
                  <c:v>19.411999999999999</c:v>
                </c:pt>
                <c:pt idx="47">
                  <c:v>19.363</c:v>
                </c:pt>
                <c:pt idx="48">
                  <c:v>19.03</c:v>
                </c:pt>
                <c:pt idx="49">
                  <c:v>18.989000000000001</c:v>
                </c:pt>
                <c:pt idx="50">
                  <c:v>18.881</c:v>
                </c:pt>
                <c:pt idx="51">
                  <c:v>18.559999999999999</c:v>
                </c:pt>
                <c:pt idx="52">
                  <c:v>18.364000000000001</c:v>
                </c:pt>
                <c:pt idx="53">
                  <c:v>18.158999999999999</c:v>
                </c:pt>
                <c:pt idx="54">
                  <c:v>17.891999999999999</c:v>
                </c:pt>
                <c:pt idx="55">
                  <c:v>17.626999999999999</c:v>
                </c:pt>
                <c:pt idx="56">
                  <c:v>17.334</c:v>
                </c:pt>
                <c:pt idx="57">
                  <c:v>16.882000000000001</c:v>
                </c:pt>
                <c:pt idx="58">
                  <c:v>16.821999999999999</c:v>
                </c:pt>
                <c:pt idx="59">
                  <c:v>16.484000000000002</c:v>
                </c:pt>
                <c:pt idx="60">
                  <c:v>16.36</c:v>
                </c:pt>
                <c:pt idx="61">
                  <c:v>16.54</c:v>
                </c:pt>
                <c:pt idx="62">
                  <c:v>16.626000000000001</c:v>
                </c:pt>
                <c:pt idx="63">
                  <c:v>16.594000000000001</c:v>
                </c:pt>
                <c:pt idx="64">
                  <c:v>16.614999999999998</c:v>
                </c:pt>
                <c:pt idx="65">
                  <c:v>16.728000000000002</c:v>
                </c:pt>
                <c:pt idx="66">
                  <c:v>16.423999999999999</c:v>
                </c:pt>
                <c:pt idx="67">
                  <c:v>16.079000000000001</c:v>
                </c:pt>
                <c:pt idx="68">
                  <c:v>15.849</c:v>
                </c:pt>
                <c:pt idx="69">
                  <c:v>15.859</c:v>
                </c:pt>
                <c:pt idx="70">
                  <c:v>15.862</c:v>
                </c:pt>
                <c:pt idx="71">
                  <c:v>15.927</c:v>
                </c:pt>
                <c:pt idx="72">
                  <c:v>15.689</c:v>
                </c:pt>
                <c:pt idx="73">
                  <c:v>15.689</c:v>
                </c:pt>
                <c:pt idx="74">
                  <c:v>15.574</c:v>
                </c:pt>
                <c:pt idx="75">
                  <c:v>15.185</c:v>
                </c:pt>
                <c:pt idx="76">
                  <c:v>14.805</c:v>
                </c:pt>
                <c:pt idx="77">
                  <c:v>14.528</c:v>
                </c:pt>
                <c:pt idx="78">
                  <c:v>14.273</c:v>
                </c:pt>
                <c:pt idx="79">
                  <c:v>14.006</c:v>
                </c:pt>
                <c:pt idx="80">
                  <c:v>13.641</c:v>
                </c:pt>
                <c:pt idx="81">
                  <c:v>13.602</c:v>
                </c:pt>
                <c:pt idx="82">
                  <c:v>13.742000000000001</c:v>
                </c:pt>
                <c:pt idx="83">
                  <c:v>13.955</c:v>
                </c:pt>
                <c:pt idx="84">
                  <c:v>14.162000000000001</c:v>
                </c:pt>
                <c:pt idx="85">
                  <c:v>14.337</c:v>
                </c:pt>
                <c:pt idx="86">
                  <c:v>14.4</c:v>
                </c:pt>
                <c:pt idx="87">
                  <c:v>14.448</c:v>
                </c:pt>
                <c:pt idx="88">
                  <c:v>14.535</c:v>
                </c:pt>
                <c:pt idx="89">
                  <c:v>14.647</c:v>
                </c:pt>
                <c:pt idx="90">
                  <c:v>14.35</c:v>
                </c:pt>
                <c:pt idx="91">
                  <c:v>14.114000000000001</c:v>
                </c:pt>
                <c:pt idx="92">
                  <c:v>13.959</c:v>
                </c:pt>
                <c:pt idx="93">
                  <c:v>13.941000000000001</c:v>
                </c:pt>
                <c:pt idx="94">
                  <c:v>13.941000000000001</c:v>
                </c:pt>
                <c:pt idx="95">
                  <c:v>14.025</c:v>
                </c:pt>
                <c:pt idx="96">
                  <c:v>13.79</c:v>
                </c:pt>
                <c:pt idx="97">
                  <c:v>13.786</c:v>
                </c:pt>
                <c:pt idx="98">
                  <c:v>13.632</c:v>
                </c:pt>
                <c:pt idx="99">
                  <c:v>13.311</c:v>
                </c:pt>
                <c:pt idx="100">
                  <c:v>12.99</c:v>
                </c:pt>
                <c:pt idx="101">
                  <c:v>12.683</c:v>
                </c:pt>
                <c:pt idx="102">
                  <c:v>12.436999999999999</c:v>
                </c:pt>
                <c:pt idx="103">
                  <c:v>12.157</c:v>
                </c:pt>
                <c:pt idx="104">
                  <c:v>11.81</c:v>
                </c:pt>
                <c:pt idx="105">
                  <c:v>11.704000000000001</c:v>
                </c:pt>
                <c:pt idx="106">
                  <c:v>12.055999999999999</c:v>
                </c:pt>
                <c:pt idx="107">
                  <c:v>13.161</c:v>
                </c:pt>
                <c:pt idx="108">
                  <c:v>13.898</c:v>
                </c:pt>
                <c:pt idx="109">
                  <c:v>14.233000000000001</c:v>
                </c:pt>
                <c:pt idx="110">
                  <c:v>14.475</c:v>
                </c:pt>
                <c:pt idx="111">
                  <c:v>14.677</c:v>
                </c:pt>
                <c:pt idx="112">
                  <c:v>14.858000000000001</c:v>
                </c:pt>
                <c:pt idx="113">
                  <c:v>15.115</c:v>
                </c:pt>
                <c:pt idx="114">
                  <c:v>15.316000000000001</c:v>
                </c:pt>
                <c:pt idx="115">
                  <c:v>15.48</c:v>
                </c:pt>
                <c:pt idx="116">
                  <c:v>15.385</c:v>
                </c:pt>
                <c:pt idx="117">
                  <c:v>14.613</c:v>
                </c:pt>
                <c:pt idx="118">
                  <c:v>14.364000000000001</c:v>
                </c:pt>
                <c:pt idx="119">
                  <c:v>14.377000000000001</c:v>
                </c:pt>
                <c:pt idx="120">
                  <c:v>14.156000000000001</c:v>
                </c:pt>
                <c:pt idx="121">
                  <c:v>14.225</c:v>
                </c:pt>
                <c:pt idx="122">
                  <c:v>14.163</c:v>
                </c:pt>
                <c:pt idx="123">
                  <c:v>13.914</c:v>
                </c:pt>
                <c:pt idx="124">
                  <c:v>13.7</c:v>
                </c:pt>
                <c:pt idx="125">
                  <c:v>13.5</c:v>
                </c:pt>
                <c:pt idx="126">
                  <c:v>13.339</c:v>
                </c:pt>
                <c:pt idx="127">
                  <c:v>13.192</c:v>
                </c:pt>
                <c:pt idx="128">
                  <c:v>12.981999999999999</c:v>
                </c:pt>
                <c:pt idx="129">
                  <c:v>12.647</c:v>
                </c:pt>
                <c:pt idx="130">
                  <c:v>12.866</c:v>
                </c:pt>
                <c:pt idx="131">
                  <c:v>13.782</c:v>
                </c:pt>
                <c:pt idx="132">
                  <c:v>14.426</c:v>
                </c:pt>
                <c:pt idx="133">
                  <c:v>14.73</c:v>
                </c:pt>
                <c:pt idx="134">
                  <c:v>14.965999999999999</c:v>
                </c:pt>
                <c:pt idx="135">
                  <c:v>15.16</c:v>
                </c:pt>
                <c:pt idx="136">
                  <c:v>15.337999999999999</c:v>
                </c:pt>
                <c:pt idx="137">
                  <c:v>15.512</c:v>
                </c:pt>
                <c:pt idx="138">
                  <c:v>15.66</c:v>
                </c:pt>
                <c:pt idx="139">
                  <c:v>15.79</c:v>
                </c:pt>
                <c:pt idx="140">
                  <c:v>15.696</c:v>
                </c:pt>
                <c:pt idx="141">
                  <c:v>14.989000000000001</c:v>
                </c:pt>
                <c:pt idx="142">
                  <c:v>14.747</c:v>
                </c:pt>
                <c:pt idx="143">
                  <c:v>14.646000000000001</c:v>
                </c:pt>
                <c:pt idx="144">
                  <c:v>14.302</c:v>
                </c:pt>
                <c:pt idx="145">
                  <c:v>14.247999999999999</c:v>
                </c:pt>
                <c:pt idx="146">
                  <c:v>14.099</c:v>
                </c:pt>
                <c:pt idx="147">
                  <c:v>13.757999999999999</c:v>
                </c:pt>
                <c:pt idx="148">
                  <c:v>13.483000000000001</c:v>
                </c:pt>
                <c:pt idx="149">
                  <c:v>13.255000000000001</c:v>
                </c:pt>
                <c:pt idx="150">
                  <c:v>13.005000000000001</c:v>
                </c:pt>
                <c:pt idx="151">
                  <c:v>12.75</c:v>
                </c:pt>
                <c:pt idx="152">
                  <c:v>12.436999999999999</c:v>
                </c:pt>
                <c:pt idx="153">
                  <c:v>12.484999999999999</c:v>
                </c:pt>
                <c:pt idx="154">
                  <c:v>12.99</c:v>
                </c:pt>
                <c:pt idx="155">
                  <c:v>13.917999999999999</c:v>
                </c:pt>
                <c:pt idx="156">
                  <c:v>14.507999999999999</c:v>
                </c:pt>
                <c:pt idx="157">
                  <c:v>14.815</c:v>
                </c:pt>
                <c:pt idx="158">
                  <c:v>15.016</c:v>
                </c:pt>
                <c:pt idx="159">
                  <c:v>15.186999999999999</c:v>
                </c:pt>
                <c:pt idx="160">
                  <c:v>15.335000000000001</c:v>
                </c:pt>
                <c:pt idx="161">
                  <c:v>15.47</c:v>
                </c:pt>
                <c:pt idx="162">
                  <c:v>15.601000000000001</c:v>
                </c:pt>
                <c:pt idx="163">
                  <c:v>15.725</c:v>
                </c:pt>
                <c:pt idx="164">
                  <c:v>15.680999999999999</c:v>
                </c:pt>
                <c:pt idx="165">
                  <c:v>15.242000000000001</c:v>
                </c:pt>
                <c:pt idx="166">
                  <c:v>15.058999999999999</c:v>
                </c:pt>
                <c:pt idx="167">
                  <c:v>15.084</c:v>
                </c:pt>
                <c:pt idx="168">
                  <c:v>14.922000000000001</c:v>
                </c:pt>
                <c:pt idx="169">
                  <c:v>14.939</c:v>
                </c:pt>
                <c:pt idx="170">
                  <c:v>14.86</c:v>
                </c:pt>
                <c:pt idx="171">
                  <c:v>14.62</c:v>
                </c:pt>
                <c:pt idx="172">
                  <c:v>14.39</c:v>
                </c:pt>
                <c:pt idx="173">
                  <c:v>14.250999999999999</c:v>
                </c:pt>
                <c:pt idx="174">
                  <c:v>14.083</c:v>
                </c:pt>
                <c:pt idx="175">
                  <c:v>13.89</c:v>
                </c:pt>
                <c:pt idx="176">
                  <c:v>13.651</c:v>
                </c:pt>
                <c:pt idx="177">
                  <c:v>13.627000000000001</c:v>
                </c:pt>
                <c:pt idx="178">
                  <c:v>14.045</c:v>
                </c:pt>
                <c:pt idx="179">
                  <c:v>14.769</c:v>
                </c:pt>
                <c:pt idx="180">
                  <c:v>15.212999999999999</c:v>
                </c:pt>
                <c:pt idx="181">
                  <c:v>15.446</c:v>
                </c:pt>
                <c:pt idx="182">
                  <c:v>15.601000000000001</c:v>
                </c:pt>
                <c:pt idx="183">
                  <c:v>15.725</c:v>
                </c:pt>
                <c:pt idx="184">
                  <c:v>15.845000000000001</c:v>
                </c:pt>
                <c:pt idx="185">
                  <c:v>15.961</c:v>
                </c:pt>
                <c:pt idx="186">
                  <c:v>16.068999999999999</c:v>
                </c:pt>
                <c:pt idx="187">
                  <c:v>16.172000000000001</c:v>
                </c:pt>
                <c:pt idx="188">
                  <c:v>16.164999999999999</c:v>
                </c:pt>
                <c:pt idx="189">
                  <c:v>15.933</c:v>
                </c:pt>
                <c:pt idx="190">
                  <c:v>15.787000000000001</c:v>
                </c:pt>
                <c:pt idx="191">
                  <c:v>15.856</c:v>
                </c:pt>
                <c:pt idx="192">
                  <c:v>15.63</c:v>
                </c:pt>
                <c:pt idx="193">
                  <c:v>15.603999999999999</c:v>
                </c:pt>
                <c:pt idx="194">
                  <c:v>15.534000000000001</c:v>
                </c:pt>
                <c:pt idx="195">
                  <c:v>15.223000000000001</c:v>
                </c:pt>
                <c:pt idx="196">
                  <c:v>14.962999999999999</c:v>
                </c:pt>
                <c:pt idx="197">
                  <c:v>14.775</c:v>
                </c:pt>
                <c:pt idx="198">
                  <c:v>14.63</c:v>
                </c:pt>
                <c:pt idx="199">
                  <c:v>14.506</c:v>
                </c:pt>
                <c:pt idx="200">
                  <c:v>14.379</c:v>
                </c:pt>
                <c:pt idx="201">
                  <c:v>14.462999999999999</c:v>
                </c:pt>
                <c:pt idx="202">
                  <c:v>14.863</c:v>
                </c:pt>
                <c:pt idx="203">
                  <c:v>15.51</c:v>
                </c:pt>
                <c:pt idx="204">
                  <c:v>15.872</c:v>
                </c:pt>
                <c:pt idx="205">
                  <c:v>16.050999999999998</c:v>
                </c:pt>
                <c:pt idx="206">
                  <c:v>16.170000000000002</c:v>
                </c:pt>
                <c:pt idx="207">
                  <c:v>16.271000000000001</c:v>
                </c:pt>
                <c:pt idx="208">
                  <c:v>16.369</c:v>
                </c:pt>
                <c:pt idx="209">
                  <c:v>16.463000000000001</c:v>
                </c:pt>
                <c:pt idx="210">
                  <c:v>16.553000000000001</c:v>
                </c:pt>
                <c:pt idx="211">
                  <c:v>16.640999999999998</c:v>
                </c:pt>
                <c:pt idx="212">
                  <c:v>16.667000000000002</c:v>
                </c:pt>
                <c:pt idx="213">
                  <c:v>16.591000000000001</c:v>
                </c:pt>
                <c:pt idx="214">
                  <c:v>16.556999999999999</c:v>
                </c:pt>
                <c:pt idx="215">
                  <c:v>16.643000000000001</c:v>
                </c:pt>
                <c:pt idx="216">
                  <c:v>16.579000000000001</c:v>
                </c:pt>
                <c:pt idx="217">
                  <c:v>16.582000000000001</c:v>
                </c:pt>
                <c:pt idx="218">
                  <c:v>16.489999999999998</c:v>
                </c:pt>
                <c:pt idx="219">
                  <c:v>16.227</c:v>
                </c:pt>
                <c:pt idx="220">
                  <c:v>16.038</c:v>
                </c:pt>
                <c:pt idx="221">
                  <c:v>15.923999999999999</c:v>
                </c:pt>
                <c:pt idx="222">
                  <c:v>15.81</c:v>
                </c:pt>
                <c:pt idx="223">
                  <c:v>15.669</c:v>
                </c:pt>
                <c:pt idx="224">
                  <c:v>15.518000000000001</c:v>
                </c:pt>
                <c:pt idx="225">
                  <c:v>15.602</c:v>
                </c:pt>
                <c:pt idx="226">
                  <c:v>15.835000000000001</c:v>
                </c:pt>
                <c:pt idx="227">
                  <c:v>15.99</c:v>
                </c:pt>
                <c:pt idx="228">
                  <c:v>16.108000000000001</c:v>
                </c:pt>
                <c:pt idx="229">
                  <c:v>16.190999999999999</c:v>
                </c:pt>
                <c:pt idx="230">
                  <c:v>16.262</c:v>
                </c:pt>
                <c:pt idx="231">
                  <c:v>16.356000000000002</c:v>
                </c:pt>
                <c:pt idx="232">
                  <c:v>16.466000000000001</c:v>
                </c:pt>
                <c:pt idx="233">
                  <c:v>16.588999999999999</c:v>
                </c:pt>
                <c:pt idx="234">
                  <c:v>16.559000000000001</c:v>
                </c:pt>
                <c:pt idx="235">
                  <c:v>16.503</c:v>
                </c:pt>
                <c:pt idx="236">
                  <c:v>16.472000000000001</c:v>
                </c:pt>
                <c:pt idx="237">
                  <c:v>16.552</c:v>
                </c:pt>
                <c:pt idx="238">
                  <c:v>16.62</c:v>
                </c:pt>
                <c:pt idx="239">
                  <c:v>16.734999999999999</c:v>
                </c:pt>
                <c:pt idx="240">
                  <c:v>16.696000000000002</c:v>
                </c:pt>
                <c:pt idx="241">
                  <c:v>16.754000000000001</c:v>
                </c:pt>
                <c:pt idx="242">
                  <c:v>16.677</c:v>
                </c:pt>
                <c:pt idx="243">
                  <c:v>16.451000000000001</c:v>
                </c:pt>
                <c:pt idx="244">
                  <c:v>16.282</c:v>
                </c:pt>
                <c:pt idx="245">
                  <c:v>16.138999999999999</c:v>
                </c:pt>
                <c:pt idx="246">
                  <c:v>16.117000000000001</c:v>
                </c:pt>
                <c:pt idx="247">
                  <c:v>16.004000000000001</c:v>
                </c:pt>
                <c:pt idx="248">
                  <c:v>15.787000000000001</c:v>
                </c:pt>
                <c:pt idx="249">
                  <c:v>15.84</c:v>
                </c:pt>
                <c:pt idx="250">
                  <c:v>16.091999999999999</c:v>
                </c:pt>
                <c:pt idx="251">
                  <c:v>16.234999999999999</c:v>
                </c:pt>
                <c:pt idx="252">
                  <c:v>16.324000000000002</c:v>
                </c:pt>
                <c:pt idx="253">
                  <c:v>16.407</c:v>
                </c:pt>
                <c:pt idx="254">
                  <c:v>16.481000000000002</c:v>
                </c:pt>
                <c:pt idx="255">
                  <c:v>16.556999999999999</c:v>
                </c:pt>
                <c:pt idx="256">
                  <c:v>16.648</c:v>
                </c:pt>
                <c:pt idx="257">
                  <c:v>16.78</c:v>
                </c:pt>
                <c:pt idx="258">
                  <c:v>16.763999999999999</c:v>
                </c:pt>
                <c:pt idx="259">
                  <c:v>16.736000000000001</c:v>
                </c:pt>
                <c:pt idx="260">
                  <c:v>16.696999999999999</c:v>
                </c:pt>
                <c:pt idx="261">
                  <c:v>16.759</c:v>
                </c:pt>
                <c:pt idx="262">
                  <c:v>16.808</c:v>
                </c:pt>
                <c:pt idx="263">
                  <c:v>16.893999999999998</c:v>
                </c:pt>
                <c:pt idx="264">
                  <c:v>16.805</c:v>
                </c:pt>
                <c:pt idx="265">
                  <c:v>16.861000000000001</c:v>
                </c:pt>
                <c:pt idx="266">
                  <c:v>16.831</c:v>
                </c:pt>
                <c:pt idx="267">
                  <c:v>16.594000000000001</c:v>
                </c:pt>
                <c:pt idx="268">
                  <c:v>16.404</c:v>
                </c:pt>
                <c:pt idx="269">
                  <c:v>16.260999999999999</c:v>
                </c:pt>
                <c:pt idx="270">
                  <c:v>16.148</c:v>
                </c:pt>
                <c:pt idx="271">
                  <c:v>16.029</c:v>
                </c:pt>
                <c:pt idx="272">
                  <c:v>15.843999999999999</c:v>
                </c:pt>
                <c:pt idx="273">
                  <c:v>15.871</c:v>
                </c:pt>
                <c:pt idx="274">
                  <c:v>16.227</c:v>
                </c:pt>
                <c:pt idx="275">
                  <c:v>16.678999999999998</c:v>
                </c:pt>
                <c:pt idx="276">
                  <c:v>16.904</c:v>
                </c:pt>
                <c:pt idx="277">
                  <c:v>17.035</c:v>
                </c:pt>
                <c:pt idx="278">
                  <c:v>17.137</c:v>
                </c:pt>
                <c:pt idx="279">
                  <c:v>17.221</c:v>
                </c:pt>
                <c:pt idx="280">
                  <c:v>17.295999999999999</c:v>
                </c:pt>
                <c:pt idx="281">
                  <c:v>17.367000000000001</c:v>
                </c:pt>
                <c:pt idx="282">
                  <c:v>17.434000000000001</c:v>
                </c:pt>
                <c:pt idx="283">
                  <c:v>17.498000000000001</c:v>
                </c:pt>
                <c:pt idx="284">
                  <c:v>17.518999999999998</c:v>
                </c:pt>
                <c:pt idx="285">
                  <c:v>17.462</c:v>
                </c:pt>
                <c:pt idx="286">
                  <c:v>17.443000000000001</c:v>
                </c:pt>
                <c:pt idx="287">
                  <c:v>17.518000000000001</c:v>
                </c:pt>
                <c:pt idx="288">
                  <c:v>17.469000000000001</c:v>
                </c:pt>
                <c:pt idx="289">
                  <c:v>17.506</c:v>
                </c:pt>
                <c:pt idx="290">
                  <c:v>17.510999999999999</c:v>
                </c:pt>
                <c:pt idx="291">
                  <c:v>17.425000000000001</c:v>
                </c:pt>
                <c:pt idx="292">
                  <c:v>17.367999999999999</c:v>
                </c:pt>
                <c:pt idx="293">
                  <c:v>17.289000000000001</c:v>
                </c:pt>
                <c:pt idx="294">
                  <c:v>17.190999999999999</c:v>
                </c:pt>
                <c:pt idx="295">
                  <c:v>17.09</c:v>
                </c:pt>
                <c:pt idx="296">
                  <c:v>16.966000000000001</c:v>
                </c:pt>
                <c:pt idx="297">
                  <c:v>16.946999999999999</c:v>
                </c:pt>
                <c:pt idx="298">
                  <c:v>17.170999999999999</c:v>
                </c:pt>
                <c:pt idx="299">
                  <c:v>17.506</c:v>
                </c:pt>
                <c:pt idx="300">
                  <c:v>17.66</c:v>
                </c:pt>
                <c:pt idx="301">
                  <c:v>17.757999999999999</c:v>
                </c:pt>
                <c:pt idx="302">
                  <c:v>17.826000000000001</c:v>
                </c:pt>
                <c:pt idx="303">
                  <c:v>17.885000000000002</c:v>
                </c:pt>
                <c:pt idx="304">
                  <c:v>17.939</c:v>
                </c:pt>
                <c:pt idx="305">
                  <c:v>17.989999999999998</c:v>
                </c:pt>
                <c:pt idx="306">
                  <c:v>18.04</c:v>
                </c:pt>
                <c:pt idx="307">
                  <c:v>18.087</c:v>
                </c:pt>
                <c:pt idx="308">
                  <c:v>18.094000000000001</c:v>
                </c:pt>
                <c:pt idx="309">
                  <c:v>18.016999999999999</c:v>
                </c:pt>
                <c:pt idx="310">
                  <c:v>17.963000000000001</c:v>
                </c:pt>
                <c:pt idx="311">
                  <c:v>18.023</c:v>
                </c:pt>
                <c:pt idx="312">
                  <c:v>17.925000000000001</c:v>
                </c:pt>
                <c:pt idx="313">
                  <c:v>17.945</c:v>
                </c:pt>
                <c:pt idx="314">
                  <c:v>17.901</c:v>
                </c:pt>
                <c:pt idx="315">
                  <c:v>17.672000000000001</c:v>
                </c:pt>
                <c:pt idx="316">
                  <c:v>17.469000000000001</c:v>
                </c:pt>
                <c:pt idx="317">
                  <c:v>17.329000000000001</c:v>
                </c:pt>
                <c:pt idx="318">
                  <c:v>17.184999999999999</c:v>
                </c:pt>
                <c:pt idx="319">
                  <c:v>17.05</c:v>
                </c:pt>
                <c:pt idx="320">
                  <c:v>16.870999999999999</c:v>
                </c:pt>
                <c:pt idx="321">
                  <c:v>16.922999999999998</c:v>
                </c:pt>
                <c:pt idx="322">
                  <c:v>17.225000000000001</c:v>
                </c:pt>
                <c:pt idx="323">
                  <c:v>17.603000000000002</c:v>
                </c:pt>
                <c:pt idx="324">
                  <c:v>17.786000000000001</c:v>
                </c:pt>
                <c:pt idx="325">
                  <c:v>17.888999999999999</c:v>
                </c:pt>
                <c:pt idx="326">
                  <c:v>17.968</c:v>
                </c:pt>
                <c:pt idx="327">
                  <c:v>18.032</c:v>
                </c:pt>
                <c:pt idx="328">
                  <c:v>18.088999999999999</c:v>
                </c:pt>
                <c:pt idx="329">
                  <c:v>18.141999999999999</c:v>
                </c:pt>
                <c:pt idx="330">
                  <c:v>18.192</c:v>
                </c:pt>
                <c:pt idx="331">
                  <c:v>18.239999999999998</c:v>
                </c:pt>
                <c:pt idx="332">
                  <c:v>18.251000000000001</c:v>
                </c:pt>
                <c:pt idx="333">
                  <c:v>18.195</c:v>
                </c:pt>
                <c:pt idx="334">
                  <c:v>18.167999999999999</c:v>
                </c:pt>
                <c:pt idx="335">
                  <c:v>18.222999999999999</c:v>
                </c:pt>
                <c:pt idx="336">
                  <c:v>18.158000000000001</c:v>
                </c:pt>
                <c:pt idx="337">
                  <c:v>18.192</c:v>
                </c:pt>
                <c:pt idx="338">
                  <c:v>18.184999999999999</c:v>
                </c:pt>
                <c:pt idx="339">
                  <c:v>18.062999999999999</c:v>
                </c:pt>
                <c:pt idx="340">
                  <c:v>17.968</c:v>
                </c:pt>
                <c:pt idx="341">
                  <c:v>17.887</c:v>
                </c:pt>
                <c:pt idx="342">
                  <c:v>17.818000000000001</c:v>
                </c:pt>
                <c:pt idx="343">
                  <c:v>17.744</c:v>
                </c:pt>
                <c:pt idx="344">
                  <c:v>17.623000000000001</c:v>
                </c:pt>
                <c:pt idx="345">
                  <c:v>17.649999999999999</c:v>
                </c:pt>
                <c:pt idx="346">
                  <c:v>17.838999999999999</c:v>
                </c:pt>
                <c:pt idx="347">
                  <c:v>18.102</c:v>
                </c:pt>
                <c:pt idx="348">
                  <c:v>18.253</c:v>
                </c:pt>
                <c:pt idx="349">
                  <c:v>18.329000000000001</c:v>
                </c:pt>
                <c:pt idx="350">
                  <c:v>18.376999999999999</c:v>
                </c:pt>
                <c:pt idx="351">
                  <c:v>18.422999999999998</c:v>
                </c:pt>
                <c:pt idx="352">
                  <c:v>18.47</c:v>
                </c:pt>
                <c:pt idx="353">
                  <c:v>18.513999999999999</c:v>
                </c:pt>
                <c:pt idx="354">
                  <c:v>18.555</c:v>
                </c:pt>
                <c:pt idx="355">
                  <c:v>18.594000000000001</c:v>
                </c:pt>
                <c:pt idx="356">
                  <c:v>18.606000000000002</c:v>
                </c:pt>
                <c:pt idx="357">
                  <c:v>18.588000000000001</c:v>
                </c:pt>
                <c:pt idx="358">
                  <c:v>18.584</c:v>
                </c:pt>
                <c:pt idx="359">
                  <c:v>18.629000000000001</c:v>
                </c:pt>
                <c:pt idx="360">
                  <c:v>18.613</c:v>
                </c:pt>
                <c:pt idx="361">
                  <c:v>18.629000000000001</c:v>
                </c:pt>
                <c:pt idx="362">
                  <c:v>18.632000000000001</c:v>
                </c:pt>
                <c:pt idx="363">
                  <c:v>18.61</c:v>
                </c:pt>
                <c:pt idx="364">
                  <c:v>18.603999999999999</c:v>
                </c:pt>
                <c:pt idx="365">
                  <c:v>18.62</c:v>
                </c:pt>
                <c:pt idx="366">
                  <c:v>18.617999999999999</c:v>
                </c:pt>
                <c:pt idx="367">
                  <c:v>18.61</c:v>
                </c:pt>
                <c:pt idx="368">
                  <c:v>18.588000000000001</c:v>
                </c:pt>
                <c:pt idx="369">
                  <c:v>18.562000000000001</c:v>
                </c:pt>
                <c:pt idx="370">
                  <c:v>18.638000000000002</c:v>
                </c:pt>
                <c:pt idx="371">
                  <c:v>18.78</c:v>
                </c:pt>
                <c:pt idx="372">
                  <c:v>18.850000000000001</c:v>
                </c:pt>
                <c:pt idx="373">
                  <c:v>18.898</c:v>
                </c:pt>
                <c:pt idx="374">
                  <c:v>18.934999999999999</c:v>
                </c:pt>
                <c:pt idx="375">
                  <c:v>18.966999999999999</c:v>
                </c:pt>
                <c:pt idx="376">
                  <c:v>18.997</c:v>
                </c:pt>
                <c:pt idx="377">
                  <c:v>19.026</c:v>
                </c:pt>
                <c:pt idx="378">
                  <c:v>19.053999999999998</c:v>
                </c:pt>
                <c:pt idx="379">
                  <c:v>19.082000000000001</c:v>
                </c:pt>
                <c:pt idx="380">
                  <c:v>19.07</c:v>
                </c:pt>
                <c:pt idx="381">
                  <c:v>18.998000000000001</c:v>
                </c:pt>
                <c:pt idx="382">
                  <c:v>18.959</c:v>
                </c:pt>
                <c:pt idx="383">
                  <c:v>19.015999999999998</c:v>
                </c:pt>
                <c:pt idx="384">
                  <c:v>18.966999999999999</c:v>
                </c:pt>
                <c:pt idx="385">
                  <c:v>18.986000000000001</c:v>
                </c:pt>
                <c:pt idx="386">
                  <c:v>18.936</c:v>
                </c:pt>
                <c:pt idx="387">
                  <c:v>18.731999999999999</c:v>
                </c:pt>
                <c:pt idx="388">
                  <c:v>18.518999999999998</c:v>
                </c:pt>
                <c:pt idx="389">
                  <c:v>18.321000000000002</c:v>
                </c:pt>
                <c:pt idx="390">
                  <c:v>18.137</c:v>
                </c:pt>
                <c:pt idx="391">
                  <c:v>18.041</c:v>
                </c:pt>
                <c:pt idx="392">
                  <c:v>17.87</c:v>
                </c:pt>
                <c:pt idx="393">
                  <c:v>17.97</c:v>
                </c:pt>
                <c:pt idx="394">
                  <c:v>18.186</c:v>
                </c:pt>
                <c:pt idx="395">
                  <c:v>18.318999999999999</c:v>
                </c:pt>
                <c:pt idx="396">
                  <c:v>18.425000000000001</c:v>
                </c:pt>
                <c:pt idx="397">
                  <c:v>18.5</c:v>
                </c:pt>
                <c:pt idx="398">
                  <c:v>18.561</c:v>
                </c:pt>
                <c:pt idx="399">
                  <c:v>18.609000000000002</c:v>
                </c:pt>
                <c:pt idx="400">
                  <c:v>18.675000000000001</c:v>
                </c:pt>
                <c:pt idx="401">
                  <c:v>18.757999999999999</c:v>
                </c:pt>
                <c:pt idx="402">
                  <c:v>18.774999999999999</c:v>
                </c:pt>
                <c:pt idx="403">
                  <c:v>18.734999999999999</c:v>
                </c:pt>
                <c:pt idx="404">
                  <c:v>18.678999999999998</c:v>
                </c:pt>
                <c:pt idx="405">
                  <c:v>18.687999999999999</c:v>
                </c:pt>
                <c:pt idx="406">
                  <c:v>18.695</c:v>
                </c:pt>
                <c:pt idx="407">
                  <c:v>18.765000000000001</c:v>
                </c:pt>
                <c:pt idx="408">
                  <c:v>18.696000000000002</c:v>
                </c:pt>
                <c:pt idx="409">
                  <c:v>18.725000000000001</c:v>
                </c:pt>
                <c:pt idx="410">
                  <c:v>18.699000000000002</c:v>
                </c:pt>
                <c:pt idx="411">
                  <c:v>18.484000000000002</c:v>
                </c:pt>
                <c:pt idx="412">
                  <c:v>18.306999999999999</c:v>
                </c:pt>
                <c:pt idx="413">
                  <c:v>18.146000000000001</c:v>
                </c:pt>
                <c:pt idx="414">
                  <c:v>18.021999999999998</c:v>
                </c:pt>
                <c:pt idx="415">
                  <c:v>17.908999999999999</c:v>
                </c:pt>
                <c:pt idx="416">
                  <c:v>17.806999999999999</c:v>
                </c:pt>
                <c:pt idx="417">
                  <c:v>17.739999999999998</c:v>
                </c:pt>
                <c:pt idx="418">
                  <c:v>17.866</c:v>
                </c:pt>
                <c:pt idx="419">
                  <c:v>17.965</c:v>
                </c:pt>
                <c:pt idx="420">
                  <c:v>18.077000000000002</c:v>
                </c:pt>
                <c:pt idx="421">
                  <c:v>18.206</c:v>
                </c:pt>
                <c:pt idx="422">
                  <c:v>18.251999999999999</c:v>
                </c:pt>
                <c:pt idx="423">
                  <c:v>18.271999999999998</c:v>
                </c:pt>
                <c:pt idx="424">
                  <c:v>18.315000000000001</c:v>
                </c:pt>
                <c:pt idx="425">
                  <c:v>18.396000000000001</c:v>
                </c:pt>
                <c:pt idx="426">
                  <c:v>18.373999999999999</c:v>
                </c:pt>
                <c:pt idx="427">
                  <c:v>18.343</c:v>
                </c:pt>
                <c:pt idx="428">
                  <c:v>18.329000000000001</c:v>
                </c:pt>
                <c:pt idx="429">
                  <c:v>18.38</c:v>
                </c:pt>
                <c:pt idx="430">
                  <c:v>18.396000000000001</c:v>
                </c:pt>
                <c:pt idx="431">
                  <c:v>18.454999999999998</c:v>
                </c:pt>
                <c:pt idx="432">
                  <c:v>18.300999999999998</c:v>
                </c:pt>
                <c:pt idx="433">
                  <c:v>18.262</c:v>
                </c:pt>
                <c:pt idx="434">
                  <c:v>18.154</c:v>
                </c:pt>
                <c:pt idx="435">
                  <c:v>17.884</c:v>
                </c:pt>
                <c:pt idx="436">
                  <c:v>17.689</c:v>
                </c:pt>
                <c:pt idx="437">
                  <c:v>17.553000000000001</c:v>
                </c:pt>
                <c:pt idx="438">
                  <c:v>17.434999999999999</c:v>
                </c:pt>
                <c:pt idx="439">
                  <c:v>17.298999999999999</c:v>
                </c:pt>
                <c:pt idx="440">
                  <c:v>17.131</c:v>
                </c:pt>
                <c:pt idx="441">
                  <c:v>16.954000000000001</c:v>
                </c:pt>
                <c:pt idx="442">
                  <c:v>17.242000000000001</c:v>
                </c:pt>
                <c:pt idx="443">
                  <c:v>17.808</c:v>
                </c:pt>
                <c:pt idx="444">
                  <c:v>18.047000000000001</c:v>
                </c:pt>
                <c:pt idx="445">
                  <c:v>18.172999999999998</c:v>
                </c:pt>
                <c:pt idx="446">
                  <c:v>18.263000000000002</c:v>
                </c:pt>
                <c:pt idx="447">
                  <c:v>18.334</c:v>
                </c:pt>
                <c:pt idx="448">
                  <c:v>18.395</c:v>
                </c:pt>
                <c:pt idx="449">
                  <c:v>18.451000000000001</c:v>
                </c:pt>
                <c:pt idx="450">
                  <c:v>18.504000000000001</c:v>
                </c:pt>
                <c:pt idx="451">
                  <c:v>18.555</c:v>
                </c:pt>
                <c:pt idx="452">
                  <c:v>18.54</c:v>
                </c:pt>
                <c:pt idx="453">
                  <c:v>18.471</c:v>
                </c:pt>
                <c:pt idx="454">
                  <c:v>18.45</c:v>
                </c:pt>
                <c:pt idx="455">
                  <c:v>18.498000000000001</c:v>
                </c:pt>
                <c:pt idx="456">
                  <c:v>18.431999999999999</c:v>
                </c:pt>
                <c:pt idx="457">
                  <c:v>18.364999999999998</c:v>
                </c:pt>
                <c:pt idx="458">
                  <c:v>18.245999999999999</c:v>
                </c:pt>
                <c:pt idx="459">
                  <c:v>18.065000000000001</c:v>
                </c:pt>
                <c:pt idx="460">
                  <c:v>17.895</c:v>
                </c:pt>
                <c:pt idx="461">
                  <c:v>17.77</c:v>
                </c:pt>
                <c:pt idx="462">
                  <c:v>17.693999999999999</c:v>
                </c:pt>
                <c:pt idx="463">
                  <c:v>17.609000000000002</c:v>
                </c:pt>
                <c:pt idx="464">
                  <c:v>17.492999999999999</c:v>
                </c:pt>
                <c:pt idx="465">
                  <c:v>17.603999999999999</c:v>
                </c:pt>
                <c:pt idx="466">
                  <c:v>17.882000000000001</c:v>
                </c:pt>
                <c:pt idx="467">
                  <c:v>18.190999999999999</c:v>
                </c:pt>
                <c:pt idx="468">
                  <c:v>18.335000000000001</c:v>
                </c:pt>
                <c:pt idx="469">
                  <c:v>18.428000000000001</c:v>
                </c:pt>
                <c:pt idx="470">
                  <c:v>18.492000000000001</c:v>
                </c:pt>
                <c:pt idx="471">
                  <c:v>18.547000000000001</c:v>
                </c:pt>
                <c:pt idx="472">
                  <c:v>18.597000000000001</c:v>
                </c:pt>
                <c:pt idx="473">
                  <c:v>18.643999999999998</c:v>
                </c:pt>
                <c:pt idx="474">
                  <c:v>18.687999999999999</c:v>
                </c:pt>
                <c:pt idx="475">
                  <c:v>18.731000000000002</c:v>
                </c:pt>
                <c:pt idx="476">
                  <c:v>18.744</c:v>
                </c:pt>
                <c:pt idx="477">
                  <c:v>18.716999999999999</c:v>
                </c:pt>
                <c:pt idx="478">
                  <c:v>18.692</c:v>
                </c:pt>
                <c:pt idx="479">
                  <c:v>18.731000000000002</c:v>
                </c:pt>
                <c:pt idx="480">
                  <c:v>18.670999999999999</c:v>
                </c:pt>
                <c:pt idx="481">
                  <c:v>18.698</c:v>
                </c:pt>
                <c:pt idx="482">
                  <c:v>18.683</c:v>
                </c:pt>
                <c:pt idx="483">
                  <c:v>18.545999999999999</c:v>
                </c:pt>
                <c:pt idx="484">
                  <c:v>18.388999999999999</c:v>
                </c:pt>
                <c:pt idx="485">
                  <c:v>18.283999999999999</c:v>
                </c:pt>
                <c:pt idx="486">
                  <c:v>18.187999999999999</c:v>
                </c:pt>
                <c:pt idx="487">
                  <c:v>18.067</c:v>
                </c:pt>
                <c:pt idx="488">
                  <c:v>17.931999999999999</c:v>
                </c:pt>
                <c:pt idx="489">
                  <c:v>17.992999999999999</c:v>
                </c:pt>
                <c:pt idx="490">
                  <c:v>18.238</c:v>
                </c:pt>
                <c:pt idx="491">
                  <c:v>18.501999999999999</c:v>
                </c:pt>
                <c:pt idx="492">
                  <c:v>18.626000000000001</c:v>
                </c:pt>
                <c:pt idx="493">
                  <c:v>18.704999999999998</c:v>
                </c:pt>
                <c:pt idx="494">
                  <c:v>18.760000000000002</c:v>
                </c:pt>
                <c:pt idx="495">
                  <c:v>18.806000000000001</c:v>
                </c:pt>
                <c:pt idx="496">
                  <c:v>18.847999999999999</c:v>
                </c:pt>
                <c:pt idx="497">
                  <c:v>18.887</c:v>
                </c:pt>
                <c:pt idx="498">
                  <c:v>18.925000000000001</c:v>
                </c:pt>
                <c:pt idx="499">
                  <c:v>18.960999999999999</c:v>
                </c:pt>
                <c:pt idx="500">
                  <c:v>18.974</c:v>
                </c:pt>
                <c:pt idx="501">
                  <c:v>18.963000000000001</c:v>
                </c:pt>
                <c:pt idx="502">
                  <c:v>18.956</c:v>
                </c:pt>
                <c:pt idx="503">
                  <c:v>18.988</c:v>
                </c:pt>
                <c:pt idx="504">
                  <c:v>18.934999999999999</c:v>
                </c:pt>
                <c:pt idx="505">
                  <c:v>18.945</c:v>
                </c:pt>
                <c:pt idx="506">
                  <c:v>18.927</c:v>
                </c:pt>
                <c:pt idx="507">
                  <c:v>18.826000000000001</c:v>
                </c:pt>
                <c:pt idx="508">
                  <c:v>18.707999999999998</c:v>
                </c:pt>
                <c:pt idx="509">
                  <c:v>18.634</c:v>
                </c:pt>
                <c:pt idx="510">
                  <c:v>18.576000000000001</c:v>
                </c:pt>
                <c:pt idx="511">
                  <c:v>18.577999999999999</c:v>
                </c:pt>
                <c:pt idx="512">
                  <c:v>18.544</c:v>
                </c:pt>
                <c:pt idx="513">
                  <c:v>18.622</c:v>
                </c:pt>
                <c:pt idx="514">
                  <c:v>18.741</c:v>
                </c:pt>
                <c:pt idx="515">
                  <c:v>18.908000000000001</c:v>
                </c:pt>
                <c:pt idx="516">
                  <c:v>19.004999999999999</c:v>
                </c:pt>
                <c:pt idx="517">
                  <c:v>19.055</c:v>
                </c:pt>
                <c:pt idx="518">
                  <c:v>19.088999999999999</c:v>
                </c:pt>
                <c:pt idx="519">
                  <c:v>19.125</c:v>
                </c:pt>
                <c:pt idx="520">
                  <c:v>19.158999999999999</c:v>
                </c:pt>
                <c:pt idx="521">
                  <c:v>19.189</c:v>
                </c:pt>
                <c:pt idx="522">
                  <c:v>19.219000000000001</c:v>
                </c:pt>
                <c:pt idx="523">
                  <c:v>19.247</c:v>
                </c:pt>
                <c:pt idx="524">
                  <c:v>19.25</c:v>
                </c:pt>
                <c:pt idx="525">
                  <c:v>19.227</c:v>
                </c:pt>
                <c:pt idx="526">
                  <c:v>19.216999999999999</c:v>
                </c:pt>
                <c:pt idx="527">
                  <c:v>19.251999999999999</c:v>
                </c:pt>
                <c:pt idx="528">
                  <c:v>19.228999999999999</c:v>
                </c:pt>
                <c:pt idx="529">
                  <c:v>19.236999999999998</c:v>
                </c:pt>
                <c:pt idx="530">
                  <c:v>19.236000000000001</c:v>
                </c:pt>
                <c:pt idx="531">
                  <c:v>19.216999999999999</c:v>
                </c:pt>
                <c:pt idx="532">
                  <c:v>19.196000000000002</c:v>
                </c:pt>
                <c:pt idx="533">
                  <c:v>19.164000000000001</c:v>
                </c:pt>
                <c:pt idx="534">
                  <c:v>19.138999999999999</c:v>
                </c:pt>
                <c:pt idx="535">
                  <c:v>19.117999999999999</c:v>
                </c:pt>
                <c:pt idx="536">
                  <c:v>19.052</c:v>
                </c:pt>
                <c:pt idx="537">
                  <c:v>19.071999999999999</c:v>
                </c:pt>
                <c:pt idx="538">
                  <c:v>19.172000000000001</c:v>
                </c:pt>
                <c:pt idx="539">
                  <c:v>19.29</c:v>
                </c:pt>
                <c:pt idx="540">
                  <c:v>19.350999999999999</c:v>
                </c:pt>
                <c:pt idx="541">
                  <c:v>19.391999999999999</c:v>
                </c:pt>
                <c:pt idx="542">
                  <c:v>19.422000000000001</c:v>
                </c:pt>
                <c:pt idx="543">
                  <c:v>19.449000000000002</c:v>
                </c:pt>
                <c:pt idx="544">
                  <c:v>19.472999999999999</c:v>
                </c:pt>
                <c:pt idx="545">
                  <c:v>19.497</c:v>
                </c:pt>
                <c:pt idx="546">
                  <c:v>19.518999999999998</c:v>
                </c:pt>
                <c:pt idx="547">
                  <c:v>19.541</c:v>
                </c:pt>
                <c:pt idx="548">
                  <c:v>19.521999999999998</c:v>
                </c:pt>
                <c:pt idx="549">
                  <c:v>19.472999999999999</c:v>
                </c:pt>
                <c:pt idx="550">
                  <c:v>19.454999999999998</c:v>
                </c:pt>
                <c:pt idx="551">
                  <c:v>19.484000000000002</c:v>
                </c:pt>
                <c:pt idx="552">
                  <c:v>19.463999999999999</c:v>
                </c:pt>
                <c:pt idx="553">
                  <c:v>19.466999999999999</c:v>
                </c:pt>
                <c:pt idx="554">
                  <c:v>19.446000000000002</c:v>
                </c:pt>
                <c:pt idx="555">
                  <c:v>19.332999999999998</c:v>
                </c:pt>
                <c:pt idx="556">
                  <c:v>19.245000000000001</c:v>
                </c:pt>
                <c:pt idx="557">
                  <c:v>19.155999999999999</c:v>
                </c:pt>
                <c:pt idx="558">
                  <c:v>19.071999999999999</c:v>
                </c:pt>
                <c:pt idx="559">
                  <c:v>18.984000000000002</c:v>
                </c:pt>
                <c:pt idx="560">
                  <c:v>18.864999999999998</c:v>
                </c:pt>
                <c:pt idx="561">
                  <c:v>18.875</c:v>
                </c:pt>
                <c:pt idx="562">
                  <c:v>18.983000000000001</c:v>
                </c:pt>
                <c:pt idx="563">
                  <c:v>18.968</c:v>
                </c:pt>
                <c:pt idx="564">
                  <c:v>19.018999999999998</c:v>
                </c:pt>
                <c:pt idx="565">
                  <c:v>19.062000000000001</c:v>
                </c:pt>
                <c:pt idx="566">
                  <c:v>19.094000000000001</c:v>
                </c:pt>
                <c:pt idx="567">
                  <c:v>19.097000000000001</c:v>
                </c:pt>
                <c:pt idx="568">
                  <c:v>19.096</c:v>
                </c:pt>
                <c:pt idx="569">
                  <c:v>19.135999999999999</c:v>
                </c:pt>
                <c:pt idx="570">
                  <c:v>19.021000000000001</c:v>
                </c:pt>
                <c:pt idx="571">
                  <c:v>18.919</c:v>
                </c:pt>
                <c:pt idx="572">
                  <c:v>18.850000000000001</c:v>
                </c:pt>
                <c:pt idx="573">
                  <c:v>18.879000000000001</c:v>
                </c:pt>
                <c:pt idx="574">
                  <c:v>18.920000000000002</c:v>
                </c:pt>
                <c:pt idx="575">
                  <c:v>19.048999999999999</c:v>
                </c:pt>
                <c:pt idx="576">
                  <c:v>18.98</c:v>
                </c:pt>
                <c:pt idx="577">
                  <c:v>18.981999999999999</c:v>
                </c:pt>
                <c:pt idx="578">
                  <c:v>18.922000000000001</c:v>
                </c:pt>
                <c:pt idx="579">
                  <c:v>18.77</c:v>
                </c:pt>
                <c:pt idx="580">
                  <c:v>18.652999999999999</c:v>
                </c:pt>
                <c:pt idx="581">
                  <c:v>18.582000000000001</c:v>
                </c:pt>
                <c:pt idx="582">
                  <c:v>18.504000000000001</c:v>
                </c:pt>
                <c:pt idx="583">
                  <c:v>18.393000000000001</c:v>
                </c:pt>
                <c:pt idx="584">
                  <c:v>18.257000000000001</c:v>
                </c:pt>
                <c:pt idx="585">
                  <c:v>18.238</c:v>
                </c:pt>
                <c:pt idx="586">
                  <c:v>18.346</c:v>
                </c:pt>
                <c:pt idx="587">
                  <c:v>18.335999999999999</c:v>
                </c:pt>
                <c:pt idx="588">
                  <c:v>18.297000000000001</c:v>
                </c:pt>
                <c:pt idx="589">
                  <c:v>18.265999999999998</c:v>
                </c:pt>
                <c:pt idx="590">
                  <c:v>18.215</c:v>
                </c:pt>
                <c:pt idx="591">
                  <c:v>18.140999999999998</c:v>
                </c:pt>
                <c:pt idx="592">
                  <c:v>18.170999999999999</c:v>
                </c:pt>
                <c:pt idx="593">
                  <c:v>18.315000000000001</c:v>
                </c:pt>
                <c:pt idx="594">
                  <c:v>18.218</c:v>
                </c:pt>
                <c:pt idx="595">
                  <c:v>18.12</c:v>
                </c:pt>
                <c:pt idx="596">
                  <c:v>18.018000000000001</c:v>
                </c:pt>
                <c:pt idx="597">
                  <c:v>18.065000000000001</c:v>
                </c:pt>
                <c:pt idx="598">
                  <c:v>18.114000000000001</c:v>
                </c:pt>
                <c:pt idx="599">
                  <c:v>18.209</c:v>
                </c:pt>
                <c:pt idx="600">
                  <c:v>17.986000000000001</c:v>
                </c:pt>
                <c:pt idx="601">
                  <c:v>17.981000000000002</c:v>
                </c:pt>
                <c:pt idx="602">
                  <c:v>17.925999999999998</c:v>
                </c:pt>
                <c:pt idx="603">
                  <c:v>17.728000000000002</c:v>
                </c:pt>
                <c:pt idx="604">
                  <c:v>17.634</c:v>
                </c:pt>
                <c:pt idx="605">
                  <c:v>17.585999999999999</c:v>
                </c:pt>
                <c:pt idx="606">
                  <c:v>17.521000000000001</c:v>
                </c:pt>
                <c:pt idx="607">
                  <c:v>17.398</c:v>
                </c:pt>
                <c:pt idx="608">
                  <c:v>17.282</c:v>
                </c:pt>
                <c:pt idx="609">
                  <c:v>17.247</c:v>
                </c:pt>
                <c:pt idx="610">
                  <c:v>17.597999999999999</c:v>
                </c:pt>
                <c:pt idx="611">
                  <c:v>17.998999999999999</c:v>
                </c:pt>
                <c:pt idx="612">
                  <c:v>18.181999999999999</c:v>
                </c:pt>
                <c:pt idx="613">
                  <c:v>18.288</c:v>
                </c:pt>
                <c:pt idx="614">
                  <c:v>18.369</c:v>
                </c:pt>
                <c:pt idx="615">
                  <c:v>18.436</c:v>
                </c:pt>
                <c:pt idx="616">
                  <c:v>18.495999999999999</c:v>
                </c:pt>
                <c:pt idx="617">
                  <c:v>18.550999999999998</c:v>
                </c:pt>
                <c:pt idx="618">
                  <c:v>18.603000000000002</c:v>
                </c:pt>
                <c:pt idx="619">
                  <c:v>18.652000000000001</c:v>
                </c:pt>
                <c:pt idx="620">
                  <c:v>18.640999999999998</c:v>
                </c:pt>
                <c:pt idx="621">
                  <c:v>18.581</c:v>
                </c:pt>
                <c:pt idx="622">
                  <c:v>18.55</c:v>
                </c:pt>
                <c:pt idx="623">
                  <c:v>18.585999999999999</c:v>
                </c:pt>
                <c:pt idx="624">
                  <c:v>18.475999999999999</c:v>
                </c:pt>
                <c:pt idx="625">
                  <c:v>18.405000000000001</c:v>
                </c:pt>
                <c:pt idx="626">
                  <c:v>18.303999999999998</c:v>
                </c:pt>
                <c:pt idx="627">
                  <c:v>18.091999999999999</c:v>
                </c:pt>
                <c:pt idx="628">
                  <c:v>17.885000000000002</c:v>
                </c:pt>
                <c:pt idx="629">
                  <c:v>17.661999999999999</c:v>
                </c:pt>
                <c:pt idx="630">
                  <c:v>17.498000000000001</c:v>
                </c:pt>
                <c:pt idx="631">
                  <c:v>17.343</c:v>
                </c:pt>
                <c:pt idx="632">
                  <c:v>17.170999999999999</c:v>
                </c:pt>
                <c:pt idx="633">
                  <c:v>17.186</c:v>
                </c:pt>
                <c:pt idx="634">
                  <c:v>17.536000000000001</c:v>
                </c:pt>
                <c:pt idx="635">
                  <c:v>17.966000000000001</c:v>
                </c:pt>
                <c:pt idx="636">
                  <c:v>18.169</c:v>
                </c:pt>
                <c:pt idx="637">
                  <c:v>18.280999999999999</c:v>
                </c:pt>
                <c:pt idx="638">
                  <c:v>18.364000000000001</c:v>
                </c:pt>
                <c:pt idx="639">
                  <c:v>18.43</c:v>
                </c:pt>
                <c:pt idx="640">
                  <c:v>18.486999999999998</c:v>
                </c:pt>
                <c:pt idx="641">
                  <c:v>18.54</c:v>
                </c:pt>
                <c:pt idx="642">
                  <c:v>18.59</c:v>
                </c:pt>
                <c:pt idx="643">
                  <c:v>18.638000000000002</c:v>
                </c:pt>
                <c:pt idx="644">
                  <c:v>18.641999999999999</c:v>
                </c:pt>
                <c:pt idx="645">
                  <c:v>18.584</c:v>
                </c:pt>
                <c:pt idx="646">
                  <c:v>18.556999999999999</c:v>
                </c:pt>
                <c:pt idx="647">
                  <c:v>18.608000000000001</c:v>
                </c:pt>
                <c:pt idx="648">
                  <c:v>18.530999999999999</c:v>
                </c:pt>
                <c:pt idx="649">
                  <c:v>18.539000000000001</c:v>
                </c:pt>
                <c:pt idx="650">
                  <c:v>18.506</c:v>
                </c:pt>
                <c:pt idx="651">
                  <c:v>18.321000000000002</c:v>
                </c:pt>
                <c:pt idx="652">
                  <c:v>18.158999999999999</c:v>
                </c:pt>
                <c:pt idx="653">
                  <c:v>18.032</c:v>
                </c:pt>
                <c:pt idx="654">
                  <c:v>17.904</c:v>
                </c:pt>
                <c:pt idx="655">
                  <c:v>17.77</c:v>
                </c:pt>
                <c:pt idx="656">
                  <c:v>17.681999999999999</c:v>
                </c:pt>
                <c:pt idx="657">
                  <c:v>17.741</c:v>
                </c:pt>
                <c:pt idx="658">
                  <c:v>18.024999999999999</c:v>
                </c:pt>
                <c:pt idx="659">
                  <c:v>18.32</c:v>
                </c:pt>
                <c:pt idx="660">
                  <c:v>18.457000000000001</c:v>
                </c:pt>
                <c:pt idx="661">
                  <c:v>18.545000000000002</c:v>
                </c:pt>
                <c:pt idx="662">
                  <c:v>18.605</c:v>
                </c:pt>
                <c:pt idx="663">
                  <c:v>18.655999999999999</c:v>
                </c:pt>
                <c:pt idx="664">
                  <c:v>18.702999999999999</c:v>
                </c:pt>
                <c:pt idx="665">
                  <c:v>18.745999999999999</c:v>
                </c:pt>
                <c:pt idx="666">
                  <c:v>18.786999999999999</c:v>
                </c:pt>
                <c:pt idx="667">
                  <c:v>18.827000000000002</c:v>
                </c:pt>
                <c:pt idx="668">
                  <c:v>18.844000000000001</c:v>
                </c:pt>
                <c:pt idx="669">
                  <c:v>18.853999999999999</c:v>
                </c:pt>
                <c:pt idx="670">
                  <c:v>18.876000000000001</c:v>
                </c:pt>
                <c:pt idx="671">
                  <c:v>18.913</c:v>
                </c:pt>
                <c:pt idx="672">
                  <c:v>18.888999999999999</c:v>
                </c:pt>
                <c:pt idx="673">
                  <c:v>18.896999999999998</c:v>
                </c:pt>
                <c:pt idx="674">
                  <c:v>18.91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3B0B-42BB-AF37-58218B33F5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6475616"/>
        <c:axId val="766478976"/>
      </c:scatterChart>
      <c:valAx>
        <c:axId val="766475616"/>
        <c:scaling>
          <c:orientation val="minMax"/>
          <c:max val="2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T [days]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6478976"/>
        <c:crossesAt val="-10"/>
        <c:crossBetween val="midCat"/>
        <c:majorUnit val="7"/>
        <c:minorUnit val="1"/>
      </c:valAx>
      <c:valAx>
        <c:axId val="766478976"/>
        <c:scaling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T [</a:t>
                </a:r>
                <a:r>
                  <a:rPr lang="en-GB" dirty="0" err="1"/>
                  <a:t>degC</a:t>
                </a:r>
                <a:r>
                  <a:rPr lang="en-GB" dirty="0"/>
                  <a:t>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64756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July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25949256342957"/>
          <c:y val="6.5129450026783733E-2"/>
          <c:w val="0.83807174103237092"/>
          <c:h val="0.5365244743605821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Feb!$J$10</c:f>
              <c:strCache>
                <c:ptCount val="1"/>
                <c:pt idx="0">
                  <c:v>T-Inlet (degC)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numRef>
              <c:f>Feb!$I$11:$I$689</c:f>
              <c:numCache>
                <c:formatCode>0.00E+00</c:formatCode>
                <c:ptCount val="679"/>
                <c:pt idx="0" formatCode="General">
                  <c:v>0</c:v>
                </c:pt>
                <c:pt idx="1">
                  <c:v>9.772400000000001E-4</c:v>
                </c:pt>
                <c:pt idx="2" formatCode="General">
                  <c:v>1.9545000000000001E-3</c:v>
                </c:pt>
                <c:pt idx="3" formatCode="General">
                  <c:v>3.9088999999999999E-3</c:v>
                </c:pt>
                <c:pt idx="4" formatCode="General">
                  <c:v>7.8178999999999992E-3</c:v>
                </c:pt>
                <c:pt idx="5" formatCode="General">
                  <c:v>1.5636000000000001E-2</c:v>
                </c:pt>
                <c:pt idx="6" formatCode="General">
                  <c:v>3.1272000000000001E-2</c:v>
                </c:pt>
                <c:pt idx="7" formatCode="General">
                  <c:v>6.2543000000000001E-2</c:v>
                </c:pt>
                <c:pt idx="8" formatCode="General">
                  <c:v>0.10421</c:v>
                </c:pt>
                <c:pt idx="9" formatCode="General">
                  <c:v>0.14588000000000001</c:v>
                </c:pt>
                <c:pt idx="10" formatCode="General">
                  <c:v>0.18754000000000001</c:v>
                </c:pt>
                <c:pt idx="11" formatCode="General">
                  <c:v>0.22921</c:v>
                </c:pt>
                <c:pt idx="12" formatCode="General">
                  <c:v>0.27088000000000001</c:v>
                </c:pt>
                <c:pt idx="13" formatCode="General">
                  <c:v>0.31253999999999998</c:v>
                </c:pt>
                <c:pt idx="14" formatCode="General">
                  <c:v>0.35421000000000002</c:v>
                </c:pt>
                <c:pt idx="15" formatCode="General">
                  <c:v>0.39588000000000001</c:v>
                </c:pt>
                <c:pt idx="16" formatCode="General">
                  <c:v>0.43753999999999998</c:v>
                </c:pt>
                <c:pt idx="17" formatCode="General">
                  <c:v>0.47921000000000002</c:v>
                </c:pt>
                <c:pt idx="18" formatCode="General">
                  <c:v>0.52088000000000001</c:v>
                </c:pt>
                <c:pt idx="19" formatCode="General">
                  <c:v>0.56254000000000004</c:v>
                </c:pt>
                <c:pt idx="20" formatCode="General">
                  <c:v>0.60421000000000002</c:v>
                </c:pt>
                <c:pt idx="21" formatCode="General">
                  <c:v>0.64588000000000001</c:v>
                </c:pt>
                <c:pt idx="22" formatCode="General">
                  <c:v>0.68754000000000004</c:v>
                </c:pt>
                <c:pt idx="23" formatCode="General">
                  <c:v>0.72921000000000002</c:v>
                </c:pt>
                <c:pt idx="24" formatCode="General">
                  <c:v>0.77088000000000001</c:v>
                </c:pt>
                <c:pt idx="25" formatCode="General">
                  <c:v>0.81254000000000004</c:v>
                </c:pt>
                <c:pt idx="26" formatCode="General">
                  <c:v>0.85421000000000002</c:v>
                </c:pt>
                <c:pt idx="27" formatCode="General">
                  <c:v>0.89588000000000001</c:v>
                </c:pt>
                <c:pt idx="28" formatCode="General">
                  <c:v>0.93754000000000004</c:v>
                </c:pt>
                <c:pt idx="29" formatCode="General">
                  <c:v>0.97921000000000002</c:v>
                </c:pt>
                <c:pt idx="30" formatCode="General">
                  <c:v>1.0208999999999999</c:v>
                </c:pt>
                <c:pt idx="31" formatCode="General">
                  <c:v>1.0625</c:v>
                </c:pt>
                <c:pt idx="32" formatCode="General">
                  <c:v>1.1042000000000001</c:v>
                </c:pt>
                <c:pt idx="33" formatCode="General">
                  <c:v>1.1458999999999999</c:v>
                </c:pt>
                <c:pt idx="34" formatCode="General">
                  <c:v>1.1875</c:v>
                </c:pt>
                <c:pt idx="35" formatCode="General">
                  <c:v>1.2292000000000001</c:v>
                </c:pt>
                <c:pt idx="36" formatCode="General">
                  <c:v>1.2708999999999999</c:v>
                </c:pt>
                <c:pt idx="37" formatCode="General">
                  <c:v>1.3125</c:v>
                </c:pt>
                <c:pt idx="38" formatCode="General">
                  <c:v>1.3542000000000001</c:v>
                </c:pt>
                <c:pt idx="39" formatCode="General">
                  <c:v>1.3958999999999999</c:v>
                </c:pt>
                <c:pt idx="40" formatCode="General">
                  <c:v>1.4375</c:v>
                </c:pt>
                <c:pt idx="41" formatCode="General">
                  <c:v>1.4792000000000001</c:v>
                </c:pt>
                <c:pt idx="42" formatCode="General">
                  <c:v>1.5208999999999999</c:v>
                </c:pt>
                <c:pt idx="43" formatCode="General">
                  <c:v>1.5625</c:v>
                </c:pt>
                <c:pt idx="44" formatCode="General">
                  <c:v>1.6042000000000001</c:v>
                </c:pt>
                <c:pt idx="45" formatCode="General">
                  <c:v>1.6458999999999999</c:v>
                </c:pt>
                <c:pt idx="46" formatCode="General">
                  <c:v>1.6875</c:v>
                </c:pt>
                <c:pt idx="47" formatCode="General">
                  <c:v>1.7292000000000001</c:v>
                </c:pt>
                <c:pt idx="48" formatCode="General">
                  <c:v>1.7708999999999999</c:v>
                </c:pt>
                <c:pt idx="49" formatCode="General">
                  <c:v>1.8125</c:v>
                </c:pt>
                <c:pt idx="50" formatCode="General">
                  <c:v>1.8542000000000001</c:v>
                </c:pt>
                <c:pt idx="51" formatCode="General">
                  <c:v>1.8958999999999999</c:v>
                </c:pt>
                <c:pt idx="52" formatCode="General">
                  <c:v>1.9375</c:v>
                </c:pt>
                <c:pt idx="53" formatCode="General">
                  <c:v>1.9792000000000001</c:v>
                </c:pt>
                <c:pt idx="54" formatCode="General">
                  <c:v>2.0209000000000001</c:v>
                </c:pt>
                <c:pt idx="55" formatCode="General">
                  <c:v>2.0625</c:v>
                </c:pt>
                <c:pt idx="56" formatCode="General">
                  <c:v>2.1042000000000001</c:v>
                </c:pt>
                <c:pt idx="57" formatCode="General">
                  <c:v>2.1459000000000001</c:v>
                </c:pt>
                <c:pt idx="58" formatCode="General">
                  <c:v>2.1875</c:v>
                </c:pt>
                <c:pt idx="59" formatCode="General">
                  <c:v>2.2292000000000001</c:v>
                </c:pt>
                <c:pt idx="60" formatCode="General">
                  <c:v>2.2709000000000001</c:v>
                </c:pt>
                <c:pt idx="61" formatCode="General">
                  <c:v>2.3125</c:v>
                </c:pt>
                <c:pt idx="62" formatCode="General">
                  <c:v>2.3542000000000001</c:v>
                </c:pt>
                <c:pt idx="63" formatCode="General">
                  <c:v>2.3959000000000001</c:v>
                </c:pt>
                <c:pt idx="64" formatCode="General">
                  <c:v>2.4375</c:v>
                </c:pt>
                <c:pt idx="65" formatCode="General">
                  <c:v>2.4792000000000001</c:v>
                </c:pt>
                <c:pt idx="66" formatCode="General">
                  <c:v>2.5209000000000001</c:v>
                </c:pt>
                <c:pt idx="67" formatCode="General">
                  <c:v>2.5625</c:v>
                </c:pt>
                <c:pt idx="68" formatCode="General">
                  <c:v>2.6042000000000001</c:v>
                </c:pt>
                <c:pt idx="69" formatCode="General">
                  <c:v>2.6459000000000001</c:v>
                </c:pt>
                <c:pt idx="70" formatCode="General">
                  <c:v>2.6875</c:v>
                </c:pt>
                <c:pt idx="71" formatCode="General">
                  <c:v>2.7292000000000001</c:v>
                </c:pt>
                <c:pt idx="72" formatCode="General">
                  <c:v>2.7709000000000001</c:v>
                </c:pt>
                <c:pt idx="73" formatCode="General">
                  <c:v>2.8125</c:v>
                </c:pt>
                <c:pt idx="74" formatCode="General">
                  <c:v>2.8542000000000001</c:v>
                </c:pt>
                <c:pt idx="75" formatCode="General">
                  <c:v>2.8959000000000001</c:v>
                </c:pt>
                <c:pt idx="76" formatCode="General">
                  <c:v>2.9375</c:v>
                </c:pt>
                <c:pt idx="77" formatCode="General">
                  <c:v>2.9792000000000001</c:v>
                </c:pt>
                <c:pt idx="78" formatCode="General">
                  <c:v>3.0209000000000001</c:v>
                </c:pt>
                <c:pt idx="79" formatCode="General">
                  <c:v>3.0625</c:v>
                </c:pt>
                <c:pt idx="80" formatCode="General">
                  <c:v>3.1042000000000001</c:v>
                </c:pt>
                <c:pt idx="81" formatCode="General">
                  <c:v>3.1459000000000001</c:v>
                </c:pt>
                <c:pt idx="82" formatCode="General">
                  <c:v>3.1875</c:v>
                </c:pt>
                <c:pt idx="83" formatCode="General">
                  <c:v>3.2292000000000001</c:v>
                </c:pt>
                <c:pt idx="84" formatCode="General">
                  <c:v>3.2709000000000001</c:v>
                </c:pt>
                <c:pt idx="85" formatCode="General">
                  <c:v>3.3125</c:v>
                </c:pt>
                <c:pt idx="86" formatCode="General">
                  <c:v>3.3542000000000001</c:v>
                </c:pt>
                <c:pt idx="87" formatCode="General">
                  <c:v>3.3959000000000001</c:v>
                </c:pt>
                <c:pt idx="88" formatCode="General">
                  <c:v>3.4375</c:v>
                </c:pt>
                <c:pt idx="89" formatCode="General">
                  <c:v>3.4792000000000001</c:v>
                </c:pt>
                <c:pt idx="90" formatCode="General">
                  <c:v>3.5209000000000001</c:v>
                </c:pt>
                <c:pt idx="91" formatCode="General">
                  <c:v>3.5625</c:v>
                </c:pt>
                <c:pt idx="92" formatCode="General">
                  <c:v>3.6042000000000001</c:v>
                </c:pt>
                <c:pt idx="93" formatCode="General">
                  <c:v>3.6459000000000001</c:v>
                </c:pt>
                <c:pt idx="94" formatCode="General">
                  <c:v>3.6875</c:v>
                </c:pt>
                <c:pt idx="95" formatCode="General">
                  <c:v>3.7292000000000001</c:v>
                </c:pt>
                <c:pt idx="96" formatCode="General">
                  <c:v>3.7709000000000001</c:v>
                </c:pt>
                <c:pt idx="97" formatCode="General">
                  <c:v>3.8125</c:v>
                </c:pt>
                <c:pt idx="98" formatCode="General">
                  <c:v>3.8542000000000001</c:v>
                </c:pt>
                <c:pt idx="99" formatCode="General">
                  <c:v>3.8959000000000001</c:v>
                </c:pt>
                <c:pt idx="100" formatCode="General">
                  <c:v>3.9375</c:v>
                </c:pt>
                <c:pt idx="101" formatCode="General">
                  <c:v>3.9792000000000001</c:v>
                </c:pt>
                <c:pt idx="102" formatCode="General">
                  <c:v>4.0209000000000001</c:v>
                </c:pt>
                <c:pt idx="103" formatCode="General">
                  <c:v>4.0625</c:v>
                </c:pt>
                <c:pt idx="104" formatCode="General">
                  <c:v>4.1041999999999996</c:v>
                </c:pt>
                <c:pt idx="105" formatCode="General">
                  <c:v>4.1459000000000001</c:v>
                </c:pt>
                <c:pt idx="106" formatCode="General">
                  <c:v>4.1875</c:v>
                </c:pt>
                <c:pt idx="107" formatCode="General">
                  <c:v>4.2291999999999996</c:v>
                </c:pt>
                <c:pt idx="108" formatCode="General">
                  <c:v>4.2709000000000001</c:v>
                </c:pt>
                <c:pt idx="109" formatCode="General">
                  <c:v>4.3125</c:v>
                </c:pt>
                <c:pt idx="110" formatCode="General">
                  <c:v>4.3541999999999996</c:v>
                </c:pt>
                <c:pt idx="111" formatCode="General">
                  <c:v>4.3959000000000001</c:v>
                </c:pt>
                <c:pt idx="112" formatCode="General">
                  <c:v>4.4375</c:v>
                </c:pt>
                <c:pt idx="113" formatCode="General">
                  <c:v>4.4791999999999996</c:v>
                </c:pt>
                <c:pt idx="114" formatCode="General">
                  <c:v>4.5209000000000001</c:v>
                </c:pt>
                <c:pt idx="115" formatCode="General">
                  <c:v>4.5625</c:v>
                </c:pt>
                <c:pt idx="116" formatCode="General">
                  <c:v>4.6041999999999996</c:v>
                </c:pt>
                <c:pt idx="117" formatCode="General">
                  <c:v>4.6459000000000001</c:v>
                </c:pt>
                <c:pt idx="118" formatCode="General">
                  <c:v>4.6875</c:v>
                </c:pt>
                <c:pt idx="119" formatCode="General">
                  <c:v>4.7291999999999996</c:v>
                </c:pt>
                <c:pt idx="120" formatCode="General">
                  <c:v>4.7709000000000001</c:v>
                </c:pt>
                <c:pt idx="121" formatCode="General">
                  <c:v>4.8125</c:v>
                </c:pt>
                <c:pt idx="122" formatCode="General">
                  <c:v>4.8541999999999996</c:v>
                </c:pt>
                <c:pt idx="123" formatCode="General">
                  <c:v>4.8959000000000001</c:v>
                </c:pt>
                <c:pt idx="124" formatCode="General">
                  <c:v>4.9375</c:v>
                </c:pt>
                <c:pt idx="125" formatCode="General">
                  <c:v>4.9791999999999996</c:v>
                </c:pt>
                <c:pt idx="126" formatCode="General">
                  <c:v>5.0209000000000001</c:v>
                </c:pt>
                <c:pt idx="127" formatCode="General">
                  <c:v>5.0625</c:v>
                </c:pt>
                <c:pt idx="128" formatCode="General">
                  <c:v>5.1041999999999996</c:v>
                </c:pt>
                <c:pt idx="129" formatCode="General">
                  <c:v>5.1459000000000001</c:v>
                </c:pt>
                <c:pt idx="130" formatCode="General">
                  <c:v>5.1875</c:v>
                </c:pt>
                <c:pt idx="131" formatCode="General">
                  <c:v>5.2291999999999996</c:v>
                </c:pt>
                <c:pt idx="132" formatCode="General">
                  <c:v>5.2709000000000001</c:v>
                </c:pt>
                <c:pt idx="133" formatCode="General">
                  <c:v>5.3125</c:v>
                </c:pt>
                <c:pt idx="134" formatCode="General">
                  <c:v>5.3541999999999996</c:v>
                </c:pt>
                <c:pt idx="135" formatCode="General">
                  <c:v>5.3959000000000001</c:v>
                </c:pt>
                <c:pt idx="136" formatCode="General">
                  <c:v>5.4375</c:v>
                </c:pt>
                <c:pt idx="137" formatCode="General">
                  <c:v>5.4791999999999996</c:v>
                </c:pt>
                <c:pt idx="138" formatCode="General">
                  <c:v>5.5209000000000001</c:v>
                </c:pt>
                <c:pt idx="139" formatCode="General">
                  <c:v>5.5625</c:v>
                </c:pt>
                <c:pt idx="140" formatCode="General">
                  <c:v>5.6041999999999996</c:v>
                </c:pt>
                <c:pt idx="141" formatCode="General">
                  <c:v>5.6459000000000001</c:v>
                </c:pt>
                <c:pt idx="142" formatCode="General">
                  <c:v>5.6875</c:v>
                </c:pt>
                <c:pt idx="143" formatCode="General">
                  <c:v>5.7291999999999996</c:v>
                </c:pt>
                <c:pt idx="144" formatCode="General">
                  <c:v>5.7709000000000001</c:v>
                </c:pt>
                <c:pt idx="145" formatCode="General">
                  <c:v>5.8125</c:v>
                </c:pt>
                <c:pt idx="146" formatCode="General">
                  <c:v>5.8541999999999996</c:v>
                </c:pt>
                <c:pt idx="147" formatCode="General">
                  <c:v>5.8959000000000001</c:v>
                </c:pt>
                <c:pt idx="148" formatCode="General">
                  <c:v>5.9375</c:v>
                </c:pt>
                <c:pt idx="149" formatCode="General">
                  <c:v>5.9791999999999996</c:v>
                </c:pt>
                <c:pt idx="150" formatCode="General">
                  <c:v>6.0209000000000001</c:v>
                </c:pt>
                <c:pt idx="151" formatCode="General">
                  <c:v>6.0625</c:v>
                </c:pt>
                <c:pt idx="152" formatCode="General">
                  <c:v>6.1041999999999996</c:v>
                </c:pt>
                <c:pt idx="153" formatCode="General">
                  <c:v>6.1459000000000001</c:v>
                </c:pt>
                <c:pt idx="154" formatCode="General">
                  <c:v>6.1875</c:v>
                </c:pt>
                <c:pt idx="155" formatCode="General">
                  <c:v>6.2291999999999996</c:v>
                </c:pt>
                <c:pt idx="156" formatCode="General">
                  <c:v>6.2709000000000001</c:v>
                </c:pt>
                <c:pt idx="157" formatCode="General">
                  <c:v>6.3125</c:v>
                </c:pt>
                <c:pt idx="158" formatCode="General">
                  <c:v>6.3541999999999996</c:v>
                </c:pt>
                <c:pt idx="159" formatCode="General">
                  <c:v>6.3959000000000001</c:v>
                </c:pt>
                <c:pt idx="160" formatCode="General">
                  <c:v>6.4375</c:v>
                </c:pt>
                <c:pt idx="161" formatCode="General">
                  <c:v>6.4791999999999996</c:v>
                </c:pt>
                <c:pt idx="162" formatCode="General">
                  <c:v>6.5209000000000001</c:v>
                </c:pt>
                <c:pt idx="163" formatCode="General">
                  <c:v>6.5625</c:v>
                </c:pt>
                <c:pt idx="164" formatCode="General">
                  <c:v>6.6041999999999996</c:v>
                </c:pt>
                <c:pt idx="165" formatCode="General">
                  <c:v>6.6459000000000001</c:v>
                </c:pt>
                <c:pt idx="166" formatCode="General">
                  <c:v>6.6875</c:v>
                </c:pt>
                <c:pt idx="167" formatCode="General">
                  <c:v>6.7291999999999996</c:v>
                </c:pt>
                <c:pt idx="168" formatCode="General">
                  <c:v>6.7709000000000001</c:v>
                </c:pt>
                <c:pt idx="169" formatCode="General">
                  <c:v>6.8125</c:v>
                </c:pt>
                <c:pt idx="170" formatCode="General">
                  <c:v>6.8541999999999996</c:v>
                </c:pt>
                <c:pt idx="171" formatCode="General">
                  <c:v>6.8959000000000001</c:v>
                </c:pt>
                <c:pt idx="172" formatCode="General">
                  <c:v>6.9375</c:v>
                </c:pt>
                <c:pt idx="173" formatCode="General">
                  <c:v>6.9791999999999996</c:v>
                </c:pt>
                <c:pt idx="174" formatCode="General">
                  <c:v>7.0209000000000001</c:v>
                </c:pt>
                <c:pt idx="175" formatCode="General">
                  <c:v>7.0625</c:v>
                </c:pt>
                <c:pt idx="176" formatCode="General">
                  <c:v>7.1041999999999996</c:v>
                </c:pt>
                <c:pt idx="177" formatCode="General">
                  <c:v>7.1459000000000001</c:v>
                </c:pt>
                <c:pt idx="178" formatCode="General">
                  <c:v>7.1875</c:v>
                </c:pt>
                <c:pt idx="179" formatCode="General">
                  <c:v>7.2291999999999996</c:v>
                </c:pt>
                <c:pt idx="180" formatCode="General">
                  <c:v>7.2709000000000001</c:v>
                </c:pt>
                <c:pt idx="181" formatCode="General">
                  <c:v>7.3125</c:v>
                </c:pt>
                <c:pt idx="182" formatCode="General">
                  <c:v>7.3541999999999996</c:v>
                </c:pt>
                <c:pt idx="183" formatCode="General">
                  <c:v>7.3959000000000001</c:v>
                </c:pt>
                <c:pt idx="184" formatCode="General">
                  <c:v>7.4375</c:v>
                </c:pt>
                <c:pt idx="185" formatCode="General">
                  <c:v>7.4791999999999996</c:v>
                </c:pt>
                <c:pt idx="186" formatCode="General">
                  <c:v>7.5209000000000001</c:v>
                </c:pt>
                <c:pt idx="187" formatCode="General">
                  <c:v>7.5625</c:v>
                </c:pt>
                <c:pt idx="188" formatCode="General">
                  <c:v>7.6041999999999996</c:v>
                </c:pt>
                <c:pt idx="189" formatCode="General">
                  <c:v>7.6459000000000001</c:v>
                </c:pt>
                <c:pt idx="190" formatCode="General">
                  <c:v>7.6875</c:v>
                </c:pt>
                <c:pt idx="191" formatCode="General">
                  <c:v>7.7291999999999996</c:v>
                </c:pt>
                <c:pt idx="192" formatCode="General">
                  <c:v>7.7709000000000001</c:v>
                </c:pt>
                <c:pt idx="193" formatCode="General">
                  <c:v>7.8125</c:v>
                </c:pt>
                <c:pt idx="194" formatCode="General">
                  <c:v>7.8541999999999996</c:v>
                </c:pt>
                <c:pt idx="195" formatCode="General">
                  <c:v>7.8959000000000001</c:v>
                </c:pt>
                <c:pt idx="196" formatCode="General">
                  <c:v>7.9375</c:v>
                </c:pt>
                <c:pt idx="197" formatCode="General">
                  <c:v>7.9791999999999996</c:v>
                </c:pt>
                <c:pt idx="198" formatCode="General">
                  <c:v>8.0208999999999993</c:v>
                </c:pt>
                <c:pt idx="199" formatCode="General">
                  <c:v>8.0625</c:v>
                </c:pt>
                <c:pt idx="200" formatCode="General">
                  <c:v>8.1042000000000005</c:v>
                </c:pt>
                <c:pt idx="201" formatCode="General">
                  <c:v>8.1458999999999993</c:v>
                </c:pt>
                <c:pt idx="202" formatCode="General">
                  <c:v>8.1875</c:v>
                </c:pt>
                <c:pt idx="203" formatCode="General">
                  <c:v>8.2292000000000005</c:v>
                </c:pt>
                <c:pt idx="204" formatCode="General">
                  <c:v>8.2708999999999993</c:v>
                </c:pt>
                <c:pt idx="205" formatCode="General">
                  <c:v>8.3125</c:v>
                </c:pt>
                <c:pt idx="206" formatCode="General">
                  <c:v>8.3542000000000005</c:v>
                </c:pt>
                <c:pt idx="207" formatCode="General">
                  <c:v>8.3958999999999993</c:v>
                </c:pt>
                <c:pt idx="208" formatCode="General">
                  <c:v>8.4375</c:v>
                </c:pt>
                <c:pt idx="209" formatCode="General">
                  <c:v>8.4792000000000005</c:v>
                </c:pt>
                <c:pt idx="210" formatCode="General">
                  <c:v>8.5208999999999993</c:v>
                </c:pt>
                <c:pt idx="211" formatCode="General">
                  <c:v>8.5625</c:v>
                </c:pt>
                <c:pt idx="212" formatCode="General">
                  <c:v>8.6042000000000005</c:v>
                </c:pt>
                <c:pt idx="213" formatCode="General">
                  <c:v>8.6458999999999993</c:v>
                </c:pt>
                <c:pt idx="214" formatCode="General">
                  <c:v>8.6875</c:v>
                </c:pt>
                <c:pt idx="215" formatCode="General">
                  <c:v>8.7292000000000005</c:v>
                </c:pt>
                <c:pt idx="216" formatCode="General">
                  <c:v>8.7708999999999993</c:v>
                </c:pt>
                <c:pt idx="217" formatCode="General">
                  <c:v>8.8125</c:v>
                </c:pt>
                <c:pt idx="218" formatCode="General">
                  <c:v>8.8542000000000005</c:v>
                </c:pt>
                <c:pt idx="219" formatCode="General">
                  <c:v>8.8958999999999993</c:v>
                </c:pt>
                <c:pt idx="220" formatCode="General">
                  <c:v>8.9375</c:v>
                </c:pt>
                <c:pt idx="221" formatCode="General">
                  <c:v>8.9792000000000005</c:v>
                </c:pt>
                <c:pt idx="222" formatCode="General">
                  <c:v>9.0208999999999993</c:v>
                </c:pt>
                <c:pt idx="223" formatCode="General">
                  <c:v>9.0625</c:v>
                </c:pt>
                <c:pt idx="224" formatCode="General">
                  <c:v>9.1042000000000005</c:v>
                </c:pt>
                <c:pt idx="225" formatCode="General">
                  <c:v>9.1458999999999993</c:v>
                </c:pt>
                <c:pt idx="226" formatCode="General">
                  <c:v>9.1875</c:v>
                </c:pt>
                <c:pt idx="227" formatCode="General">
                  <c:v>9.2292000000000005</c:v>
                </c:pt>
                <c:pt idx="228" formatCode="General">
                  <c:v>9.2708999999999993</c:v>
                </c:pt>
                <c:pt idx="229" formatCode="General">
                  <c:v>9.3125</c:v>
                </c:pt>
                <c:pt idx="230" formatCode="General">
                  <c:v>9.3542000000000005</c:v>
                </c:pt>
                <c:pt idx="231" formatCode="General">
                  <c:v>9.3958999999999993</c:v>
                </c:pt>
                <c:pt idx="232" formatCode="General">
                  <c:v>9.4375</c:v>
                </c:pt>
                <c:pt idx="233" formatCode="General">
                  <c:v>9.4792000000000005</c:v>
                </c:pt>
                <c:pt idx="234" formatCode="General">
                  <c:v>9.5208999999999993</c:v>
                </c:pt>
                <c:pt idx="235" formatCode="General">
                  <c:v>9.5625</c:v>
                </c:pt>
                <c:pt idx="236" formatCode="General">
                  <c:v>9.6042000000000005</c:v>
                </c:pt>
                <c:pt idx="237" formatCode="General">
                  <c:v>9.6458999999999993</c:v>
                </c:pt>
                <c:pt idx="238" formatCode="General">
                  <c:v>9.6875</c:v>
                </c:pt>
                <c:pt idx="239" formatCode="General">
                  <c:v>9.7292000000000005</c:v>
                </c:pt>
                <c:pt idx="240" formatCode="General">
                  <c:v>9.7708999999999993</c:v>
                </c:pt>
                <c:pt idx="241" formatCode="General">
                  <c:v>9.8125</c:v>
                </c:pt>
                <c:pt idx="242" formatCode="General">
                  <c:v>9.8542000000000005</c:v>
                </c:pt>
                <c:pt idx="243" formatCode="General">
                  <c:v>9.8958999999999993</c:v>
                </c:pt>
                <c:pt idx="244" formatCode="General">
                  <c:v>9.9375</c:v>
                </c:pt>
                <c:pt idx="245" formatCode="General">
                  <c:v>9.9792000000000005</c:v>
                </c:pt>
                <c:pt idx="246" formatCode="General">
                  <c:v>10.021000000000001</c:v>
                </c:pt>
                <c:pt idx="247" formatCode="General">
                  <c:v>10.063000000000001</c:v>
                </c:pt>
                <c:pt idx="248" formatCode="General">
                  <c:v>10.103999999999999</c:v>
                </c:pt>
                <c:pt idx="249" formatCode="General">
                  <c:v>10.146000000000001</c:v>
                </c:pt>
                <c:pt idx="250" formatCode="General">
                  <c:v>10.188000000000001</c:v>
                </c:pt>
                <c:pt idx="251" formatCode="General">
                  <c:v>10.228999999999999</c:v>
                </c:pt>
                <c:pt idx="252" formatCode="General">
                  <c:v>10.271000000000001</c:v>
                </c:pt>
                <c:pt idx="253" formatCode="General">
                  <c:v>10.313000000000001</c:v>
                </c:pt>
                <c:pt idx="254" formatCode="General">
                  <c:v>10.353999999999999</c:v>
                </c:pt>
                <c:pt idx="255" formatCode="General">
                  <c:v>10.396000000000001</c:v>
                </c:pt>
                <c:pt idx="256" formatCode="General">
                  <c:v>10.438000000000001</c:v>
                </c:pt>
                <c:pt idx="257" formatCode="General">
                  <c:v>10.478999999999999</c:v>
                </c:pt>
                <c:pt idx="258" formatCode="General">
                  <c:v>10.521000000000001</c:v>
                </c:pt>
                <c:pt idx="259" formatCode="General">
                  <c:v>10.563000000000001</c:v>
                </c:pt>
                <c:pt idx="260" formatCode="General">
                  <c:v>10.603999999999999</c:v>
                </c:pt>
                <c:pt idx="261" formatCode="General">
                  <c:v>10.646000000000001</c:v>
                </c:pt>
                <c:pt idx="262" formatCode="General">
                  <c:v>10.688000000000001</c:v>
                </c:pt>
                <c:pt idx="263" formatCode="General">
                  <c:v>10.728999999999999</c:v>
                </c:pt>
                <c:pt idx="264" formatCode="General">
                  <c:v>10.771000000000001</c:v>
                </c:pt>
                <c:pt idx="265" formatCode="General">
                  <c:v>10.813000000000001</c:v>
                </c:pt>
                <c:pt idx="266" formatCode="General">
                  <c:v>10.853999999999999</c:v>
                </c:pt>
                <c:pt idx="267" formatCode="General">
                  <c:v>10.896000000000001</c:v>
                </c:pt>
                <c:pt idx="268" formatCode="General">
                  <c:v>10.938000000000001</c:v>
                </c:pt>
                <c:pt idx="269" formatCode="General">
                  <c:v>10.978999999999999</c:v>
                </c:pt>
                <c:pt idx="270" formatCode="General">
                  <c:v>11.021000000000001</c:v>
                </c:pt>
                <c:pt idx="271" formatCode="General">
                  <c:v>11.063000000000001</c:v>
                </c:pt>
                <c:pt idx="272" formatCode="General">
                  <c:v>11.103999999999999</c:v>
                </c:pt>
                <c:pt idx="273" formatCode="General">
                  <c:v>11.146000000000001</c:v>
                </c:pt>
                <c:pt idx="274" formatCode="General">
                  <c:v>11.188000000000001</c:v>
                </c:pt>
                <c:pt idx="275" formatCode="General">
                  <c:v>11.228999999999999</c:v>
                </c:pt>
                <c:pt idx="276" formatCode="General">
                  <c:v>11.271000000000001</c:v>
                </c:pt>
                <c:pt idx="277" formatCode="General">
                  <c:v>11.313000000000001</c:v>
                </c:pt>
                <c:pt idx="278" formatCode="General">
                  <c:v>11.353999999999999</c:v>
                </c:pt>
                <c:pt idx="279" formatCode="General">
                  <c:v>11.396000000000001</c:v>
                </c:pt>
                <c:pt idx="280" formatCode="General">
                  <c:v>11.438000000000001</c:v>
                </c:pt>
                <c:pt idx="281" formatCode="General">
                  <c:v>11.478999999999999</c:v>
                </c:pt>
                <c:pt idx="282" formatCode="General">
                  <c:v>11.521000000000001</c:v>
                </c:pt>
                <c:pt idx="283" formatCode="General">
                  <c:v>11.563000000000001</c:v>
                </c:pt>
                <c:pt idx="284" formatCode="General">
                  <c:v>11.603999999999999</c:v>
                </c:pt>
                <c:pt idx="285" formatCode="General">
                  <c:v>11.646000000000001</c:v>
                </c:pt>
                <c:pt idx="286" formatCode="General">
                  <c:v>11.688000000000001</c:v>
                </c:pt>
                <c:pt idx="287" formatCode="General">
                  <c:v>11.728999999999999</c:v>
                </c:pt>
                <c:pt idx="288" formatCode="General">
                  <c:v>11.771000000000001</c:v>
                </c:pt>
                <c:pt idx="289" formatCode="General">
                  <c:v>11.813000000000001</c:v>
                </c:pt>
                <c:pt idx="290" formatCode="General">
                  <c:v>11.853999999999999</c:v>
                </c:pt>
                <c:pt idx="291" formatCode="General">
                  <c:v>11.896000000000001</c:v>
                </c:pt>
                <c:pt idx="292" formatCode="General">
                  <c:v>11.938000000000001</c:v>
                </c:pt>
                <c:pt idx="293" formatCode="General">
                  <c:v>11.978999999999999</c:v>
                </c:pt>
                <c:pt idx="294" formatCode="General">
                  <c:v>12.021000000000001</c:v>
                </c:pt>
                <c:pt idx="295" formatCode="General">
                  <c:v>12.063000000000001</c:v>
                </c:pt>
                <c:pt idx="296" formatCode="General">
                  <c:v>12.103999999999999</c:v>
                </c:pt>
                <c:pt idx="297" formatCode="General">
                  <c:v>12.146000000000001</c:v>
                </c:pt>
                <c:pt idx="298" formatCode="General">
                  <c:v>12.188000000000001</c:v>
                </c:pt>
                <c:pt idx="299" formatCode="General">
                  <c:v>12.228999999999999</c:v>
                </c:pt>
                <c:pt idx="300" formatCode="General">
                  <c:v>12.271000000000001</c:v>
                </c:pt>
                <c:pt idx="301" formatCode="General">
                  <c:v>12.313000000000001</c:v>
                </c:pt>
                <c:pt idx="302" formatCode="General">
                  <c:v>12.353999999999999</c:v>
                </c:pt>
                <c:pt idx="303" formatCode="General">
                  <c:v>12.396000000000001</c:v>
                </c:pt>
                <c:pt idx="304" formatCode="General">
                  <c:v>12.438000000000001</c:v>
                </c:pt>
                <c:pt idx="305" formatCode="General">
                  <c:v>12.478999999999999</c:v>
                </c:pt>
                <c:pt idx="306" formatCode="General">
                  <c:v>12.521000000000001</c:v>
                </c:pt>
                <c:pt idx="307" formatCode="General">
                  <c:v>12.563000000000001</c:v>
                </c:pt>
                <c:pt idx="308" formatCode="General">
                  <c:v>12.603999999999999</c:v>
                </c:pt>
                <c:pt idx="309" formatCode="General">
                  <c:v>12.646000000000001</c:v>
                </c:pt>
                <c:pt idx="310" formatCode="General">
                  <c:v>12.688000000000001</c:v>
                </c:pt>
                <c:pt idx="311" formatCode="General">
                  <c:v>12.728999999999999</c:v>
                </c:pt>
                <c:pt idx="312" formatCode="General">
                  <c:v>12.771000000000001</c:v>
                </c:pt>
                <c:pt idx="313" formatCode="General">
                  <c:v>12.813000000000001</c:v>
                </c:pt>
                <c:pt idx="314" formatCode="General">
                  <c:v>12.853999999999999</c:v>
                </c:pt>
                <c:pt idx="315" formatCode="General">
                  <c:v>12.896000000000001</c:v>
                </c:pt>
                <c:pt idx="316" formatCode="General">
                  <c:v>12.938000000000001</c:v>
                </c:pt>
                <c:pt idx="317" formatCode="General">
                  <c:v>12.978999999999999</c:v>
                </c:pt>
                <c:pt idx="318" formatCode="General">
                  <c:v>13.021000000000001</c:v>
                </c:pt>
                <c:pt idx="319" formatCode="General">
                  <c:v>13.063000000000001</c:v>
                </c:pt>
                <c:pt idx="320" formatCode="General">
                  <c:v>13.103999999999999</c:v>
                </c:pt>
                <c:pt idx="321" formatCode="General">
                  <c:v>13.146000000000001</c:v>
                </c:pt>
                <c:pt idx="322" formatCode="General">
                  <c:v>13.188000000000001</c:v>
                </c:pt>
                <c:pt idx="323" formatCode="General">
                  <c:v>13.228999999999999</c:v>
                </c:pt>
                <c:pt idx="324" formatCode="General">
                  <c:v>13.271000000000001</c:v>
                </c:pt>
                <c:pt idx="325" formatCode="General">
                  <c:v>13.313000000000001</c:v>
                </c:pt>
                <c:pt idx="326" formatCode="General">
                  <c:v>13.353999999999999</c:v>
                </c:pt>
                <c:pt idx="327" formatCode="General">
                  <c:v>13.396000000000001</c:v>
                </c:pt>
                <c:pt idx="328" formatCode="General">
                  <c:v>13.438000000000001</c:v>
                </c:pt>
                <c:pt idx="329" formatCode="General">
                  <c:v>13.478999999999999</c:v>
                </c:pt>
                <c:pt idx="330" formatCode="General">
                  <c:v>13.521000000000001</c:v>
                </c:pt>
                <c:pt idx="331" formatCode="General">
                  <c:v>13.563000000000001</c:v>
                </c:pt>
                <c:pt idx="332" formatCode="General">
                  <c:v>13.603999999999999</c:v>
                </c:pt>
                <c:pt idx="333" formatCode="General">
                  <c:v>13.646000000000001</c:v>
                </c:pt>
                <c:pt idx="334" formatCode="General">
                  <c:v>13.688000000000001</c:v>
                </c:pt>
                <c:pt idx="335" formatCode="General">
                  <c:v>13.728999999999999</c:v>
                </c:pt>
                <c:pt idx="336" formatCode="General">
                  <c:v>13.771000000000001</c:v>
                </c:pt>
                <c:pt idx="337" formatCode="General">
                  <c:v>13.813000000000001</c:v>
                </c:pt>
                <c:pt idx="338" formatCode="General">
                  <c:v>13.853999999999999</c:v>
                </c:pt>
                <c:pt idx="339" formatCode="General">
                  <c:v>13.896000000000001</c:v>
                </c:pt>
                <c:pt idx="340" formatCode="General">
                  <c:v>13.938000000000001</c:v>
                </c:pt>
                <c:pt idx="341" formatCode="General">
                  <c:v>13.978999999999999</c:v>
                </c:pt>
                <c:pt idx="342" formatCode="General">
                  <c:v>14.021000000000001</c:v>
                </c:pt>
                <c:pt idx="343" formatCode="General">
                  <c:v>14.063000000000001</c:v>
                </c:pt>
                <c:pt idx="344" formatCode="General">
                  <c:v>14.103999999999999</c:v>
                </c:pt>
                <c:pt idx="345" formatCode="General">
                  <c:v>14.146000000000001</c:v>
                </c:pt>
                <c:pt idx="346" formatCode="General">
                  <c:v>14.188000000000001</c:v>
                </c:pt>
                <c:pt idx="347" formatCode="General">
                  <c:v>14.228999999999999</c:v>
                </c:pt>
                <c:pt idx="348" formatCode="General">
                  <c:v>14.271000000000001</c:v>
                </c:pt>
                <c:pt idx="349" formatCode="General">
                  <c:v>14.313000000000001</c:v>
                </c:pt>
                <c:pt idx="350" formatCode="General">
                  <c:v>14.353999999999999</c:v>
                </c:pt>
                <c:pt idx="351" formatCode="General">
                  <c:v>14.396000000000001</c:v>
                </c:pt>
                <c:pt idx="352" formatCode="General">
                  <c:v>14.438000000000001</c:v>
                </c:pt>
                <c:pt idx="353" formatCode="General">
                  <c:v>14.478999999999999</c:v>
                </c:pt>
                <c:pt idx="354" formatCode="General">
                  <c:v>14.521000000000001</c:v>
                </c:pt>
                <c:pt idx="355" formatCode="General">
                  <c:v>14.563000000000001</c:v>
                </c:pt>
                <c:pt idx="356" formatCode="General">
                  <c:v>14.603999999999999</c:v>
                </c:pt>
                <c:pt idx="357" formatCode="General">
                  <c:v>14.646000000000001</c:v>
                </c:pt>
                <c:pt idx="358" formatCode="General">
                  <c:v>14.688000000000001</c:v>
                </c:pt>
                <c:pt idx="359" formatCode="General">
                  <c:v>14.728999999999999</c:v>
                </c:pt>
                <c:pt idx="360" formatCode="General">
                  <c:v>14.771000000000001</c:v>
                </c:pt>
                <c:pt idx="361" formatCode="General">
                  <c:v>14.813000000000001</c:v>
                </c:pt>
                <c:pt idx="362" formatCode="General">
                  <c:v>14.853999999999999</c:v>
                </c:pt>
                <c:pt idx="363" formatCode="General">
                  <c:v>14.896000000000001</c:v>
                </c:pt>
                <c:pt idx="364" formatCode="General">
                  <c:v>14.938000000000001</c:v>
                </c:pt>
                <c:pt idx="365" formatCode="General">
                  <c:v>14.978999999999999</c:v>
                </c:pt>
                <c:pt idx="366" formatCode="General">
                  <c:v>15.021000000000001</c:v>
                </c:pt>
                <c:pt idx="367" formatCode="General">
                  <c:v>15.063000000000001</c:v>
                </c:pt>
                <c:pt idx="368" formatCode="General">
                  <c:v>15.103999999999999</c:v>
                </c:pt>
                <c:pt idx="369" formatCode="General">
                  <c:v>15.146000000000001</c:v>
                </c:pt>
                <c:pt idx="370" formatCode="General">
                  <c:v>15.188000000000001</c:v>
                </c:pt>
                <c:pt idx="371" formatCode="General">
                  <c:v>15.228999999999999</c:v>
                </c:pt>
                <c:pt idx="372" formatCode="General">
                  <c:v>15.271000000000001</c:v>
                </c:pt>
                <c:pt idx="373" formatCode="General">
                  <c:v>15.313000000000001</c:v>
                </c:pt>
                <c:pt idx="374" formatCode="General">
                  <c:v>15.353999999999999</c:v>
                </c:pt>
                <c:pt idx="375" formatCode="General">
                  <c:v>15.396000000000001</c:v>
                </c:pt>
                <c:pt idx="376" formatCode="General">
                  <c:v>15.438000000000001</c:v>
                </c:pt>
                <c:pt idx="377" formatCode="General">
                  <c:v>15.478999999999999</c:v>
                </c:pt>
                <c:pt idx="378" formatCode="General">
                  <c:v>15.521000000000001</c:v>
                </c:pt>
                <c:pt idx="379" formatCode="General">
                  <c:v>15.563000000000001</c:v>
                </c:pt>
                <c:pt idx="380" formatCode="General">
                  <c:v>15.603999999999999</c:v>
                </c:pt>
                <c:pt idx="381" formatCode="General">
                  <c:v>15.646000000000001</c:v>
                </c:pt>
                <c:pt idx="382" formatCode="General">
                  <c:v>15.688000000000001</c:v>
                </c:pt>
                <c:pt idx="383" formatCode="General">
                  <c:v>15.728999999999999</c:v>
                </c:pt>
                <c:pt idx="384" formatCode="General">
                  <c:v>15.771000000000001</c:v>
                </c:pt>
                <c:pt idx="385" formatCode="General">
                  <c:v>15.813000000000001</c:v>
                </c:pt>
                <c:pt idx="386" formatCode="General">
                  <c:v>15.853999999999999</c:v>
                </c:pt>
                <c:pt idx="387" formatCode="General">
                  <c:v>15.896000000000001</c:v>
                </c:pt>
                <c:pt idx="388" formatCode="General">
                  <c:v>15.938000000000001</c:v>
                </c:pt>
                <c:pt idx="389" formatCode="General">
                  <c:v>15.978999999999999</c:v>
                </c:pt>
                <c:pt idx="390" formatCode="General">
                  <c:v>16.021000000000001</c:v>
                </c:pt>
                <c:pt idx="391" formatCode="General">
                  <c:v>16.062999999999999</c:v>
                </c:pt>
                <c:pt idx="392" formatCode="General">
                  <c:v>16.103999999999999</c:v>
                </c:pt>
                <c:pt idx="393" formatCode="General">
                  <c:v>16.146000000000001</c:v>
                </c:pt>
                <c:pt idx="394" formatCode="General">
                  <c:v>16.187999999999999</c:v>
                </c:pt>
                <c:pt idx="395" formatCode="General">
                  <c:v>16.228999999999999</c:v>
                </c:pt>
                <c:pt idx="396" formatCode="General">
                  <c:v>16.271000000000001</c:v>
                </c:pt>
                <c:pt idx="397" formatCode="General">
                  <c:v>16.312999999999999</c:v>
                </c:pt>
                <c:pt idx="398" formatCode="General">
                  <c:v>16.353999999999999</c:v>
                </c:pt>
                <c:pt idx="399" formatCode="General">
                  <c:v>16.396000000000001</c:v>
                </c:pt>
                <c:pt idx="400" formatCode="General">
                  <c:v>16.437999999999999</c:v>
                </c:pt>
                <c:pt idx="401" formatCode="General">
                  <c:v>16.478999999999999</c:v>
                </c:pt>
                <c:pt idx="402" formatCode="General">
                  <c:v>16.521000000000001</c:v>
                </c:pt>
                <c:pt idx="403" formatCode="General">
                  <c:v>16.562999999999999</c:v>
                </c:pt>
                <c:pt idx="404" formatCode="General">
                  <c:v>16.603999999999999</c:v>
                </c:pt>
                <c:pt idx="405" formatCode="General">
                  <c:v>16.646000000000001</c:v>
                </c:pt>
                <c:pt idx="406" formatCode="General">
                  <c:v>16.687999999999999</c:v>
                </c:pt>
                <c:pt idx="407" formatCode="General">
                  <c:v>16.728999999999999</c:v>
                </c:pt>
                <c:pt idx="408" formatCode="General">
                  <c:v>16.771000000000001</c:v>
                </c:pt>
                <c:pt idx="409" formatCode="General">
                  <c:v>16.812999999999999</c:v>
                </c:pt>
                <c:pt idx="410" formatCode="General">
                  <c:v>16.853999999999999</c:v>
                </c:pt>
                <c:pt idx="411" formatCode="General">
                  <c:v>16.896000000000001</c:v>
                </c:pt>
                <c:pt idx="412" formatCode="General">
                  <c:v>16.937999999999999</c:v>
                </c:pt>
                <c:pt idx="413" formatCode="General">
                  <c:v>16.978999999999999</c:v>
                </c:pt>
                <c:pt idx="414" formatCode="General">
                  <c:v>17.021000000000001</c:v>
                </c:pt>
                <c:pt idx="415" formatCode="General">
                  <c:v>17.062999999999999</c:v>
                </c:pt>
                <c:pt idx="416" formatCode="General">
                  <c:v>17.103999999999999</c:v>
                </c:pt>
                <c:pt idx="417" formatCode="General">
                  <c:v>17.146000000000001</c:v>
                </c:pt>
                <c:pt idx="418" formatCode="General">
                  <c:v>17.187999999999999</c:v>
                </c:pt>
                <c:pt idx="419" formatCode="General">
                  <c:v>17.228999999999999</c:v>
                </c:pt>
                <c:pt idx="420" formatCode="General">
                  <c:v>17.271000000000001</c:v>
                </c:pt>
                <c:pt idx="421" formatCode="General">
                  <c:v>17.312999999999999</c:v>
                </c:pt>
                <c:pt idx="422" formatCode="General">
                  <c:v>17.353999999999999</c:v>
                </c:pt>
                <c:pt idx="423" formatCode="General">
                  <c:v>17.396000000000001</c:v>
                </c:pt>
                <c:pt idx="424" formatCode="General">
                  <c:v>17.437999999999999</c:v>
                </c:pt>
                <c:pt idx="425" formatCode="General">
                  <c:v>17.478999999999999</c:v>
                </c:pt>
                <c:pt idx="426" formatCode="General">
                  <c:v>17.521000000000001</c:v>
                </c:pt>
                <c:pt idx="427" formatCode="General">
                  <c:v>17.562999999999999</c:v>
                </c:pt>
                <c:pt idx="428" formatCode="General">
                  <c:v>17.603999999999999</c:v>
                </c:pt>
                <c:pt idx="429" formatCode="General">
                  <c:v>17.646000000000001</c:v>
                </c:pt>
                <c:pt idx="430" formatCode="General">
                  <c:v>17.687999999999999</c:v>
                </c:pt>
                <c:pt idx="431" formatCode="General">
                  <c:v>17.728999999999999</c:v>
                </c:pt>
                <c:pt idx="432" formatCode="General">
                  <c:v>17.771000000000001</c:v>
                </c:pt>
                <c:pt idx="433" formatCode="General">
                  <c:v>17.812999999999999</c:v>
                </c:pt>
                <c:pt idx="434" formatCode="General">
                  <c:v>17.853999999999999</c:v>
                </c:pt>
                <c:pt idx="435" formatCode="General">
                  <c:v>17.896000000000001</c:v>
                </c:pt>
                <c:pt idx="436" formatCode="General">
                  <c:v>17.937999999999999</c:v>
                </c:pt>
                <c:pt idx="437" formatCode="General">
                  <c:v>17.978999999999999</c:v>
                </c:pt>
                <c:pt idx="438" formatCode="General">
                  <c:v>18.021000000000001</c:v>
                </c:pt>
                <c:pt idx="439" formatCode="General">
                  <c:v>18.062999999999999</c:v>
                </c:pt>
                <c:pt idx="440" formatCode="General">
                  <c:v>18.103999999999999</c:v>
                </c:pt>
                <c:pt idx="441" formatCode="General">
                  <c:v>18.146000000000001</c:v>
                </c:pt>
                <c:pt idx="442" formatCode="General">
                  <c:v>18.187999999999999</c:v>
                </c:pt>
                <c:pt idx="443" formatCode="General">
                  <c:v>18.228999999999999</c:v>
                </c:pt>
                <c:pt idx="444" formatCode="General">
                  <c:v>18.271000000000001</c:v>
                </c:pt>
                <c:pt idx="445" formatCode="General">
                  <c:v>18.312999999999999</c:v>
                </c:pt>
                <c:pt idx="446" formatCode="General">
                  <c:v>18.353999999999999</c:v>
                </c:pt>
                <c:pt idx="447" formatCode="General">
                  <c:v>18.396000000000001</c:v>
                </c:pt>
                <c:pt idx="448" formatCode="General">
                  <c:v>18.437999999999999</c:v>
                </c:pt>
                <c:pt idx="449" formatCode="General">
                  <c:v>18.478999999999999</c:v>
                </c:pt>
                <c:pt idx="450" formatCode="General">
                  <c:v>18.521000000000001</c:v>
                </c:pt>
                <c:pt idx="451" formatCode="General">
                  <c:v>18.562999999999999</c:v>
                </c:pt>
                <c:pt idx="452" formatCode="General">
                  <c:v>18.603999999999999</c:v>
                </c:pt>
                <c:pt idx="453" formatCode="General">
                  <c:v>18.646000000000001</c:v>
                </c:pt>
                <c:pt idx="454" formatCode="General">
                  <c:v>18.687999999999999</c:v>
                </c:pt>
                <c:pt idx="455" formatCode="General">
                  <c:v>18.728999999999999</c:v>
                </c:pt>
                <c:pt idx="456" formatCode="General">
                  <c:v>18.771000000000001</c:v>
                </c:pt>
                <c:pt idx="457" formatCode="General">
                  <c:v>18.812999999999999</c:v>
                </c:pt>
                <c:pt idx="458" formatCode="General">
                  <c:v>18.853999999999999</c:v>
                </c:pt>
                <c:pt idx="459" formatCode="General">
                  <c:v>18.896000000000001</c:v>
                </c:pt>
                <c:pt idx="460" formatCode="General">
                  <c:v>18.937999999999999</c:v>
                </c:pt>
                <c:pt idx="461" formatCode="General">
                  <c:v>18.978999999999999</c:v>
                </c:pt>
                <c:pt idx="462" formatCode="General">
                  <c:v>19.021000000000001</c:v>
                </c:pt>
                <c:pt idx="463" formatCode="General">
                  <c:v>19.062999999999999</c:v>
                </c:pt>
                <c:pt idx="464" formatCode="General">
                  <c:v>19.103999999999999</c:v>
                </c:pt>
                <c:pt idx="465" formatCode="General">
                  <c:v>19.146000000000001</c:v>
                </c:pt>
                <c:pt idx="466" formatCode="General">
                  <c:v>19.187999999999999</c:v>
                </c:pt>
                <c:pt idx="467" formatCode="General">
                  <c:v>19.228999999999999</c:v>
                </c:pt>
                <c:pt idx="468" formatCode="General">
                  <c:v>19.271000000000001</c:v>
                </c:pt>
                <c:pt idx="469" formatCode="General">
                  <c:v>19.312999999999999</c:v>
                </c:pt>
                <c:pt idx="470" formatCode="General">
                  <c:v>19.353999999999999</c:v>
                </c:pt>
                <c:pt idx="471" formatCode="General">
                  <c:v>19.396000000000001</c:v>
                </c:pt>
                <c:pt idx="472" formatCode="General">
                  <c:v>19.437999999999999</c:v>
                </c:pt>
                <c:pt idx="473" formatCode="General">
                  <c:v>19.478999999999999</c:v>
                </c:pt>
                <c:pt idx="474" formatCode="General">
                  <c:v>19.521000000000001</c:v>
                </c:pt>
                <c:pt idx="475" formatCode="General">
                  <c:v>19.562999999999999</c:v>
                </c:pt>
                <c:pt idx="476" formatCode="General">
                  <c:v>19.603999999999999</c:v>
                </c:pt>
                <c:pt idx="477" formatCode="General">
                  <c:v>19.646000000000001</c:v>
                </c:pt>
                <c:pt idx="478" formatCode="General">
                  <c:v>19.687999999999999</c:v>
                </c:pt>
                <c:pt idx="479" formatCode="General">
                  <c:v>19.728999999999999</c:v>
                </c:pt>
                <c:pt idx="480" formatCode="General">
                  <c:v>19.771000000000001</c:v>
                </c:pt>
                <c:pt idx="481" formatCode="General">
                  <c:v>19.812999999999999</c:v>
                </c:pt>
                <c:pt idx="482" formatCode="General">
                  <c:v>19.853999999999999</c:v>
                </c:pt>
                <c:pt idx="483" formatCode="General">
                  <c:v>19.896000000000001</c:v>
                </c:pt>
                <c:pt idx="484" formatCode="General">
                  <c:v>19.937999999999999</c:v>
                </c:pt>
                <c:pt idx="485" formatCode="General">
                  <c:v>19.978999999999999</c:v>
                </c:pt>
                <c:pt idx="486" formatCode="General">
                  <c:v>20.021000000000001</c:v>
                </c:pt>
                <c:pt idx="487" formatCode="General">
                  <c:v>20.062999999999999</c:v>
                </c:pt>
                <c:pt idx="488" formatCode="General">
                  <c:v>20.103999999999999</c:v>
                </c:pt>
                <c:pt idx="489" formatCode="General">
                  <c:v>20.146000000000001</c:v>
                </c:pt>
                <c:pt idx="490" formatCode="General">
                  <c:v>20.187999999999999</c:v>
                </c:pt>
                <c:pt idx="491" formatCode="General">
                  <c:v>20.228999999999999</c:v>
                </c:pt>
                <c:pt idx="492" formatCode="General">
                  <c:v>20.271000000000001</c:v>
                </c:pt>
                <c:pt idx="493" formatCode="General">
                  <c:v>20.312999999999999</c:v>
                </c:pt>
                <c:pt idx="494" formatCode="General">
                  <c:v>20.353999999999999</c:v>
                </c:pt>
                <c:pt idx="495" formatCode="General">
                  <c:v>20.396000000000001</c:v>
                </c:pt>
                <c:pt idx="496" formatCode="General">
                  <c:v>20.437999999999999</c:v>
                </c:pt>
                <c:pt idx="497" formatCode="General">
                  <c:v>20.478999999999999</c:v>
                </c:pt>
                <c:pt idx="498" formatCode="General">
                  <c:v>20.521000000000001</c:v>
                </c:pt>
                <c:pt idx="499" formatCode="General">
                  <c:v>20.562999999999999</c:v>
                </c:pt>
                <c:pt idx="500" formatCode="General">
                  <c:v>20.603999999999999</c:v>
                </c:pt>
                <c:pt idx="501" formatCode="General">
                  <c:v>20.646000000000001</c:v>
                </c:pt>
                <c:pt idx="502" formatCode="General">
                  <c:v>20.687999999999999</c:v>
                </c:pt>
                <c:pt idx="503" formatCode="General">
                  <c:v>20.728999999999999</c:v>
                </c:pt>
                <c:pt idx="504" formatCode="General">
                  <c:v>20.771000000000001</c:v>
                </c:pt>
                <c:pt idx="505" formatCode="General">
                  <c:v>20.812999999999999</c:v>
                </c:pt>
                <c:pt idx="506" formatCode="General">
                  <c:v>20.853999999999999</c:v>
                </c:pt>
                <c:pt idx="507" formatCode="General">
                  <c:v>20.896000000000001</c:v>
                </c:pt>
                <c:pt idx="508" formatCode="General">
                  <c:v>20.937999999999999</c:v>
                </c:pt>
                <c:pt idx="509" formatCode="General">
                  <c:v>20.978999999999999</c:v>
                </c:pt>
                <c:pt idx="510" formatCode="General">
                  <c:v>21.021000000000001</c:v>
                </c:pt>
                <c:pt idx="511" formatCode="General">
                  <c:v>21.062999999999999</c:v>
                </c:pt>
                <c:pt idx="512" formatCode="General">
                  <c:v>21.103999999999999</c:v>
                </c:pt>
                <c:pt idx="513" formatCode="General">
                  <c:v>21.146000000000001</c:v>
                </c:pt>
                <c:pt idx="514" formatCode="General">
                  <c:v>21.187999999999999</c:v>
                </c:pt>
                <c:pt idx="515" formatCode="General">
                  <c:v>21.228999999999999</c:v>
                </c:pt>
                <c:pt idx="516" formatCode="General">
                  <c:v>21.271000000000001</c:v>
                </c:pt>
                <c:pt idx="517" formatCode="General">
                  <c:v>21.312999999999999</c:v>
                </c:pt>
                <c:pt idx="518" formatCode="General">
                  <c:v>21.353999999999999</c:v>
                </c:pt>
                <c:pt idx="519" formatCode="General">
                  <c:v>21.396000000000001</c:v>
                </c:pt>
                <c:pt idx="520" formatCode="General">
                  <c:v>21.437999999999999</c:v>
                </c:pt>
                <c:pt idx="521" formatCode="General">
                  <c:v>21.478999999999999</c:v>
                </c:pt>
                <c:pt idx="522" formatCode="General">
                  <c:v>21.521000000000001</c:v>
                </c:pt>
                <c:pt idx="523" formatCode="General">
                  <c:v>21.562999999999999</c:v>
                </c:pt>
                <c:pt idx="524" formatCode="General">
                  <c:v>21.603999999999999</c:v>
                </c:pt>
                <c:pt idx="525" formatCode="General">
                  <c:v>21.646000000000001</c:v>
                </c:pt>
                <c:pt idx="526" formatCode="General">
                  <c:v>21.687999999999999</c:v>
                </c:pt>
                <c:pt idx="527" formatCode="General">
                  <c:v>21.728999999999999</c:v>
                </c:pt>
                <c:pt idx="528" formatCode="General">
                  <c:v>21.771000000000001</c:v>
                </c:pt>
                <c:pt idx="529" formatCode="General">
                  <c:v>21.812999999999999</c:v>
                </c:pt>
                <c:pt idx="530" formatCode="General">
                  <c:v>21.853999999999999</c:v>
                </c:pt>
                <c:pt idx="531" formatCode="General">
                  <c:v>21.896000000000001</c:v>
                </c:pt>
                <c:pt idx="532" formatCode="General">
                  <c:v>21.937999999999999</c:v>
                </c:pt>
                <c:pt idx="533" formatCode="General">
                  <c:v>21.978999999999999</c:v>
                </c:pt>
                <c:pt idx="534" formatCode="General">
                  <c:v>22.021000000000001</c:v>
                </c:pt>
                <c:pt idx="535" formatCode="General">
                  <c:v>22.062999999999999</c:v>
                </c:pt>
                <c:pt idx="536" formatCode="General">
                  <c:v>22.103999999999999</c:v>
                </c:pt>
                <c:pt idx="537" formatCode="General">
                  <c:v>22.146000000000001</c:v>
                </c:pt>
                <c:pt idx="538" formatCode="General">
                  <c:v>22.187999999999999</c:v>
                </c:pt>
                <c:pt idx="539" formatCode="General">
                  <c:v>22.228999999999999</c:v>
                </c:pt>
                <c:pt idx="540" formatCode="General">
                  <c:v>22.271000000000001</c:v>
                </c:pt>
                <c:pt idx="541" formatCode="General">
                  <c:v>22.312999999999999</c:v>
                </c:pt>
                <c:pt idx="542" formatCode="General">
                  <c:v>22.353999999999999</c:v>
                </c:pt>
                <c:pt idx="543" formatCode="General">
                  <c:v>22.396000000000001</c:v>
                </c:pt>
                <c:pt idx="544" formatCode="General">
                  <c:v>22.437999999999999</c:v>
                </c:pt>
                <c:pt idx="545" formatCode="General">
                  <c:v>22.478999999999999</c:v>
                </c:pt>
                <c:pt idx="546" formatCode="General">
                  <c:v>22.521000000000001</c:v>
                </c:pt>
                <c:pt idx="547" formatCode="General">
                  <c:v>22.562999999999999</c:v>
                </c:pt>
                <c:pt idx="548" formatCode="General">
                  <c:v>22.603999999999999</c:v>
                </c:pt>
                <c:pt idx="549" formatCode="General">
                  <c:v>22.646000000000001</c:v>
                </c:pt>
                <c:pt idx="550" formatCode="General">
                  <c:v>22.687999999999999</c:v>
                </c:pt>
                <c:pt idx="551" formatCode="General">
                  <c:v>22.728999999999999</c:v>
                </c:pt>
                <c:pt idx="552" formatCode="General">
                  <c:v>22.771000000000001</c:v>
                </c:pt>
                <c:pt idx="553" formatCode="General">
                  <c:v>22.812999999999999</c:v>
                </c:pt>
                <c:pt idx="554" formatCode="General">
                  <c:v>22.853999999999999</c:v>
                </c:pt>
                <c:pt idx="555" formatCode="General">
                  <c:v>22.896000000000001</c:v>
                </c:pt>
                <c:pt idx="556" formatCode="General">
                  <c:v>22.937999999999999</c:v>
                </c:pt>
                <c:pt idx="557" formatCode="General">
                  <c:v>22.978999999999999</c:v>
                </c:pt>
                <c:pt idx="558" formatCode="General">
                  <c:v>23.021000000000001</c:v>
                </c:pt>
                <c:pt idx="559" formatCode="General">
                  <c:v>23.062999999999999</c:v>
                </c:pt>
                <c:pt idx="560" formatCode="General">
                  <c:v>23.103999999999999</c:v>
                </c:pt>
                <c:pt idx="561" formatCode="General">
                  <c:v>23.146000000000001</c:v>
                </c:pt>
                <c:pt idx="562" formatCode="General">
                  <c:v>23.187999999999999</c:v>
                </c:pt>
                <c:pt idx="563" formatCode="General">
                  <c:v>23.228999999999999</c:v>
                </c:pt>
                <c:pt idx="564" formatCode="General">
                  <c:v>23.271000000000001</c:v>
                </c:pt>
                <c:pt idx="565" formatCode="General">
                  <c:v>23.312999999999999</c:v>
                </c:pt>
                <c:pt idx="566" formatCode="General">
                  <c:v>23.353999999999999</c:v>
                </c:pt>
                <c:pt idx="567" formatCode="General">
                  <c:v>23.396000000000001</c:v>
                </c:pt>
                <c:pt idx="568" formatCode="General">
                  <c:v>23.437999999999999</c:v>
                </c:pt>
                <c:pt idx="569" formatCode="General">
                  <c:v>23.478999999999999</c:v>
                </c:pt>
                <c:pt idx="570" formatCode="General">
                  <c:v>23.521000000000001</c:v>
                </c:pt>
                <c:pt idx="571" formatCode="General">
                  <c:v>23.562999999999999</c:v>
                </c:pt>
                <c:pt idx="572" formatCode="General">
                  <c:v>23.603999999999999</c:v>
                </c:pt>
                <c:pt idx="573" formatCode="General">
                  <c:v>23.646000000000001</c:v>
                </c:pt>
                <c:pt idx="574" formatCode="General">
                  <c:v>23.687999999999999</c:v>
                </c:pt>
                <c:pt idx="575" formatCode="General">
                  <c:v>23.728999999999999</c:v>
                </c:pt>
                <c:pt idx="576" formatCode="General">
                  <c:v>23.771000000000001</c:v>
                </c:pt>
                <c:pt idx="577" formatCode="General">
                  <c:v>23.812999999999999</c:v>
                </c:pt>
                <c:pt idx="578" formatCode="General">
                  <c:v>23.853999999999999</c:v>
                </c:pt>
                <c:pt idx="579" formatCode="General">
                  <c:v>23.896000000000001</c:v>
                </c:pt>
                <c:pt idx="580" formatCode="General">
                  <c:v>23.937999999999999</c:v>
                </c:pt>
                <c:pt idx="581" formatCode="General">
                  <c:v>23.978999999999999</c:v>
                </c:pt>
                <c:pt idx="582" formatCode="General">
                  <c:v>24.021000000000001</c:v>
                </c:pt>
                <c:pt idx="583" formatCode="General">
                  <c:v>24.062999999999999</c:v>
                </c:pt>
                <c:pt idx="584" formatCode="General">
                  <c:v>24.103999999999999</c:v>
                </c:pt>
                <c:pt idx="585" formatCode="General">
                  <c:v>24.146000000000001</c:v>
                </c:pt>
                <c:pt idx="586" formatCode="General">
                  <c:v>24.187999999999999</c:v>
                </c:pt>
                <c:pt idx="587" formatCode="General">
                  <c:v>24.228999999999999</c:v>
                </c:pt>
                <c:pt idx="588" formatCode="General">
                  <c:v>24.271000000000001</c:v>
                </c:pt>
                <c:pt idx="589" formatCode="General">
                  <c:v>24.312999999999999</c:v>
                </c:pt>
                <c:pt idx="590" formatCode="General">
                  <c:v>24.353999999999999</c:v>
                </c:pt>
                <c:pt idx="591" formatCode="General">
                  <c:v>24.396000000000001</c:v>
                </c:pt>
                <c:pt idx="592" formatCode="General">
                  <c:v>24.437999999999999</c:v>
                </c:pt>
                <c:pt idx="593" formatCode="General">
                  <c:v>24.478999999999999</c:v>
                </c:pt>
                <c:pt idx="594" formatCode="General">
                  <c:v>24.521000000000001</c:v>
                </c:pt>
                <c:pt idx="595" formatCode="General">
                  <c:v>24.562999999999999</c:v>
                </c:pt>
                <c:pt idx="596" formatCode="General">
                  <c:v>24.603999999999999</c:v>
                </c:pt>
                <c:pt idx="597" formatCode="General">
                  <c:v>24.646000000000001</c:v>
                </c:pt>
                <c:pt idx="598" formatCode="General">
                  <c:v>24.687999999999999</c:v>
                </c:pt>
                <c:pt idx="599" formatCode="General">
                  <c:v>24.728999999999999</c:v>
                </c:pt>
                <c:pt idx="600" formatCode="General">
                  <c:v>24.771000000000001</c:v>
                </c:pt>
                <c:pt idx="601" formatCode="General">
                  <c:v>24.812999999999999</c:v>
                </c:pt>
                <c:pt idx="602" formatCode="General">
                  <c:v>24.853999999999999</c:v>
                </c:pt>
                <c:pt idx="603" formatCode="General">
                  <c:v>24.896000000000001</c:v>
                </c:pt>
                <c:pt idx="604" formatCode="General">
                  <c:v>24.937999999999999</c:v>
                </c:pt>
                <c:pt idx="605" formatCode="General">
                  <c:v>24.978999999999999</c:v>
                </c:pt>
                <c:pt idx="606" formatCode="General">
                  <c:v>25.021000000000001</c:v>
                </c:pt>
                <c:pt idx="607" formatCode="General">
                  <c:v>25.062999999999999</c:v>
                </c:pt>
                <c:pt idx="608" formatCode="General">
                  <c:v>25.103999999999999</c:v>
                </c:pt>
                <c:pt idx="609" formatCode="General">
                  <c:v>25.146000000000001</c:v>
                </c:pt>
                <c:pt idx="610" formatCode="General">
                  <c:v>25.187999999999999</c:v>
                </c:pt>
                <c:pt idx="611" formatCode="General">
                  <c:v>25.228999999999999</c:v>
                </c:pt>
                <c:pt idx="612" formatCode="General">
                  <c:v>25.271000000000001</c:v>
                </c:pt>
                <c:pt idx="613" formatCode="General">
                  <c:v>25.312999999999999</c:v>
                </c:pt>
                <c:pt idx="614" formatCode="General">
                  <c:v>25.353999999999999</c:v>
                </c:pt>
                <c:pt idx="615" formatCode="General">
                  <c:v>25.396000000000001</c:v>
                </c:pt>
                <c:pt idx="616" formatCode="General">
                  <c:v>25.437999999999999</c:v>
                </c:pt>
                <c:pt idx="617" formatCode="General">
                  <c:v>25.478999999999999</c:v>
                </c:pt>
                <c:pt idx="618" formatCode="General">
                  <c:v>25.521000000000001</c:v>
                </c:pt>
                <c:pt idx="619" formatCode="General">
                  <c:v>25.562999999999999</c:v>
                </c:pt>
                <c:pt idx="620" formatCode="General">
                  <c:v>25.603999999999999</c:v>
                </c:pt>
                <c:pt idx="621" formatCode="General">
                  <c:v>25.646000000000001</c:v>
                </c:pt>
                <c:pt idx="622" formatCode="General">
                  <c:v>25.687999999999999</c:v>
                </c:pt>
                <c:pt idx="623" formatCode="General">
                  <c:v>25.728999999999999</c:v>
                </c:pt>
                <c:pt idx="624" formatCode="General">
                  <c:v>25.771000000000001</c:v>
                </c:pt>
                <c:pt idx="625" formatCode="General">
                  <c:v>25.812999999999999</c:v>
                </c:pt>
                <c:pt idx="626" formatCode="General">
                  <c:v>25.853999999999999</c:v>
                </c:pt>
                <c:pt idx="627" formatCode="General">
                  <c:v>25.896000000000001</c:v>
                </c:pt>
                <c:pt idx="628" formatCode="General">
                  <c:v>25.937999999999999</c:v>
                </c:pt>
                <c:pt idx="629" formatCode="General">
                  <c:v>25.978999999999999</c:v>
                </c:pt>
                <c:pt idx="630" formatCode="General">
                  <c:v>26.021000000000001</c:v>
                </c:pt>
                <c:pt idx="631" formatCode="General">
                  <c:v>26.062999999999999</c:v>
                </c:pt>
                <c:pt idx="632" formatCode="General">
                  <c:v>26.103999999999999</c:v>
                </c:pt>
                <c:pt idx="633" formatCode="General">
                  <c:v>26.146000000000001</c:v>
                </c:pt>
                <c:pt idx="634" formatCode="General">
                  <c:v>26.187999999999999</c:v>
                </c:pt>
                <c:pt idx="635" formatCode="General">
                  <c:v>26.228999999999999</c:v>
                </c:pt>
                <c:pt idx="636" formatCode="General">
                  <c:v>26.271000000000001</c:v>
                </c:pt>
                <c:pt idx="637" formatCode="General">
                  <c:v>26.312999999999999</c:v>
                </c:pt>
                <c:pt idx="638" formatCode="General">
                  <c:v>26.353999999999999</c:v>
                </c:pt>
                <c:pt idx="639" formatCode="General">
                  <c:v>26.396000000000001</c:v>
                </c:pt>
                <c:pt idx="640" formatCode="General">
                  <c:v>26.437999999999999</c:v>
                </c:pt>
                <c:pt idx="641" formatCode="General">
                  <c:v>26.478999999999999</c:v>
                </c:pt>
                <c:pt idx="642" formatCode="General">
                  <c:v>26.521000000000001</c:v>
                </c:pt>
                <c:pt idx="643" formatCode="General">
                  <c:v>26.562999999999999</c:v>
                </c:pt>
                <c:pt idx="644" formatCode="General">
                  <c:v>26.603999999999999</c:v>
                </c:pt>
                <c:pt idx="645" formatCode="General">
                  <c:v>26.646000000000001</c:v>
                </c:pt>
                <c:pt idx="646" formatCode="General">
                  <c:v>26.687999999999999</c:v>
                </c:pt>
                <c:pt idx="647" formatCode="General">
                  <c:v>26.728999999999999</c:v>
                </c:pt>
                <c:pt idx="648" formatCode="General">
                  <c:v>26.771000000000001</c:v>
                </c:pt>
                <c:pt idx="649" formatCode="General">
                  <c:v>26.812999999999999</c:v>
                </c:pt>
                <c:pt idx="650" formatCode="General">
                  <c:v>26.853999999999999</c:v>
                </c:pt>
                <c:pt idx="651" formatCode="General">
                  <c:v>26.896000000000001</c:v>
                </c:pt>
                <c:pt idx="652" formatCode="General">
                  <c:v>26.937999999999999</c:v>
                </c:pt>
                <c:pt idx="653" formatCode="General">
                  <c:v>26.978999999999999</c:v>
                </c:pt>
                <c:pt idx="654" formatCode="General">
                  <c:v>27.021000000000001</c:v>
                </c:pt>
                <c:pt idx="655" formatCode="General">
                  <c:v>27.062999999999999</c:v>
                </c:pt>
                <c:pt idx="656" formatCode="General">
                  <c:v>27.103999999999999</c:v>
                </c:pt>
                <c:pt idx="657" formatCode="General">
                  <c:v>27.146000000000001</c:v>
                </c:pt>
                <c:pt idx="658" formatCode="General">
                  <c:v>27.187999999999999</c:v>
                </c:pt>
                <c:pt idx="659" formatCode="General">
                  <c:v>27.228999999999999</c:v>
                </c:pt>
                <c:pt idx="660" formatCode="General">
                  <c:v>27.271000000000001</c:v>
                </c:pt>
                <c:pt idx="661" formatCode="General">
                  <c:v>27.312999999999999</c:v>
                </c:pt>
                <c:pt idx="662" formatCode="General">
                  <c:v>27.353999999999999</c:v>
                </c:pt>
                <c:pt idx="663" formatCode="General">
                  <c:v>27.396000000000001</c:v>
                </c:pt>
                <c:pt idx="664" formatCode="General">
                  <c:v>27.437999999999999</c:v>
                </c:pt>
                <c:pt idx="665" formatCode="General">
                  <c:v>27.478999999999999</c:v>
                </c:pt>
                <c:pt idx="666" formatCode="General">
                  <c:v>27.521000000000001</c:v>
                </c:pt>
                <c:pt idx="667" formatCode="General">
                  <c:v>27.562999999999999</c:v>
                </c:pt>
                <c:pt idx="668" formatCode="General">
                  <c:v>27.603999999999999</c:v>
                </c:pt>
                <c:pt idx="669" formatCode="General">
                  <c:v>27.646000000000001</c:v>
                </c:pt>
                <c:pt idx="670" formatCode="General">
                  <c:v>27.687999999999999</c:v>
                </c:pt>
                <c:pt idx="671" formatCode="General">
                  <c:v>27.728999999999999</c:v>
                </c:pt>
                <c:pt idx="672" formatCode="General">
                  <c:v>27.771000000000001</c:v>
                </c:pt>
                <c:pt idx="673" formatCode="General">
                  <c:v>27.812999999999999</c:v>
                </c:pt>
                <c:pt idx="674" formatCode="General">
                  <c:v>27.853999999999999</c:v>
                </c:pt>
                <c:pt idx="675" formatCode="General">
                  <c:v>27.896000000000001</c:v>
                </c:pt>
                <c:pt idx="676" formatCode="General">
                  <c:v>27.937999999999999</c:v>
                </c:pt>
                <c:pt idx="677" formatCode="General">
                  <c:v>27.978999999999999</c:v>
                </c:pt>
                <c:pt idx="678" formatCode="General">
                  <c:v>28.021000000000001</c:v>
                </c:pt>
              </c:numCache>
            </c:numRef>
          </c:xVal>
          <c:yVal>
            <c:numRef>
              <c:f>Feb!$J$11:$J$689</c:f>
              <c:numCache>
                <c:formatCode>General</c:formatCode>
                <c:ptCount val="679"/>
                <c:pt idx="0">
                  <c:v>26.291</c:v>
                </c:pt>
                <c:pt idx="1">
                  <c:v>26.259</c:v>
                </c:pt>
                <c:pt idx="2">
                  <c:v>26.228000000000002</c:v>
                </c:pt>
                <c:pt idx="3">
                  <c:v>26.166</c:v>
                </c:pt>
                <c:pt idx="4">
                  <c:v>26.143000000000001</c:v>
                </c:pt>
                <c:pt idx="5">
                  <c:v>26.286999999999999</c:v>
                </c:pt>
                <c:pt idx="6">
                  <c:v>26.597000000000001</c:v>
                </c:pt>
                <c:pt idx="7">
                  <c:v>27.074000000000002</c:v>
                </c:pt>
                <c:pt idx="8">
                  <c:v>27.385999999999999</c:v>
                </c:pt>
                <c:pt idx="9">
                  <c:v>27.515999999999998</c:v>
                </c:pt>
                <c:pt idx="10">
                  <c:v>27.609000000000002</c:v>
                </c:pt>
                <c:pt idx="11">
                  <c:v>27.818999999999999</c:v>
                </c:pt>
                <c:pt idx="12">
                  <c:v>27.841999999999999</c:v>
                </c:pt>
                <c:pt idx="13">
                  <c:v>30.484000000000002</c:v>
                </c:pt>
                <c:pt idx="14">
                  <c:v>30.396000000000001</c:v>
                </c:pt>
                <c:pt idx="15">
                  <c:v>31.15</c:v>
                </c:pt>
                <c:pt idx="16">
                  <c:v>31.635999999999999</c:v>
                </c:pt>
                <c:pt idx="17">
                  <c:v>32.289000000000001</c:v>
                </c:pt>
                <c:pt idx="18">
                  <c:v>32.792999999999999</c:v>
                </c:pt>
                <c:pt idx="19">
                  <c:v>33.456000000000003</c:v>
                </c:pt>
                <c:pt idx="20">
                  <c:v>34.97</c:v>
                </c:pt>
                <c:pt idx="21">
                  <c:v>34.576000000000001</c:v>
                </c:pt>
                <c:pt idx="22">
                  <c:v>34.688000000000002</c:v>
                </c:pt>
                <c:pt idx="23">
                  <c:v>34.234999999999999</c:v>
                </c:pt>
                <c:pt idx="24">
                  <c:v>34.981000000000002</c:v>
                </c:pt>
                <c:pt idx="25">
                  <c:v>34.411999999999999</c:v>
                </c:pt>
                <c:pt idx="26">
                  <c:v>35.078000000000003</c:v>
                </c:pt>
                <c:pt idx="27">
                  <c:v>34.292999999999999</c:v>
                </c:pt>
                <c:pt idx="28">
                  <c:v>34.908999999999999</c:v>
                </c:pt>
                <c:pt idx="29">
                  <c:v>35.033999999999999</c:v>
                </c:pt>
                <c:pt idx="30">
                  <c:v>34.164000000000001</c:v>
                </c:pt>
                <c:pt idx="31">
                  <c:v>33.965000000000003</c:v>
                </c:pt>
                <c:pt idx="32">
                  <c:v>33.799999999999997</c:v>
                </c:pt>
                <c:pt idx="33">
                  <c:v>33.656999999999996</c:v>
                </c:pt>
                <c:pt idx="34">
                  <c:v>33.515000000000001</c:v>
                </c:pt>
                <c:pt idx="35">
                  <c:v>34.081000000000003</c:v>
                </c:pt>
                <c:pt idx="36">
                  <c:v>34.087000000000003</c:v>
                </c:pt>
                <c:pt idx="37">
                  <c:v>36.335999999999999</c:v>
                </c:pt>
                <c:pt idx="38">
                  <c:v>39.274999999999999</c:v>
                </c:pt>
                <c:pt idx="39">
                  <c:v>40.646999999999998</c:v>
                </c:pt>
                <c:pt idx="40">
                  <c:v>41.426000000000002</c:v>
                </c:pt>
                <c:pt idx="41">
                  <c:v>42.331000000000003</c:v>
                </c:pt>
                <c:pt idx="42">
                  <c:v>42.954999999999998</c:v>
                </c:pt>
                <c:pt idx="43">
                  <c:v>43.61</c:v>
                </c:pt>
                <c:pt idx="44">
                  <c:v>45.249000000000002</c:v>
                </c:pt>
                <c:pt idx="45">
                  <c:v>45.093000000000004</c:v>
                </c:pt>
                <c:pt idx="46">
                  <c:v>45.052</c:v>
                </c:pt>
                <c:pt idx="47">
                  <c:v>43.807000000000002</c:v>
                </c:pt>
                <c:pt idx="48">
                  <c:v>40.902999999999999</c:v>
                </c:pt>
                <c:pt idx="49">
                  <c:v>40.984999999999999</c:v>
                </c:pt>
                <c:pt idx="50">
                  <c:v>41.402000000000001</c:v>
                </c:pt>
                <c:pt idx="51">
                  <c:v>40.543999999999997</c:v>
                </c:pt>
                <c:pt idx="52">
                  <c:v>41</c:v>
                </c:pt>
                <c:pt idx="53">
                  <c:v>40.896000000000001</c:v>
                </c:pt>
                <c:pt idx="54">
                  <c:v>39.844999999999999</c:v>
                </c:pt>
                <c:pt idx="55">
                  <c:v>39.408999999999999</c:v>
                </c:pt>
                <c:pt idx="56">
                  <c:v>39.037999999999997</c:v>
                </c:pt>
                <c:pt idx="57">
                  <c:v>38.491</c:v>
                </c:pt>
                <c:pt idx="58">
                  <c:v>38.232999999999997</c:v>
                </c:pt>
                <c:pt idx="59">
                  <c:v>38.843000000000004</c:v>
                </c:pt>
                <c:pt idx="60">
                  <c:v>38.570999999999998</c:v>
                </c:pt>
                <c:pt idx="61">
                  <c:v>40.274999999999999</c:v>
                </c:pt>
                <c:pt idx="62">
                  <c:v>43.054000000000002</c:v>
                </c:pt>
                <c:pt idx="63">
                  <c:v>44.381999999999998</c:v>
                </c:pt>
                <c:pt idx="64">
                  <c:v>44.981000000000002</c:v>
                </c:pt>
                <c:pt idx="65">
                  <c:v>45.73</c:v>
                </c:pt>
                <c:pt idx="66">
                  <c:v>46.241999999999997</c:v>
                </c:pt>
                <c:pt idx="67">
                  <c:v>46.814</c:v>
                </c:pt>
                <c:pt idx="68">
                  <c:v>48.27</c:v>
                </c:pt>
                <c:pt idx="69">
                  <c:v>47.731000000000002</c:v>
                </c:pt>
                <c:pt idx="70">
                  <c:v>47.847000000000001</c:v>
                </c:pt>
                <c:pt idx="71">
                  <c:v>48.293999999999997</c:v>
                </c:pt>
                <c:pt idx="72">
                  <c:v>45.308</c:v>
                </c:pt>
                <c:pt idx="73">
                  <c:v>44.692999999999998</c:v>
                </c:pt>
                <c:pt idx="74">
                  <c:v>45.061</c:v>
                </c:pt>
                <c:pt idx="75">
                  <c:v>44.067</c:v>
                </c:pt>
                <c:pt idx="76">
                  <c:v>44.448999999999998</c:v>
                </c:pt>
                <c:pt idx="77">
                  <c:v>44.292999999999999</c:v>
                </c:pt>
                <c:pt idx="78">
                  <c:v>43.191000000000003</c:v>
                </c:pt>
                <c:pt idx="79">
                  <c:v>42.72</c:v>
                </c:pt>
                <c:pt idx="80">
                  <c:v>42.351999999999997</c:v>
                </c:pt>
                <c:pt idx="81">
                  <c:v>42.011000000000003</c:v>
                </c:pt>
                <c:pt idx="82">
                  <c:v>41.688000000000002</c:v>
                </c:pt>
                <c:pt idx="83">
                  <c:v>41.911999999999999</c:v>
                </c:pt>
                <c:pt idx="84">
                  <c:v>41.573999999999998</c:v>
                </c:pt>
                <c:pt idx="85">
                  <c:v>43.19</c:v>
                </c:pt>
                <c:pt idx="86">
                  <c:v>45.908000000000001</c:v>
                </c:pt>
                <c:pt idx="87">
                  <c:v>46.944000000000003</c:v>
                </c:pt>
                <c:pt idx="88">
                  <c:v>47.518999999999998</c:v>
                </c:pt>
                <c:pt idx="89">
                  <c:v>48.203000000000003</c:v>
                </c:pt>
                <c:pt idx="90">
                  <c:v>48.651000000000003</c:v>
                </c:pt>
                <c:pt idx="91">
                  <c:v>49.186999999999998</c:v>
                </c:pt>
                <c:pt idx="92">
                  <c:v>50.487000000000002</c:v>
                </c:pt>
                <c:pt idx="93">
                  <c:v>50.037999999999997</c:v>
                </c:pt>
                <c:pt idx="94">
                  <c:v>50.185000000000002</c:v>
                </c:pt>
                <c:pt idx="95">
                  <c:v>50.688000000000002</c:v>
                </c:pt>
                <c:pt idx="96">
                  <c:v>47.884999999999998</c:v>
                </c:pt>
                <c:pt idx="97">
                  <c:v>47.231999999999999</c:v>
                </c:pt>
                <c:pt idx="98">
                  <c:v>47.582999999999998</c:v>
                </c:pt>
                <c:pt idx="99">
                  <c:v>46.627000000000002</c:v>
                </c:pt>
                <c:pt idx="100">
                  <c:v>46.966000000000001</c:v>
                </c:pt>
                <c:pt idx="101">
                  <c:v>46.631999999999998</c:v>
                </c:pt>
                <c:pt idx="102">
                  <c:v>45.463999999999999</c:v>
                </c:pt>
                <c:pt idx="103">
                  <c:v>44.872999999999998</c:v>
                </c:pt>
                <c:pt idx="104">
                  <c:v>44.463000000000001</c:v>
                </c:pt>
                <c:pt idx="105">
                  <c:v>44.08</c:v>
                </c:pt>
                <c:pt idx="106">
                  <c:v>43.704999999999998</c:v>
                </c:pt>
                <c:pt idx="107">
                  <c:v>43.875999999999998</c:v>
                </c:pt>
                <c:pt idx="108">
                  <c:v>43.463999999999999</c:v>
                </c:pt>
                <c:pt idx="109">
                  <c:v>45.097999999999999</c:v>
                </c:pt>
                <c:pt idx="110">
                  <c:v>47.828000000000003</c:v>
                </c:pt>
                <c:pt idx="111">
                  <c:v>49.173000000000002</c:v>
                </c:pt>
                <c:pt idx="112">
                  <c:v>49.728999999999999</c:v>
                </c:pt>
                <c:pt idx="113">
                  <c:v>50.354999999999997</c:v>
                </c:pt>
                <c:pt idx="114">
                  <c:v>50.843000000000004</c:v>
                </c:pt>
                <c:pt idx="115">
                  <c:v>51.673000000000002</c:v>
                </c:pt>
                <c:pt idx="116">
                  <c:v>52.945</c:v>
                </c:pt>
                <c:pt idx="117">
                  <c:v>52.302999999999997</c:v>
                </c:pt>
                <c:pt idx="118">
                  <c:v>52.323999999999998</c:v>
                </c:pt>
                <c:pt idx="119">
                  <c:v>52.692</c:v>
                </c:pt>
                <c:pt idx="120">
                  <c:v>49.634</c:v>
                </c:pt>
                <c:pt idx="121">
                  <c:v>48.969000000000001</c:v>
                </c:pt>
                <c:pt idx="122">
                  <c:v>49.311</c:v>
                </c:pt>
                <c:pt idx="123">
                  <c:v>48.408999999999999</c:v>
                </c:pt>
                <c:pt idx="124">
                  <c:v>48.768000000000001</c:v>
                </c:pt>
                <c:pt idx="125">
                  <c:v>48.576000000000001</c:v>
                </c:pt>
                <c:pt idx="126">
                  <c:v>47.417999999999999</c:v>
                </c:pt>
                <c:pt idx="127">
                  <c:v>46.747999999999998</c:v>
                </c:pt>
                <c:pt idx="128">
                  <c:v>46.289000000000001</c:v>
                </c:pt>
                <c:pt idx="129">
                  <c:v>45.744999999999997</c:v>
                </c:pt>
                <c:pt idx="130">
                  <c:v>45.381</c:v>
                </c:pt>
                <c:pt idx="131">
                  <c:v>45.701000000000001</c:v>
                </c:pt>
                <c:pt idx="132">
                  <c:v>45.406999999999996</c:v>
                </c:pt>
                <c:pt idx="133">
                  <c:v>47.177</c:v>
                </c:pt>
                <c:pt idx="134">
                  <c:v>49.926000000000002</c:v>
                </c:pt>
                <c:pt idx="135">
                  <c:v>51.206000000000003</c:v>
                </c:pt>
                <c:pt idx="136">
                  <c:v>51.796999999999997</c:v>
                </c:pt>
                <c:pt idx="137">
                  <c:v>52.445999999999998</c:v>
                </c:pt>
                <c:pt idx="138">
                  <c:v>52.808999999999997</c:v>
                </c:pt>
                <c:pt idx="139">
                  <c:v>53.116999999999997</c:v>
                </c:pt>
                <c:pt idx="140">
                  <c:v>54.405000000000001</c:v>
                </c:pt>
                <c:pt idx="141">
                  <c:v>53.975000000000001</c:v>
                </c:pt>
                <c:pt idx="142">
                  <c:v>53.96</c:v>
                </c:pt>
                <c:pt idx="143">
                  <c:v>54.027000000000001</c:v>
                </c:pt>
                <c:pt idx="144">
                  <c:v>50.966000000000001</c:v>
                </c:pt>
                <c:pt idx="145">
                  <c:v>50.418999999999997</c:v>
                </c:pt>
                <c:pt idx="146">
                  <c:v>50.753999999999998</c:v>
                </c:pt>
                <c:pt idx="147">
                  <c:v>49.835999999999999</c:v>
                </c:pt>
                <c:pt idx="148">
                  <c:v>50.177999999999997</c:v>
                </c:pt>
                <c:pt idx="149">
                  <c:v>49.966000000000001</c:v>
                </c:pt>
                <c:pt idx="150">
                  <c:v>48.771000000000001</c:v>
                </c:pt>
                <c:pt idx="151">
                  <c:v>48.018000000000001</c:v>
                </c:pt>
                <c:pt idx="152">
                  <c:v>47.555</c:v>
                </c:pt>
                <c:pt idx="153">
                  <c:v>47.131999999999998</c:v>
                </c:pt>
                <c:pt idx="154">
                  <c:v>46.804000000000002</c:v>
                </c:pt>
                <c:pt idx="155">
                  <c:v>47.936</c:v>
                </c:pt>
                <c:pt idx="156">
                  <c:v>47.231000000000002</c:v>
                </c:pt>
                <c:pt idx="157">
                  <c:v>48.353000000000002</c:v>
                </c:pt>
                <c:pt idx="158">
                  <c:v>47.744</c:v>
                </c:pt>
                <c:pt idx="159">
                  <c:v>48.561</c:v>
                </c:pt>
                <c:pt idx="160">
                  <c:v>48.780999999999999</c:v>
                </c:pt>
                <c:pt idx="161">
                  <c:v>48.948</c:v>
                </c:pt>
                <c:pt idx="162">
                  <c:v>48.975999999999999</c:v>
                </c:pt>
                <c:pt idx="163">
                  <c:v>48.874000000000002</c:v>
                </c:pt>
                <c:pt idx="164">
                  <c:v>49.718000000000004</c:v>
                </c:pt>
                <c:pt idx="165">
                  <c:v>49.307000000000002</c:v>
                </c:pt>
                <c:pt idx="166">
                  <c:v>49.143999999999998</c:v>
                </c:pt>
                <c:pt idx="167">
                  <c:v>48.576999999999998</c:v>
                </c:pt>
                <c:pt idx="168">
                  <c:v>49.173999999999999</c:v>
                </c:pt>
                <c:pt idx="169">
                  <c:v>48.932000000000002</c:v>
                </c:pt>
                <c:pt idx="170">
                  <c:v>49.484000000000002</c:v>
                </c:pt>
                <c:pt idx="171">
                  <c:v>48.701000000000001</c:v>
                </c:pt>
                <c:pt idx="172">
                  <c:v>49.142000000000003</c:v>
                </c:pt>
                <c:pt idx="173">
                  <c:v>49.014000000000003</c:v>
                </c:pt>
                <c:pt idx="174">
                  <c:v>47.927</c:v>
                </c:pt>
                <c:pt idx="175">
                  <c:v>47.387</c:v>
                </c:pt>
                <c:pt idx="176">
                  <c:v>46.991999999999997</c:v>
                </c:pt>
                <c:pt idx="177">
                  <c:v>46.488999999999997</c:v>
                </c:pt>
                <c:pt idx="178">
                  <c:v>46.268000000000001</c:v>
                </c:pt>
                <c:pt idx="179">
                  <c:v>47.313000000000002</c:v>
                </c:pt>
                <c:pt idx="180">
                  <c:v>47.158000000000001</c:v>
                </c:pt>
                <c:pt idx="181">
                  <c:v>48.470999999999997</c:v>
                </c:pt>
                <c:pt idx="182">
                  <c:v>47.884999999999998</c:v>
                </c:pt>
                <c:pt idx="183">
                  <c:v>48.28</c:v>
                </c:pt>
                <c:pt idx="184">
                  <c:v>48.390999999999998</c:v>
                </c:pt>
                <c:pt idx="185">
                  <c:v>48.598999999999997</c:v>
                </c:pt>
                <c:pt idx="186">
                  <c:v>48.832000000000001</c:v>
                </c:pt>
                <c:pt idx="187">
                  <c:v>49.280999999999999</c:v>
                </c:pt>
                <c:pt idx="188">
                  <c:v>50.46</c:v>
                </c:pt>
                <c:pt idx="189">
                  <c:v>49.938000000000002</c:v>
                </c:pt>
                <c:pt idx="190">
                  <c:v>49.826000000000001</c:v>
                </c:pt>
                <c:pt idx="191">
                  <c:v>49.158999999999999</c:v>
                </c:pt>
                <c:pt idx="192">
                  <c:v>49.704999999999998</c:v>
                </c:pt>
                <c:pt idx="193">
                  <c:v>49.335999999999999</c:v>
                </c:pt>
                <c:pt idx="194">
                  <c:v>49.868000000000002</c:v>
                </c:pt>
                <c:pt idx="195">
                  <c:v>49.017000000000003</c:v>
                </c:pt>
                <c:pt idx="196">
                  <c:v>49.447000000000003</c:v>
                </c:pt>
                <c:pt idx="197">
                  <c:v>49.316000000000003</c:v>
                </c:pt>
                <c:pt idx="198">
                  <c:v>48.234999999999999</c:v>
                </c:pt>
                <c:pt idx="199">
                  <c:v>47.768999999999998</c:v>
                </c:pt>
                <c:pt idx="200">
                  <c:v>47.377000000000002</c:v>
                </c:pt>
                <c:pt idx="201">
                  <c:v>46.884</c:v>
                </c:pt>
                <c:pt idx="202">
                  <c:v>46.652999999999999</c:v>
                </c:pt>
                <c:pt idx="203">
                  <c:v>47.689</c:v>
                </c:pt>
                <c:pt idx="204">
                  <c:v>47.564999999999998</c:v>
                </c:pt>
                <c:pt idx="205">
                  <c:v>48.976999999999997</c:v>
                </c:pt>
                <c:pt idx="206">
                  <c:v>51.673000000000002</c:v>
                </c:pt>
                <c:pt idx="207">
                  <c:v>52.786999999999999</c:v>
                </c:pt>
                <c:pt idx="208">
                  <c:v>53.143000000000001</c:v>
                </c:pt>
                <c:pt idx="209">
                  <c:v>53.576000000000001</c:v>
                </c:pt>
                <c:pt idx="210">
                  <c:v>53.960999999999999</c:v>
                </c:pt>
                <c:pt idx="211">
                  <c:v>54.389000000000003</c:v>
                </c:pt>
                <c:pt idx="212">
                  <c:v>55.683999999999997</c:v>
                </c:pt>
                <c:pt idx="213">
                  <c:v>55.341000000000001</c:v>
                </c:pt>
                <c:pt idx="214">
                  <c:v>55.411999999999999</c:v>
                </c:pt>
                <c:pt idx="215">
                  <c:v>55.722000000000001</c:v>
                </c:pt>
                <c:pt idx="216">
                  <c:v>52.616</c:v>
                </c:pt>
                <c:pt idx="217">
                  <c:v>51.92</c:v>
                </c:pt>
                <c:pt idx="218">
                  <c:v>52.21</c:v>
                </c:pt>
                <c:pt idx="219">
                  <c:v>51.143000000000001</c:v>
                </c:pt>
                <c:pt idx="220">
                  <c:v>51.44</c:v>
                </c:pt>
                <c:pt idx="221">
                  <c:v>51.139000000000003</c:v>
                </c:pt>
                <c:pt idx="222">
                  <c:v>49.96</c:v>
                </c:pt>
                <c:pt idx="223">
                  <c:v>49.406999999999996</c:v>
                </c:pt>
                <c:pt idx="224">
                  <c:v>48.951999999999998</c:v>
                </c:pt>
                <c:pt idx="225">
                  <c:v>48.457000000000001</c:v>
                </c:pt>
                <c:pt idx="226">
                  <c:v>48.165999999999997</c:v>
                </c:pt>
                <c:pt idx="227">
                  <c:v>49.201000000000001</c:v>
                </c:pt>
                <c:pt idx="228">
                  <c:v>49.051000000000002</c:v>
                </c:pt>
                <c:pt idx="229">
                  <c:v>50.506999999999998</c:v>
                </c:pt>
                <c:pt idx="230">
                  <c:v>53.201000000000001</c:v>
                </c:pt>
                <c:pt idx="231">
                  <c:v>54.418999999999997</c:v>
                </c:pt>
                <c:pt idx="232">
                  <c:v>54.914999999999999</c:v>
                </c:pt>
                <c:pt idx="233">
                  <c:v>55.442999999999998</c:v>
                </c:pt>
                <c:pt idx="234">
                  <c:v>55.887</c:v>
                </c:pt>
                <c:pt idx="235">
                  <c:v>56.509</c:v>
                </c:pt>
                <c:pt idx="236">
                  <c:v>57.88</c:v>
                </c:pt>
                <c:pt idx="237">
                  <c:v>57.655999999999999</c:v>
                </c:pt>
                <c:pt idx="238">
                  <c:v>57.743000000000002</c:v>
                </c:pt>
                <c:pt idx="239">
                  <c:v>57.737000000000002</c:v>
                </c:pt>
                <c:pt idx="240">
                  <c:v>54.607999999999997</c:v>
                </c:pt>
                <c:pt idx="241">
                  <c:v>53.853000000000002</c:v>
                </c:pt>
                <c:pt idx="242">
                  <c:v>54.142000000000003</c:v>
                </c:pt>
                <c:pt idx="243">
                  <c:v>53.073</c:v>
                </c:pt>
                <c:pt idx="244">
                  <c:v>53.372999999999998</c:v>
                </c:pt>
                <c:pt idx="245">
                  <c:v>53.070999999999998</c:v>
                </c:pt>
                <c:pt idx="246">
                  <c:v>51.875</c:v>
                </c:pt>
                <c:pt idx="247">
                  <c:v>51.26</c:v>
                </c:pt>
                <c:pt idx="248">
                  <c:v>50.808</c:v>
                </c:pt>
                <c:pt idx="249">
                  <c:v>50.387999999999998</c:v>
                </c:pt>
                <c:pt idx="250">
                  <c:v>50.017000000000003</c:v>
                </c:pt>
                <c:pt idx="251">
                  <c:v>50.396000000000001</c:v>
                </c:pt>
                <c:pt idx="252">
                  <c:v>50.146000000000001</c:v>
                </c:pt>
                <c:pt idx="253">
                  <c:v>51.853999999999999</c:v>
                </c:pt>
                <c:pt idx="254">
                  <c:v>54.591000000000001</c:v>
                </c:pt>
                <c:pt idx="255">
                  <c:v>55.930999999999997</c:v>
                </c:pt>
                <c:pt idx="256">
                  <c:v>56.462000000000003</c:v>
                </c:pt>
                <c:pt idx="257">
                  <c:v>56.936</c:v>
                </c:pt>
                <c:pt idx="258">
                  <c:v>57.338000000000001</c:v>
                </c:pt>
                <c:pt idx="259">
                  <c:v>57.845999999999997</c:v>
                </c:pt>
                <c:pt idx="260">
                  <c:v>59.143999999999998</c:v>
                </c:pt>
                <c:pt idx="261">
                  <c:v>58.509</c:v>
                </c:pt>
                <c:pt idx="262">
                  <c:v>58.603000000000002</c:v>
                </c:pt>
                <c:pt idx="263">
                  <c:v>59.003999999999998</c:v>
                </c:pt>
                <c:pt idx="264">
                  <c:v>55.881999999999998</c:v>
                </c:pt>
                <c:pt idx="265">
                  <c:v>55.045000000000002</c:v>
                </c:pt>
                <c:pt idx="266">
                  <c:v>55.314999999999998</c:v>
                </c:pt>
                <c:pt idx="267">
                  <c:v>54.234999999999999</c:v>
                </c:pt>
                <c:pt idx="268">
                  <c:v>54.534999999999997</c:v>
                </c:pt>
                <c:pt idx="269">
                  <c:v>54.295999999999999</c:v>
                </c:pt>
                <c:pt idx="270">
                  <c:v>53.094999999999999</c:v>
                </c:pt>
                <c:pt idx="271">
                  <c:v>52.371000000000002</c:v>
                </c:pt>
                <c:pt idx="272">
                  <c:v>51.808</c:v>
                </c:pt>
                <c:pt idx="273">
                  <c:v>50.896000000000001</c:v>
                </c:pt>
                <c:pt idx="274">
                  <c:v>50.445</c:v>
                </c:pt>
                <c:pt idx="275">
                  <c:v>50.85</c:v>
                </c:pt>
                <c:pt idx="276">
                  <c:v>50.652000000000001</c:v>
                </c:pt>
                <c:pt idx="277">
                  <c:v>52.707000000000001</c:v>
                </c:pt>
                <c:pt idx="278">
                  <c:v>55.435000000000002</c:v>
                </c:pt>
                <c:pt idx="279">
                  <c:v>56.588000000000001</c:v>
                </c:pt>
                <c:pt idx="280">
                  <c:v>57.103999999999999</c:v>
                </c:pt>
                <c:pt idx="281">
                  <c:v>57.747</c:v>
                </c:pt>
                <c:pt idx="282">
                  <c:v>58.207999999999998</c:v>
                </c:pt>
                <c:pt idx="283">
                  <c:v>58.923999999999999</c:v>
                </c:pt>
                <c:pt idx="284">
                  <c:v>60.155999999999999</c:v>
                </c:pt>
                <c:pt idx="285">
                  <c:v>59.463999999999999</c:v>
                </c:pt>
                <c:pt idx="286">
                  <c:v>59.517000000000003</c:v>
                </c:pt>
                <c:pt idx="287">
                  <c:v>59.762</c:v>
                </c:pt>
                <c:pt idx="288">
                  <c:v>56.622</c:v>
                </c:pt>
                <c:pt idx="289">
                  <c:v>55.850999999999999</c:v>
                </c:pt>
                <c:pt idx="290">
                  <c:v>56.133000000000003</c:v>
                </c:pt>
                <c:pt idx="291">
                  <c:v>55.116</c:v>
                </c:pt>
                <c:pt idx="292">
                  <c:v>55.42</c:v>
                </c:pt>
                <c:pt idx="293">
                  <c:v>55.179000000000002</c:v>
                </c:pt>
                <c:pt idx="294">
                  <c:v>53.988</c:v>
                </c:pt>
                <c:pt idx="295">
                  <c:v>53.347999999999999</c:v>
                </c:pt>
                <c:pt idx="296">
                  <c:v>52.843000000000004</c:v>
                </c:pt>
                <c:pt idx="297">
                  <c:v>52.171999999999997</c:v>
                </c:pt>
                <c:pt idx="298">
                  <c:v>51.768000000000001</c:v>
                </c:pt>
                <c:pt idx="299">
                  <c:v>52.158999999999999</c:v>
                </c:pt>
                <c:pt idx="300">
                  <c:v>51.694000000000003</c:v>
                </c:pt>
                <c:pt idx="301">
                  <c:v>53.542999999999999</c:v>
                </c:pt>
                <c:pt idx="302">
                  <c:v>56.174999999999997</c:v>
                </c:pt>
                <c:pt idx="303">
                  <c:v>57.694000000000003</c:v>
                </c:pt>
                <c:pt idx="304">
                  <c:v>58.319000000000003</c:v>
                </c:pt>
                <c:pt idx="305">
                  <c:v>58.965000000000003</c:v>
                </c:pt>
                <c:pt idx="306">
                  <c:v>59.247</c:v>
                </c:pt>
                <c:pt idx="307">
                  <c:v>59.570999999999998</c:v>
                </c:pt>
                <c:pt idx="308">
                  <c:v>60.694000000000003</c:v>
                </c:pt>
                <c:pt idx="309">
                  <c:v>59.795000000000002</c:v>
                </c:pt>
                <c:pt idx="310">
                  <c:v>59.725000000000001</c:v>
                </c:pt>
                <c:pt idx="311">
                  <c:v>59.860999999999997</c:v>
                </c:pt>
                <c:pt idx="312">
                  <c:v>56.752000000000002</c:v>
                </c:pt>
                <c:pt idx="313">
                  <c:v>56.091000000000001</c:v>
                </c:pt>
                <c:pt idx="314">
                  <c:v>56.366999999999997</c:v>
                </c:pt>
                <c:pt idx="315">
                  <c:v>55.335999999999999</c:v>
                </c:pt>
                <c:pt idx="316">
                  <c:v>55.618000000000002</c:v>
                </c:pt>
                <c:pt idx="317">
                  <c:v>55.292999999999999</c:v>
                </c:pt>
                <c:pt idx="318">
                  <c:v>54.075000000000003</c:v>
                </c:pt>
                <c:pt idx="319">
                  <c:v>53.353999999999999</c:v>
                </c:pt>
                <c:pt idx="320">
                  <c:v>52.835000000000001</c:v>
                </c:pt>
                <c:pt idx="321">
                  <c:v>52.140999999999998</c:v>
                </c:pt>
                <c:pt idx="322">
                  <c:v>51.798999999999999</c:v>
                </c:pt>
                <c:pt idx="323">
                  <c:v>52.48</c:v>
                </c:pt>
                <c:pt idx="324">
                  <c:v>52.057000000000002</c:v>
                </c:pt>
                <c:pt idx="325">
                  <c:v>53.594999999999999</c:v>
                </c:pt>
                <c:pt idx="326">
                  <c:v>52.954999999999998</c:v>
                </c:pt>
                <c:pt idx="327">
                  <c:v>53.887</c:v>
                </c:pt>
                <c:pt idx="328">
                  <c:v>54.115000000000002</c:v>
                </c:pt>
                <c:pt idx="329">
                  <c:v>54.457000000000001</c:v>
                </c:pt>
                <c:pt idx="330">
                  <c:v>54.493000000000002</c:v>
                </c:pt>
                <c:pt idx="331">
                  <c:v>54.572000000000003</c:v>
                </c:pt>
                <c:pt idx="332">
                  <c:v>55.561</c:v>
                </c:pt>
                <c:pt idx="333">
                  <c:v>54.735999999999997</c:v>
                </c:pt>
                <c:pt idx="334">
                  <c:v>54.442</c:v>
                </c:pt>
                <c:pt idx="335">
                  <c:v>53.545999999999999</c:v>
                </c:pt>
                <c:pt idx="336">
                  <c:v>54.061999999999998</c:v>
                </c:pt>
                <c:pt idx="337">
                  <c:v>53.716999999999999</c:v>
                </c:pt>
                <c:pt idx="338">
                  <c:v>54.218000000000004</c:v>
                </c:pt>
                <c:pt idx="339">
                  <c:v>53.33</c:v>
                </c:pt>
                <c:pt idx="340">
                  <c:v>53.718000000000004</c:v>
                </c:pt>
                <c:pt idx="341">
                  <c:v>53.481000000000002</c:v>
                </c:pt>
                <c:pt idx="342">
                  <c:v>52.329000000000001</c:v>
                </c:pt>
                <c:pt idx="343">
                  <c:v>51.606000000000002</c:v>
                </c:pt>
                <c:pt idx="344">
                  <c:v>51.149000000000001</c:v>
                </c:pt>
                <c:pt idx="345">
                  <c:v>50.6</c:v>
                </c:pt>
                <c:pt idx="346">
                  <c:v>50.277999999999999</c:v>
                </c:pt>
                <c:pt idx="347">
                  <c:v>50.841000000000001</c:v>
                </c:pt>
                <c:pt idx="348">
                  <c:v>50.488999999999997</c:v>
                </c:pt>
                <c:pt idx="349">
                  <c:v>52.290999999999997</c:v>
                </c:pt>
                <c:pt idx="350">
                  <c:v>51.752000000000002</c:v>
                </c:pt>
                <c:pt idx="351">
                  <c:v>52.756</c:v>
                </c:pt>
                <c:pt idx="352">
                  <c:v>53.1</c:v>
                </c:pt>
                <c:pt idx="353">
                  <c:v>53.710999999999999</c:v>
                </c:pt>
                <c:pt idx="354">
                  <c:v>53.905000000000001</c:v>
                </c:pt>
                <c:pt idx="355">
                  <c:v>54.311999999999998</c:v>
                </c:pt>
                <c:pt idx="356">
                  <c:v>55.374000000000002</c:v>
                </c:pt>
                <c:pt idx="357">
                  <c:v>54.414000000000001</c:v>
                </c:pt>
                <c:pt idx="358">
                  <c:v>54.164999999999999</c:v>
                </c:pt>
                <c:pt idx="359">
                  <c:v>53.337000000000003</c:v>
                </c:pt>
                <c:pt idx="360">
                  <c:v>53.89</c:v>
                </c:pt>
                <c:pt idx="361">
                  <c:v>53.459000000000003</c:v>
                </c:pt>
                <c:pt idx="362">
                  <c:v>53.991999999999997</c:v>
                </c:pt>
                <c:pt idx="363">
                  <c:v>53.137</c:v>
                </c:pt>
                <c:pt idx="364">
                  <c:v>53.649000000000001</c:v>
                </c:pt>
                <c:pt idx="365">
                  <c:v>53.755000000000003</c:v>
                </c:pt>
                <c:pt idx="366">
                  <c:v>52.753</c:v>
                </c:pt>
                <c:pt idx="367">
                  <c:v>52.421999999999997</c:v>
                </c:pt>
                <c:pt idx="368">
                  <c:v>52.088999999999999</c:v>
                </c:pt>
                <c:pt idx="369">
                  <c:v>51.575000000000003</c:v>
                </c:pt>
                <c:pt idx="370">
                  <c:v>51.25</c:v>
                </c:pt>
                <c:pt idx="371">
                  <c:v>51.527000000000001</c:v>
                </c:pt>
                <c:pt idx="372">
                  <c:v>51.243000000000002</c:v>
                </c:pt>
                <c:pt idx="373">
                  <c:v>53.247999999999998</c:v>
                </c:pt>
                <c:pt idx="374">
                  <c:v>56.023000000000003</c:v>
                </c:pt>
                <c:pt idx="375">
                  <c:v>57.46</c:v>
                </c:pt>
                <c:pt idx="376">
                  <c:v>58.113999999999997</c:v>
                </c:pt>
                <c:pt idx="377">
                  <c:v>58.704000000000001</c:v>
                </c:pt>
                <c:pt idx="378">
                  <c:v>59.1</c:v>
                </c:pt>
                <c:pt idx="379">
                  <c:v>59.726999999999997</c:v>
                </c:pt>
                <c:pt idx="380">
                  <c:v>61.073</c:v>
                </c:pt>
                <c:pt idx="381">
                  <c:v>60.36</c:v>
                </c:pt>
                <c:pt idx="382">
                  <c:v>60.500999999999998</c:v>
                </c:pt>
                <c:pt idx="383">
                  <c:v>61.177999999999997</c:v>
                </c:pt>
                <c:pt idx="384">
                  <c:v>58.423000000000002</c:v>
                </c:pt>
                <c:pt idx="385">
                  <c:v>57.515000000000001</c:v>
                </c:pt>
                <c:pt idx="386">
                  <c:v>57.789000000000001</c:v>
                </c:pt>
                <c:pt idx="387">
                  <c:v>56.555</c:v>
                </c:pt>
                <c:pt idx="388">
                  <c:v>56.87</c:v>
                </c:pt>
                <c:pt idx="389">
                  <c:v>56.619</c:v>
                </c:pt>
                <c:pt idx="390">
                  <c:v>55.5</c:v>
                </c:pt>
                <c:pt idx="391">
                  <c:v>55.069000000000003</c:v>
                </c:pt>
                <c:pt idx="392">
                  <c:v>54.658999999999999</c:v>
                </c:pt>
                <c:pt idx="393">
                  <c:v>54.15</c:v>
                </c:pt>
                <c:pt idx="394">
                  <c:v>53.732999999999997</c:v>
                </c:pt>
                <c:pt idx="395">
                  <c:v>53.878</c:v>
                </c:pt>
                <c:pt idx="396">
                  <c:v>53.68</c:v>
                </c:pt>
                <c:pt idx="397">
                  <c:v>55.923999999999999</c:v>
                </c:pt>
                <c:pt idx="398">
                  <c:v>58.725999999999999</c:v>
                </c:pt>
                <c:pt idx="399">
                  <c:v>59.927</c:v>
                </c:pt>
                <c:pt idx="400">
                  <c:v>60.527000000000001</c:v>
                </c:pt>
                <c:pt idx="401">
                  <c:v>61.192999999999998</c:v>
                </c:pt>
                <c:pt idx="402">
                  <c:v>61.713000000000001</c:v>
                </c:pt>
                <c:pt idx="403">
                  <c:v>62.290999999999997</c:v>
                </c:pt>
                <c:pt idx="404">
                  <c:v>63.652000000000001</c:v>
                </c:pt>
                <c:pt idx="405">
                  <c:v>63.332000000000001</c:v>
                </c:pt>
                <c:pt idx="406">
                  <c:v>63.481000000000002</c:v>
                </c:pt>
                <c:pt idx="407">
                  <c:v>63.927</c:v>
                </c:pt>
                <c:pt idx="408">
                  <c:v>60.853000000000002</c:v>
                </c:pt>
                <c:pt idx="409">
                  <c:v>59.72</c:v>
                </c:pt>
                <c:pt idx="410">
                  <c:v>60.015000000000001</c:v>
                </c:pt>
                <c:pt idx="411">
                  <c:v>59.085000000000001</c:v>
                </c:pt>
                <c:pt idx="412">
                  <c:v>59.398000000000003</c:v>
                </c:pt>
                <c:pt idx="413">
                  <c:v>59.12</c:v>
                </c:pt>
                <c:pt idx="414">
                  <c:v>57.965000000000003</c:v>
                </c:pt>
                <c:pt idx="415">
                  <c:v>57.433999999999997</c:v>
                </c:pt>
                <c:pt idx="416">
                  <c:v>56.96</c:v>
                </c:pt>
                <c:pt idx="417">
                  <c:v>56.365000000000002</c:v>
                </c:pt>
                <c:pt idx="418">
                  <c:v>55.932000000000002</c:v>
                </c:pt>
                <c:pt idx="419">
                  <c:v>56.234999999999999</c:v>
                </c:pt>
                <c:pt idx="420">
                  <c:v>56.054000000000002</c:v>
                </c:pt>
                <c:pt idx="421">
                  <c:v>58.448</c:v>
                </c:pt>
                <c:pt idx="422">
                  <c:v>61.24</c:v>
                </c:pt>
                <c:pt idx="423">
                  <c:v>62.366999999999997</c:v>
                </c:pt>
                <c:pt idx="424">
                  <c:v>62.945999999999998</c:v>
                </c:pt>
                <c:pt idx="425">
                  <c:v>63.601999999999997</c:v>
                </c:pt>
                <c:pt idx="426">
                  <c:v>64.090999999999994</c:v>
                </c:pt>
                <c:pt idx="427">
                  <c:v>64.771000000000001</c:v>
                </c:pt>
                <c:pt idx="428">
                  <c:v>66.168000000000006</c:v>
                </c:pt>
                <c:pt idx="429">
                  <c:v>65.534999999999997</c:v>
                </c:pt>
                <c:pt idx="430">
                  <c:v>65.554000000000002</c:v>
                </c:pt>
                <c:pt idx="431">
                  <c:v>65.638000000000005</c:v>
                </c:pt>
                <c:pt idx="432">
                  <c:v>62.524000000000001</c:v>
                </c:pt>
                <c:pt idx="433">
                  <c:v>61.658999999999999</c:v>
                </c:pt>
                <c:pt idx="434">
                  <c:v>61.976999999999997</c:v>
                </c:pt>
                <c:pt idx="435">
                  <c:v>61.16</c:v>
                </c:pt>
                <c:pt idx="436">
                  <c:v>61.494</c:v>
                </c:pt>
                <c:pt idx="437">
                  <c:v>61.348999999999997</c:v>
                </c:pt>
                <c:pt idx="438">
                  <c:v>60.189</c:v>
                </c:pt>
                <c:pt idx="439">
                  <c:v>59.567</c:v>
                </c:pt>
                <c:pt idx="440">
                  <c:v>59.026000000000003</c:v>
                </c:pt>
                <c:pt idx="441">
                  <c:v>58.040999999999997</c:v>
                </c:pt>
                <c:pt idx="442">
                  <c:v>57.670999999999999</c:v>
                </c:pt>
                <c:pt idx="443">
                  <c:v>58.308999999999997</c:v>
                </c:pt>
                <c:pt idx="444">
                  <c:v>58.185000000000002</c:v>
                </c:pt>
                <c:pt idx="445">
                  <c:v>60.451999999999998</c:v>
                </c:pt>
                <c:pt idx="446">
                  <c:v>63.195999999999998</c:v>
                </c:pt>
                <c:pt idx="447">
                  <c:v>64.176000000000002</c:v>
                </c:pt>
                <c:pt idx="448">
                  <c:v>64.731999999999999</c:v>
                </c:pt>
                <c:pt idx="449">
                  <c:v>65.424999999999997</c:v>
                </c:pt>
                <c:pt idx="450">
                  <c:v>65.912999999999997</c:v>
                </c:pt>
                <c:pt idx="451">
                  <c:v>66.596999999999994</c:v>
                </c:pt>
                <c:pt idx="452">
                  <c:v>67.912000000000006</c:v>
                </c:pt>
                <c:pt idx="453">
                  <c:v>67.087000000000003</c:v>
                </c:pt>
                <c:pt idx="454">
                  <c:v>67.048000000000002</c:v>
                </c:pt>
                <c:pt idx="455">
                  <c:v>67.123999999999995</c:v>
                </c:pt>
                <c:pt idx="456">
                  <c:v>64.010999999999996</c:v>
                </c:pt>
                <c:pt idx="457">
                  <c:v>63.244999999999997</c:v>
                </c:pt>
                <c:pt idx="458">
                  <c:v>63.529000000000003</c:v>
                </c:pt>
                <c:pt idx="459">
                  <c:v>62.511000000000003</c:v>
                </c:pt>
                <c:pt idx="460">
                  <c:v>62.817</c:v>
                </c:pt>
                <c:pt idx="461">
                  <c:v>62.578000000000003</c:v>
                </c:pt>
                <c:pt idx="462">
                  <c:v>61.39</c:v>
                </c:pt>
                <c:pt idx="463">
                  <c:v>60.835999999999999</c:v>
                </c:pt>
                <c:pt idx="464">
                  <c:v>60.386000000000003</c:v>
                </c:pt>
                <c:pt idx="465">
                  <c:v>59.963999999999999</c:v>
                </c:pt>
                <c:pt idx="466">
                  <c:v>59.561</c:v>
                </c:pt>
                <c:pt idx="467">
                  <c:v>60.134</c:v>
                </c:pt>
                <c:pt idx="468">
                  <c:v>59.497</c:v>
                </c:pt>
                <c:pt idx="469">
                  <c:v>61.173000000000002</c:v>
                </c:pt>
                <c:pt idx="470">
                  <c:v>63.947000000000003</c:v>
                </c:pt>
                <c:pt idx="471">
                  <c:v>65.643000000000001</c:v>
                </c:pt>
                <c:pt idx="472">
                  <c:v>66.323999999999998</c:v>
                </c:pt>
                <c:pt idx="473">
                  <c:v>67.224000000000004</c:v>
                </c:pt>
                <c:pt idx="474">
                  <c:v>67.725999999999999</c:v>
                </c:pt>
                <c:pt idx="475">
                  <c:v>68.456000000000003</c:v>
                </c:pt>
                <c:pt idx="476">
                  <c:v>69.89</c:v>
                </c:pt>
                <c:pt idx="477">
                  <c:v>69.216999999999999</c:v>
                </c:pt>
                <c:pt idx="478">
                  <c:v>69.188999999999993</c:v>
                </c:pt>
                <c:pt idx="479">
                  <c:v>69.180000000000007</c:v>
                </c:pt>
                <c:pt idx="480">
                  <c:v>66.040999999999997</c:v>
                </c:pt>
                <c:pt idx="481">
                  <c:v>65.152000000000001</c:v>
                </c:pt>
                <c:pt idx="482">
                  <c:v>65.435000000000002</c:v>
                </c:pt>
                <c:pt idx="483">
                  <c:v>64.472999999999999</c:v>
                </c:pt>
                <c:pt idx="484">
                  <c:v>64.81</c:v>
                </c:pt>
                <c:pt idx="485">
                  <c:v>64.727999999999994</c:v>
                </c:pt>
                <c:pt idx="486">
                  <c:v>63.543999999999997</c:v>
                </c:pt>
                <c:pt idx="487">
                  <c:v>62.917999999999999</c:v>
                </c:pt>
                <c:pt idx="488">
                  <c:v>62.383000000000003</c:v>
                </c:pt>
                <c:pt idx="489">
                  <c:v>61.476999999999997</c:v>
                </c:pt>
                <c:pt idx="490">
                  <c:v>61.122</c:v>
                </c:pt>
                <c:pt idx="491">
                  <c:v>61.692999999999998</c:v>
                </c:pt>
                <c:pt idx="492">
                  <c:v>61.357999999999997</c:v>
                </c:pt>
                <c:pt idx="493">
                  <c:v>63.003999999999998</c:v>
                </c:pt>
                <c:pt idx="494">
                  <c:v>62.47</c:v>
                </c:pt>
                <c:pt idx="495">
                  <c:v>63.381</c:v>
                </c:pt>
                <c:pt idx="496">
                  <c:v>63.634999999999998</c:v>
                </c:pt>
                <c:pt idx="497">
                  <c:v>64.185000000000002</c:v>
                </c:pt>
                <c:pt idx="498">
                  <c:v>64.317999999999998</c:v>
                </c:pt>
                <c:pt idx="499">
                  <c:v>64.522999999999996</c:v>
                </c:pt>
                <c:pt idx="500">
                  <c:v>65.712000000000003</c:v>
                </c:pt>
                <c:pt idx="501">
                  <c:v>65.096999999999994</c:v>
                </c:pt>
                <c:pt idx="502">
                  <c:v>64.882000000000005</c:v>
                </c:pt>
                <c:pt idx="503">
                  <c:v>64.016999999999996</c:v>
                </c:pt>
                <c:pt idx="504">
                  <c:v>64.591999999999999</c:v>
                </c:pt>
                <c:pt idx="505">
                  <c:v>64.281999999999996</c:v>
                </c:pt>
                <c:pt idx="506">
                  <c:v>64.798000000000002</c:v>
                </c:pt>
                <c:pt idx="507">
                  <c:v>63.781999999999996</c:v>
                </c:pt>
                <c:pt idx="508">
                  <c:v>64.111999999999995</c:v>
                </c:pt>
                <c:pt idx="509">
                  <c:v>63.59</c:v>
                </c:pt>
                <c:pt idx="510">
                  <c:v>62.414000000000001</c:v>
                </c:pt>
                <c:pt idx="511">
                  <c:v>61.863</c:v>
                </c:pt>
                <c:pt idx="512">
                  <c:v>61.39</c:v>
                </c:pt>
                <c:pt idx="513">
                  <c:v>60.680999999999997</c:v>
                </c:pt>
                <c:pt idx="514">
                  <c:v>60.218000000000004</c:v>
                </c:pt>
                <c:pt idx="515">
                  <c:v>60.31</c:v>
                </c:pt>
                <c:pt idx="516">
                  <c:v>60.076999999999998</c:v>
                </c:pt>
                <c:pt idx="517">
                  <c:v>62.323999999999998</c:v>
                </c:pt>
                <c:pt idx="518">
                  <c:v>61.914000000000001</c:v>
                </c:pt>
                <c:pt idx="519">
                  <c:v>62.945</c:v>
                </c:pt>
                <c:pt idx="520">
                  <c:v>63.203000000000003</c:v>
                </c:pt>
                <c:pt idx="521">
                  <c:v>63.637</c:v>
                </c:pt>
                <c:pt idx="522">
                  <c:v>63.921999999999997</c:v>
                </c:pt>
                <c:pt idx="523">
                  <c:v>64.611000000000004</c:v>
                </c:pt>
                <c:pt idx="524">
                  <c:v>65.778999999999996</c:v>
                </c:pt>
                <c:pt idx="525">
                  <c:v>65.266999999999996</c:v>
                </c:pt>
                <c:pt idx="526">
                  <c:v>65.046999999999997</c:v>
                </c:pt>
                <c:pt idx="527">
                  <c:v>63.716999999999999</c:v>
                </c:pt>
                <c:pt idx="528">
                  <c:v>64.293999999999997</c:v>
                </c:pt>
                <c:pt idx="529">
                  <c:v>64.203000000000003</c:v>
                </c:pt>
                <c:pt idx="530">
                  <c:v>64.772000000000006</c:v>
                </c:pt>
                <c:pt idx="531">
                  <c:v>63.868000000000002</c:v>
                </c:pt>
                <c:pt idx="532">
                  <c:v>64.298000000000002</c:v>
                </c:pt>
                <c:pt idx="533">
                  <c:v>64.12</c:v>
                </c:pt>
                <c:pt idx="534">
                  <c:v>63.051000000000002</c:v>
                </c:pt>
                <c:pt idx="535">
                  <c:v>62.662999999999997</c:v>
                </c:pt>
                <c:pt idx="536">
                  <c:v>62.287999999999997</c:v>
                </c:pt>
                <c:pt idx="537">
                  <c:v>61.817999999999998</c:v>
                </c:pt>
                <c:pt idx="538">
                  <c:v>61.451000000000001</c:v>
                </c:pt>
                <c:pt idx="539">
                  <c:v>62.491</c:v>
                </c:pt>
                <c:pt idx="540">
                  <c:v>61.942</c:v>
                </c:pt>
                <c:pt idx="541">
                  <c:v>64.290000000000006</c:v>
                </c:pt>
                <c:pt idx="542">
                  <c:v>67.116</c:v>
                </c:pt>
                <c:pt idx="543">
                  <c:v>68.194999999999993</c:v>
                </c:pt>
                <c:pt idx="544">
                  <c:v>68.808000000000007</c:v>
                </c:pt>
                <c:pt idx="545">
                  <c:v>69.481999999999999</c:v>
                </c:pt>
                <c:pt idx="546">
                  <c:v>69.998000000000005</c:v>
                </c:pt>
                <c:pt idx="547">
                  <c:v>70.688000000000002</c:v>
                </c:pt>
                <c:pt idx="548">
                  <c:v>72.16</c:v>
                </c:pt>
                <c:pt idx="549">
                  <c:v>71.971999999999994</c:v>
                </c:pt>
                <c:pt idx="550">
                  <c:v>72.150999999999996</c:v>
                </c:pt>
                <c:pt idx="551">
                  <c:v>72.718999999999994</c:v>
                </c:pt>
                <c:pt idx="552">
                  <c:v>69.685000000000002</c:v>
                </c:pt>
                <c:pt idx="553">
                  <c:v>68.555000000000007</c:v>
                </c:pt>
                <c:pt idx="554">
                  <c:v>68.838999999999999</c:v>
                </c:pt>
                <c:pt idx="555">
                  <c:v>67.793000000000006</c:v>
                </c:pt>
                <c:pt idx="556">
                  <c:v>68.108000000000004</c:v>
                </c:pt>
                <c:pt idx="557">
                  <c:v>67.900000000000006</c:v>
                </c:pt>
                <c:pt idx="558">
                  <c:v>66.748999999999995</c:v>
                </c:pt>
                <c:pt idx="559">
                  <c:v>66.224999999999994</c:v>
                </c:pt>
                <c:pt idx="560">
                  <c:v>65.763000000000005</c:v>
                </c:pt>
                <c:pt idx="561">
                  <c:v>65.164000000000001</c:v>
                </c:pt>
                <c:pt idx="562">
                  <c:v>64.704999999999998</c:v>
                </c:pt>
                <c:pt idx="563">
                  <c:v>65.466999999999999</c:v>
                </c:pt>
                <c:pt idx="564">
                  <c:v>64.951999999999998</c:v>
                </c:pt>
                <c:pt idx="565">
                  <c:v>67.272999999999996</c:v>
                </c:pt>
                <c:pt idx="566">
                  <c:v>70.055999999999997</c:v>
                </c:pt>
                <c:pt idx="567">
                  <c:v>71.167000000000002</c:v>
                </c:pt>
                <c:pt idx="568">
                  <c:v>71.763999999999996</c:v>
                </c:pt>
                <c:pt idx="569">
                  <c:v>72.417000000000002</c:v>
                </c:pt>
                <c:pt idx="570">
                  <c:v>72.899000000000001</c:v>
                </c:pt>
                <c:pt idx="571">
                  <c:v>73.567999999999998</c:v>
                </c:pt>
                <c:pt idx="572">
                  <c:v>74.911000000000001</c:v>
                </c:pt>
                <c:pt idx="573">
                  <c:v>74.337000000000003</c:v>
                </c:pt>
                <c:pt idx="574">
                  <c:v>74.41</c:v>
                </c:pt>
                <c:pt idx="575">
                  <c:v>74.882000000000005</c:v>
                </c:pt>
                <c:pt idx="576">
                  <c:v>72.048000000000002</c:v>
                </c:pt>
                <c:pt idx="577">
                  <c:v>71.108999999999995</c:v>
                </c:pt>
                <c:pt idx="578">
                  <c:v>71.363</c:v>
                </c:pt>
                <c:pt idx="579">
                  <c:v>70.218000000000004</c:v>
                </c:pt>
                <c:pt idx="580">
                  <c:v>70.521000000000001</c:v>
                </c:pt>
                <c:pt idx="581">
                  <c:v>70.287999999999997</c:v>
                </c:pt>
                <c:pt idx="582">
                  <c:v>69.066999999999993</c:v>
                </c:pt>
                <c:pt idx="583">
                  <c:v>68.286000000000001</c:v>
                </c:pt>
                <c:pt idx="584">
                  <c:v>67.840999999999994</c:v>
                </c:pt>
                <c:pt idx="585">
                  <c:v>67.466999999999999</c:v>
                </c:pt>
                <c:pt idx="586">
                  <c:v>67.102000000000004</c:v>
                </c:pt>
                <c:pt idx="587">
                  <c:v>67.802000000000007</c:v>
                </c:pt>
                <c:pt idx="588">
                  <c:v>67.573999999999998</c:v>
                </c:pt>
                <c:pt idx="589">
                  <c:v>69.7</c:v>
                </c:pt>
                <c:pt idx="590">
                  <c:v>72.468999999999994</c:v>
                </c:pt>
                <c:pt idx="591">
                  <c:v>73.534000000000006</c:v>
                </c:pt>
                <c:pt idx="592">
                  <c:v>74.096999999999994</c:v>
                </c:pt>
                <c:pt idx="593">
                  <c:v>74.739999999999995</c:v>
                </c:pt>
                <c:pt idx="594">
                  <c:v>75.215999999999994</c:v>
                </c:pt>
                <c:pt idx="595">
                  <c:v>75.89</c:v>
                </c:pt>
                <c:pt idx="596">
                  <c:v>77.216999999999999</c:v>
                </c:pt>
                <c:pt idx="597">
                  <c:v>76.811999999999998</c:v>
                </c:pt>
                <c:pt idx="598">
                  <c:v>76.918999999999997</c:v>
                </c:pt>
                <c:pt idx="599">
                  <c:v>77.293999999999997</c:v>
                </c:pt>
                <c:pt idx="600">
                  <c:v>74.185000000000002</c:v>
                </c:pt>
                <c:pt idx="601">
                  <c:v>73.001999999999995</c:v>
                </c:pt>
                <c:pt idx="602">
                  <c:v>73.231999999999999</c:v>
                </c:pt>
                <c:pt idx="603">
                  <c:v>72.125</c:v>
                </c:pt>
                <c:pt idx="604">
                  <c:v>72.376999999999995</c:v>
                </c:pt>
                <c:pt idx="605">
                  <c:v>72.034999999999997</c:v>
                </c:pt>
                <c:pt idx="606">
                  <c:v>70.887</c:v>
                </c:pt>
                <c:pt idx="607">
                  <c:v>70.540999999999997</c:v>
                </c:pt>
                <c:pt idx="608">
                  <c:v>70.093999999999994</c:v>
                </c:pt>
                <c:pt idx="609">
                  <c:v>69.597999999999999</c:v>
                </c:pt>
                <c:pt idx="610">
                  <c:v>69.209999999999994</c:v>
                </c:pt>
                <c:pt idx="611">
                  <c:v>69.739000000000004</c:v>
                </c:pt>
                <c:pt idx="612">
                  <c:v>69.072000000000003</c:v>
                </c:pt>
                <c:pt idx="613">
                  <c:v>70.947999999999993</c:v>
                </c:pt>
                <c:pt idx="614">
                  <c:v>73.894000000000005</c:v>
                </c:pt>
                <c:pt idx="615">
                  <c:v>75.012</c:v>
                </c:pt>
                <c:pt idx="616">
                  <c:v>75.599000000000004</c:v>
                </c:pt>
                <c:pt idx="617">
                  <c:v>76.176000000000002</c:v>
                </c:pt>
                <c:pt idx="618">
                  <c:v>76.453999999999994</c:v>
                </c:pt>
                <c:pt idx="619">
                  <c:v>77.155000000000001</c:v>
                </c:pt>
                <c:pt idx="620">
                  <c:v>78.501000000000005</c:v>
                </c:pt>
                <c:pt idx="621">
                  <c:v>78.078000000000003</c:v>
                </c:pt>
                <c:pt idx="622">
                  <c:v>78.138999999999996</c:v>
                </c:pt>
                <c:pt idx="623">
                  <c:v>78.628</c:v>
                </c:pt>
                <c:pt idx="624">
                  <c:v>75.507999999999996</c:v>
                </c:pt>
                <c:pt idx="625">
                  <c:v>74.233999999999995</c:v>
                </c:pt>
                <c:pt idx="626">
                  <c:v>74.444000000000003</c:v>
                </c:pt>
                <c:pt idx="627">
                  <c:v>73.337999999999994</c:v>
                </c:pt>
                <c:pt idx="628">
                  <c:v>73.611000000000004</c:v>
                </c:pt>
                <c:pt idx="629">
                  <c:v>73.427000000000007</c:v>
                </c:pt>
                <c:pt idx="630">
                  <c:v>72.213999999999999</c:v>
                </c:pt>
                <c:pt idx="631">
                  <c:v>71.481999999999999</c:v>
                </c:pt>
                <c:pt idx="632">
                  <c:v>71.033000000000001</c:v>
                </c:pt>
                <c:pt idx="633">
                  <c:v>70.658000000000001</c:v>
                </c:pt>
                <c:pt idx="634">
                  <c:v>70.28</c:v>
                </c:pt>
                <c:pt idx="635">
                  <c:v>71.451999999999998</c:v>
                </c:pt>
                <c:pt idx="636">
                  <c:v>70.832999999999998</c:v>
                </c:pt>
                <c:pt idx="637">
                  <c:v>72.881</c:v>
                </c:pt>
                <c:pt idx="638">
                  <c:v>75.686000000000007</c:v>
                </c:pt>
                <c:pt idx="639">
                  <c:v>76.936999999999998</c:v>
                </c:pt>
                <c:pt idx="640">
                  <c:v>77.513999999999996</c:v>
                </c:pt>
                <c:pt idx="641">
                  <c:v>78.102999999999994</c:v>
                </c:pt>
                <c:pt idx="642">
                  <c:v>78.584000000000003</c:v>
                </c:pt>
                <c:pt idx="643">
                  <c:v>79.373000000000005</c:v>
                </c:pt>
                <c:pt idx="644">
                  <c:v>80.796000000000006</c:v>
                </c:pt>
                <c:pt idx="645">
                  <c:v>80.260999999999996</c:v>
                </c:pt>
                <c:pt idx="646">
                  <c:v>80.278999999999996</c:v>
                </c:pt>
                <c:pt idx="647">
                  <c:v>80.634</c:v>
                </c:pt>
                <c:pt idx="648">
                  <c:v>77.653000000000006</c:v>
                </c:pt>
                <c:pt idx="649">
                  <c:v>77.176000000000002</c:v>
                </c:pt>
                <c:pt idx="650">
                  <c:v>77.415000000000006</c:v>
                </c:pt>
                <c:pt idx="651">
                  <c:v>75.531999999999996</c:v>
                </c:pt>
                <c:pt idx="652">
                  <c:v>75.716999999999999</c:v>
                </c:pt>
                <c:pt idx="653">
                  <c:v>75.287000000000006</c:v>
                </c:pt>
                <c:pt idx="654">
                  <c:v>74.08</c:v>
                </c:pt>
                <c:pt idx="655">
                  <c:v>73.632000000000005</c:v>
                </c:pt>
                <c:pt idx="656">
                  <c:v>73.087999999999994</c:v>
                </c:pt>
                <c:pt idx="657">
                  <c:v>72.188000000000002</c:v>
                </c:pt>
                <c:pt idx="658">
                  <c:v>71.831000000000003</c:v>
                </c:pt>
                <c:pt idx="659">
                  <c:v>73.352000000000004</c:v>
                </c:pt>
                <c:pt idx="660">
                  <c:v>72.691000000000003</c:v>
                </c:pt>
                <c:pt idx="661">
                  <c:v>74.7</c:v>
                </c:pt>
                <c:pt idx="662">
                  <c:v>74.212999999999994</c:v>
                </c:pt>
                <c:pt idx="663">
                  <c:v>74.971000000000004</c:v>
                </c:pt>
                <c:pt idx="664">
                  <c:v>75.126999999999995</c:v>
                </c:pt>
                <c:pt idx="665">
                  <c:v>75.254999999999995</c:v>
                </c:pt>
                <c:pt idx="666">
                  <c:v>75.409000000000006</c:v>
                </c:pt>
                <c:pt idx="667">
                  <c:v>75.804000000000002</c:v>
                </c:pt>
                <c:pt idx="668">
                  <c:v>76.942999999999998</c:v>
                </c:pt>
                <c:pt idx="669">
                  <c:v>76.155000000000001</c:v>
                </c:pt>
                <c:pt idx="670">
                  <c:v>75.918000000000006</c:v>
                </c:pt>
                <c:pt idx="671">
                  <c:v>75.022000000000006</c:v>
                </c:pt>
                <c:pt idx="672">
                  <c:v>75.53</c:v>
                </c:pt>
                <c:pt idx="673">
                  <c:v>74.885000000000005</c:v>
                </c:pt>
                <c:pt idx="674">
                  <c:v>75.305000000000007</c:v>
                </c:pt>
                <c:pt idx="675">
                  <c:v>74.158000000000001</c:v>
                </c:pt>
                <c:pt idx="676">
                  <c:v>74.466999999999999</c:v>
                </c:pt>
                <c:pt idx="677">
                  <c:v>74.09</c:v>
                </c:pt>
                <c:pt idx="678">
                  <c:v>72.828000000000003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CD7-4C7A-9A77-85DF4AD7E4C1}"/>
            </c:ext>
          </c:extLst>
        </c:ser>
        <c:ser>
          <c:idx val="1"/>
          <c:order val="1"/>
          <c:tx>
            <c:strRef>
              <c:f>Feb!$K$10</c:f>
              <c:strCache>
                <c:ptCount val="1"/>
                <c:pt idx="0">
                  <c:v>T-Outlet (degC)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Feb!$I$11:$I$689</c:f>
              <c:numCache>
                <c:formatCode>0.00E+00</c:formatCode>
                <c:ptCount val="679"/>
                <c:pt idx="0" formatCode="General">
                  <c:v>0</c:v>
                </c:pt>
                <c:pt idx="1">
                  <c:v>9.772400000000001E-4</c:v>
                </c:pt>
                <c:pt idx="2" formatCode="General">
                  <c:v>1.9545000000000001E-3</c:v>
                </c:pt>
                <c:pt idx="3" formatCode="General">
                  <c:v>3.9088999999999999E-3</c:v>
                </c:pt>
                <c:pt idx="4" formatCode="General">
                  <c:v>7.8178999999999992E-3</c:v>
                </c:pt>
                <c:pt idx="5" formatCode="General">
                  <c:v>1.5636000000000001E-2</c:v>
                </c:pt>
                <c:pt idx="6" formatCode="General">
                  <c:v>3.1272000000000001E-2</c:v>
                </c:pt>
                <c:pt idx="7" formatCode="General">
                  <c:v>6.2543000000000001E-2</c:v>
                </c:pt>
                <c:pt idx="8" formatCode="General">
                  <c:v>0.10421</c:v>
                </c:pt>
                <c:pt idx="9" formatCode="General">
                  <c:v>0.14588000000000001</c:v>
                </c:pt>
                <c:pt idx="10" formatCode="General">
                  <c:v>0.18754000000000001</c:v>
                </c:pt>
                <c:pt idx="11" formatCode="General">
                  <c:v>0.22921</c:v>
                </c:pt>
                <c:pt idx="12" formatCode="General">
                  <c:v>0.27088000000000001</c:v>
                </c:pt>
                <c:pt idx="13" formatCode="General">
                  <c:v>0.31253999999999998</c:v>
                </c:pt>
                <c:pt idx="14" formatCode="General">
                  <c:v>0.35421000000000002</c:v>
                </c:pt>
                <c:pt idx="15" formatCode="General">
                  <c:v>0.39588000000000001</c:v>
                </c:pt>
                <c:pt idx="16" formatCode="General">
                  <c:v>0.43753999999999998</c:v>
                </c:pt>
                <c:pt idx="17" formatCode="General">
                  <c:v>0.47921000000000002</c:v>
                </c:pt>
                <c:pt idx="18" formatCode="General">
                  <c:v>0.52088000000000001</c:v>
                </c:pt>
                <c:pt idx="19" formatCode="General">
                  <c:v>0.56254000000000004</c:v>
                </c:pt>
                <c:pt idx="20" formatCode="General">
                  <c:v>0.60421000000000002</c:v>
                </c:pt>
                <c:pt idx="21" formatCode="General">
                  <c:v>0.64588000000000001</c:v>
                </c:pt>
                <c:pt idx="22" formatCode="General">
                  <c:v>0.68754000000000004</c:v>
                </c:pt>
                <c:pt idx="23" formatCode="General">
                  <c:v>0.72921000000000002</c:v>
                </c:pt>
                <c:pt idx="24" formatCode="General">
                  <c:v>0.77088000000000001</c:v>
                </c:pt>
                <c:pt idx="25" formatCode="General">
                  <c:v>0.81254000000000004</c:v>
                </c:pt>
                <c:pt idx="26" formatCode="General">
                  <c:v>0.85421000000000002</c:v>
                </c:pt>
                <c:pt idx="27" formatCode="General">
                  <c:v>0.89588000000000001</c:v>
                </c:pt>
                <c:pt idx="28" formatCode="General">
                  <c:v>0.93754000000000004</c:v>
                </c:pt>
                <c:pt idx="29" formatCode="General">
                  <c:v>0.97921000000000002</c:v>
                </c:pt>
                <c:pt idx="30" formatCode="General">
                  <c:v>1.0208999999999999</c:v>
                </c:pt>
                <c:pt idx="31" formatCode="General">
                  <c:v>1.0625</c:v>
                </c:pt>
                <c:pt idx="32" formatCode="General">
                  <c:v>1.1042000000000001</c:v>
                </c:pt>
                <c:pt idx="33" formatCode="General">
                  <c:v>1.1458999999999999</c:v>
                </c:pt>
                <c:pt idx="34" formatCode="General">
                  <c:v>1.1875</c:v>
                </c:pt>
                <c:pt idx="35" formatCode="General">
                  <c:v>1.2292000000000001</c:v>
                </c:pt>
                <c:pt idx="36" formatCode="General">
                  <c:v>1.2708999999999999</c:v>
                </c:pt>
                <c:pt idx="37" formatCode="General">
                  <c:v>1.3125</c:v>
                </c:pt>
                <c:pt idx="38" formatCode="General">
                  <c:v>1.3542000000000001</c:v>
                </c:pt>
                <c:pt idx="39" formatCode="General">
                  <c:v>1.3958999999999999</c:v>
                </c:pt>
                <c:pt idx="40" formatCode="General">
                  <c:v>1.4375</c:v>
                </c:pt>
                <c:pt idx="41" formatCode="General">
                  <c:v>1.4792000000000001</c:v>
                </c:pt>
                <c:pt idx="42" formatCode="General">
                  <c:v>1.5208999999999999</c:v>
                </c:pt>
                <c:pt idx="43" formatCode="General">
                  <c:v>1.5625</c:v>
                </c:pt>
                <c:pt idx="44" formatCode="General">
                  <c:v>1.6042000000000001</c:v>
                </c:pt>
                <c:pt idx="45" formatCode="General">
                  <c:v>1.6458999999999999</c:v>
                </c:pt>
                <c:pt idx="46" formatCode="General">
                  <c:v>1.6875</c:v>
                </c:pt>
                <c:pt idx="47" formatCode="General">
                  <c:v>1.7292000000000001</c:v>
                </c:pt>
                <c:pt idx="48" formatCode="General">
                  <c:v>1.7708999999999999</c:v>
                </c:pt>
                <c:pt idx="49" formatCode="General">
                  <c:v>1.8125</c:v>
                </c:pt>
                <c:pt idx="50" formatCode="General">
                  <c:v>1.8542000000000001</c:v>
                </c:pt>
                <c:pt idx="51" formatCode="General">
                  <c:v>1.8958999999999999</c:v>
                </c:pt>
                <c:pt idx="52" formatCode="General">
                  <c:v>1.9375</c:v>
                </c:pt>
                <c:pt idx="53" formatCode="General">
                  <c:v>1.9792000000000001</c:v>
                </c:pt>
                <c:pt idx="54" formatCode="General">
                  <c:v>2.0209000000000001</c:v>
                </c:pt>
                <c:pt idx="55" formatCode="General">
                  <c:v>2.0625</c:v>
                </c:pt>
                <c:pt idx="56" formatCode="General">
                  <c:v>2.1042000000000001</c:v>
                </c:pt>
                <c:pt idx="57" formatCode="General">
                  <c:v>2.1459000000000001</c:v>
                </c:pt>
                <c:pt idx="58" formatCode="General">
                  <c:v>2.1875</c:v>
                </c:pt>
                <c:pt idx="59" formatCode="General">
                  <c:v>2.2292000000000001</c:v>
                </c:pt>
                <c:pt idx="60" formatCode="General">
                  <c:v>2.2709000000000001</c:v>
                </c:pt>
                <c:pt idx="61" formatCode="General">
                  <c:v>2.3125</c:v>
                </c:pt>
                <c:pt idx="62" formatCode="General">
                  <c:v>2.3542000000000001</c:v>
                </c:pt>
                <c:pt idx="63" formatCode="General">
                  <c:v>2.3959000000000001</c:v>
                </c:pt>
                <c:pt idx="64" formatCode="General">
                  <c:v>2.4375</c:v>
                </c:pt>
                <c:pt idx="65" formatCode="General">
                  <c:v>2.4792000000000001</c:v>
                </c:pt>
                <c:pt idx="66" formatCode="General">
                  <c:v>2.5209000000000001</c:v>
                </c:pt>
                <c:pt idx="67" formatCode="General">
                  <c:v>2.5625</c:v>
                </c:pt>
                <c:pt idx="68" formatCode="General">
                  <c:v>2.6042000000000001</c:v>
                </c:pt>
                <c:pt idx="69" formatCode="General">
                  <c:v>2.6459000000000001</c:v>
                </c:pt>
                <c:pt idx="70" formatCode="General">
                  <c:v>2.6875</c:v>
                </c:pt>
                <c:pt idx="71" formatCode="General">
                  <c:v>2.7292000000000001</c:v>
                </c:pt>
                <c:pt idx="72" formatCode="General">
                  <c:v>2.7709000000000001</c:v>
                </c:pt>
                <c:pt idx="73" formatCode="General">
                  <c:v>2.8125</c:v>
                </c:pt>
                <c:pt idx="74" formatCode="General">
                  <c:v>2.8542000000000001</c:v>
                </c:pt>
                <c:pt idx="75" formatCode="General">
                  <c:v>2.8959000000000001</c:v>
                </c:pt>
                <c:pt idx="76" formatCode="General">
                  <c:v>2.9375</c:v>
                </c:pt>
                <c:pt idx="77" formatCode="General">
                  <c:v>2.9792000000000001</c:v>
                </c:pt>
                <c:pt idx="78" formatCode="General">
                  <c:v>3.0209000000000001</c:v>
                </c:pt>
                <c:pt idx="79" formatCode="General">
                  <c:v>3.0625</c:v>
                </c:pt>
                <c:pt idx="80" formatCode="General">
                  <c:v>3.1042000000000001</c:v>
                </c:pt>
                <c:pt idx="81" formatCode="General">
                  <c:v>3.1459000000000001</c:v>
                </c:pt>
                <c:pt idx="82" formatCode="General">
                  <c:v>3.1875</c:v>
                </c:pt>
                <c:pt idx="83" formatCode="General">
                  <c:v>3.2292000000000001</c:v>
                </c:pt>
                <c:pt idx="84" formatCode="General">
                  <c:v>3.2709000000000001</c:v>
                </c:pt>
                <c:pt idx="85" formatCode="General">
                  <c:v>3.3125</c:v>
                </c:pt>
                <c:pt idx="86" formatCode="General">
                  <c:v>3.3542000000000001</c:v>
                </c:pt>
                <c:pt idx="87" formatCode="General">
                  <c:v>3.3959000000000001</c:v>
                </c:pt>
                <c:pt idx="88" formatCode="General">
                  <c:v>3.4375</c:v>
                </c:pt>
                <c:pt idx="89" formatCode="General">
                  <c:v>3.4792000000000001</c:v>
                </c:pt>
                <c:pt idx="90" formatCode="General">
                  <c:v>3.5209000000000001</c:v>
                </c:pt>
                <c:pt idx="91" formatCode="General">
                  <c:v>3.5625</c:v>
                </c:pt>
                <c:pt idx="92" formatCode="General">
                  <c:v>3.6042000000000001</c:v>
                </c:pt>
                <c:pt idx="93" formatCode="General">
                  <c:v>3.6459000000000001</c:v>
                </c:pt>
                <c:pt idx="94" formatCode="General">
                  <c:v>3.6875</c:v>
                </c:pt>
                <c:pt idx="95" formatCode="General">
                  <c:v>3.7292000000000001</c:v>
                </c:pt>
                <c:pt idx="96" formatCode="General">
                  <c:v>3.7709000000000001</c:v>
                </c:pt>
                <c:pt idx="97" formatCode="General">
                  <c:v>3.8125</c:v>
                </c:pt>
                <c:pt idx="98" formatCode="General">
                  <c:v>3.8542000000000001</c:v>
                </c:pt>
                <c:pt idx="99" formatCode="General">
                  <c:v>3.8959000000000001</c:v>
                </c:pt>
                <c:pt idx="100" formatCode="General">
                  <c:v>3.9375</c:v>
                </c:pt>
                <c:pt idx="101" formatCode="General">
                  <c:v>3.9792000000000001</c:v>
                </c:pt>
                <c:pt idx="102" formatCode="General">
                  <c:v>4.0209000000000001</c:v>
                </c:pt>
                <c:pt idx="103" formatCode="General">
                  <c:v>4.0625</c:v>
                </c:pt>
                <c:pt idx="104" formatCode="General">
                  <c:v>4.1041999999999996</c:v>
                </c:pt>
                <c:pt idx="105" formatCode="General">
                  <c:v>4.1459000000000001</c:v>
                </c:pt>
                <c:pt idx="106" formatCode="General">
                  <c:v>4.1875</c:v>
                </c:pt>
                <c:pt idx="107" formatCode="General">
                  <c:v>4.2291999999999996</c:v>
                </c:pt>
                <c:pt idx="108" formatCode="General">
                  <c:v>4.2709000000000001</c:v>
                </c:pt>
                <c:pt idx="109" formatCode="General">
                  <c:v>4.3125</c:v>
                </c:pt>
                <c:pt idx="110" formatCode="General">
                  <c:v>4.3541999999999996</c:v>
                </c:pt>
                <c:pt idx="111" formatCode="General">
                  <c:v>4.3959000000000001</c:v>
                </c:pt>
                <c:pt idx="112" formatCode="General">
                  <c:v>4.4375</c:v>
                </c:pt>
                <c:pt idx="113" formatCode="General">
                  <c:v>4.4791999999999996</c:v>
                </c:pt>
                <c:pt idx="114" formatCode="General">
                  <c:v>4.5209000000000001</c:v>
                </c:pt>
                <c:pt idx="115" formatCode="General">
                  <c:v>4.5625</c:v>
                </c:pt>
                <c:pt idx="116" formatCode="General">
                  <c:v>4.6041999999999996</c:v>
                </c:pt>
                <c:pt idx="117" formatCode="General">
                  <c:v>4.6459000000000001</c:v>
                </c:pt>
                <c:pt idx="118" formatCode="General">
                  <c:v>4.6875</c:v>
                </c:pt>
                <c:pt idx="119" formatCode="General">
                  <c:v>4.7291999999999996</c:v>
                </c:pt>
                <c:pt idx="120" formatCode="General">
                  <c:v>4.7709000000000001</c:v>
                </c:pt>
                <c:pt idx="121" formatCode="General">
                  <c:v>4.8125</c:v>
                </c:pt>
                <c:pt idx="122" formatCode="General">
                  <c:v>4.8541999999999996</c:v>
                </c:pt>
                <c:pt idx="123" formatCode="General">
                  <c:v>4.8959000000000001</c:v>
                </c:pt>
                <c:pt idx="124" formatCode="General">
                  <c:v>4.9375</c:v>
                </c:pt>
                <c:pt idx="125" formatCode="General">
                  <c:v>4.9791999999999996</c:v>
                </c:pt>
                <c:pt idx="126" formatCode="General">
                  <c:v>5.0209000000000001</c:v>
                </c:pt>
                <c:pt idx="127" formatCode="General">
                  <c:v>5.0625</c:v>
                </c:pt>
                <c:pt idx="128" formatCode="General">
                  <c:v>5.1041999999999996</c:v>
                </c:pt>
                <c:pt idx="129" formatCode="General">
                  <c:v>5.1459000000000001</c:v>
                </c:pt>
                <c:pt idx="130" formatCode="General">
                  <c:v>5.1875</c:v>
                </c:pt>
                <c:pt idx="131" formatCode="General">
                  <c:v>5.2291999999999996</c:v>
                </c:pt>
                <c:pt idx="132" formatCode="General">
                  <c:v>5.2709000000000001</c:v>
                </c:pt>
                <c:pt idx="133" formatCode="General">
                  <c:v>5.3125</c:v>
                </c:pt>
                <c:pt idx="134" formatCode="General">
                  <c:v>5.3541999999999996</c:v>
                </c:pt>
                <c:pt idx="135" formatCode="General">
                  <c:v>5.3959000000000001</c:v>
                </c:pt>
                <c:pt idx="136" formatCode="General">
                  <c:v>5.4375</c:v>
                </c:pt>
                <c:pt idx="137" formatCode="General">
                  <c:v>5.4791999999999996</c:v>
                </c:pt>
                <c:pt idx="138" formatCode="General">
                  <c:v>5.5209000000000001</c:v>
                </c:pt>
                <c:pt idx="139" formatCode="General">
                  <c:v>5.5625</c:v>
                </c:pt>
                <c:pt idx="140" formatCode="General">
                  <c:v>5.6041999999999996</c:v>
                </c:pt>
                <c:pt idx="141" formatCode="General">
                  <c:v>5.6459000000000001</c:v>
                </c:pt>
                <c:pt idx="142" formatCode="General">
                  <c:v>5.6875</c:v>
                </c:pt>
                <c:pt idx="143" formatCode="General">
                  <c:v>5.7291999999999996</c:v>
                </c:pt>
                <c:pt idx="144" formatCode="General">
                  <c:v>5.7709000000000001</c:v>
                </c:pt>
                <c:pt idx="145" formatCode="General">
                  <c:v>5.8125</c:v>
                </c:pt>
                <c:pt idx="146" formatCode="General">
                  <c:v>5.8541999999999996</c:v>
                </c:pt>
                <c:pt idx="147" formatCode="General">
                  <c:v>5.8959000000000001</c:v>
                </c:pt>
                <c:pt idx="148" formatCode="General">
                  <c:v>5.9375</c:v>
                </c:pt>
                <c:pt idx="149" formatCode="General">
                  <c:v>5.9791999999999996</c:v>
                </c:pt>
                <c:pt idx="150" formatCode="General">
                  <c:v>6.0209000000000001</c:v>
                </c:pt>
                <c:pt idx="151" formatCode="General">
                  <c:v>6.0625</c:v>
                </c:pt>
                <c:pt idx="152" formatCode="General">
                  <c:v>6.1041999999999996</c:v>
                </c:pt>
                <c:pt idx="153" formatCode="General">
                  <c:v>6.1459000000000001</c:v>
                </c:pt>
                <c:pt idx="154" formatCode="General">
                  <c:v>6.1875</c:v>
                </c:pt>
                <c:pt idx="155" formatCode="General">
                  <c:v>6.2291999999999996</c:v>
                </c:pt>
                <c:pt idx="156" formatCode="General">
                  <c:v>6.2709000000000001</c:v>
                </c:pt>
                <c:pt idx="157" formatCode="General">
                  <c:v>6.3125</c:v>
                </c:pt>
                <c:pt idx="158" formatCode="General">
                  <c:v>6.3541999999999996</c:v>
                </c:pt>
                <c:pt idx="159" formatCode="General">
                  <c:v>6.3959000000000001</c:v>
                </c:pt>
                <c:pt idx="160" formatCode="General">
                  <c:v>6.4375</c:v>
                </c:pt>
                <c:pt idx="161" formatCode="General">
                  <c:v>6.4791999999999996</c:v>
                </c:pt>
                <c:pt idx="162" formatCode="General">
                  <c:v>6.5209000000000001</c:v>
                </c:pt>
                <c:pt idx="163" formatCode="General">
                  <c:v>6.5625</c:v>
                </c:pt>
                <c:pt idx="164" formatCode="General">
                  <c:v>6.6041999999999996</c:v>
                </c:pt>
                <c:pt idx="165" formatCode="General">
                  <c:v>6.6459000000000001</c:v>
                </c:pt>
                <c:pt idx="166" formatCode="General">
                  <c:v>6.6875</c:v>
                </c:pt>
                <c:pt idx="167" formatCode="General">
                  <c:v>6.7291999999999996</c:v>
                </c:pt>
                <c:pt idx="168" formatCode="General">
                  <c:v>6.7709000000000001</c:v>
                </c:pt>
                <c:pt idx="169" formatCode="General">
                  <c:v>6.8125</c:v>
                </c:pt>
                <c:pt idx="170" formatCode="General">
                  <c:v>6.8541999999999996</c:v>
                </c:pt>
                <c:pt idx="171" formatCode="General">
                  <c:v>6.8959000000000001</c:v>
                </c:pt>
                <c:pt idx="172" formatCode="General">
                  <c:v>6.9375</c:v>
                </c:pt>
                <c:pt idx="173" formatCode="General">
                  <c:v>6.9791999999999996</c:v>
                </c:pt>
                <c:pt idx="174" formatCode="General">
                  <c:v>7.0209000000000001</c:v>
                </c:pt>
                <c:pt idx="175" formatCode="General">
                  <c:v>7.0625</c:v>
                </c:pt>
                <c:pt idx="176" formatCode="General">
                  <c:v>7.1041999999999996</c:v>
                </c:pt>
                <c:pt idx="177" formatCode="General">
                  <c:v>7.1459000000000001</c:v>
                </c:pt>
                <c:pt idx="178" formatCode="General">
                  <c:v>7.1875</c:v>
                </c:pt>
                <c:pt idx="179" formatCode="General">
                  <c:v>7.2291999999999996</c:v>
                </c:pt>
                <c:pt idx="180" formatCode="General">
                  <c:v>7.2709000000000001</c:v>
                </c:pt>
                <c:pt idx="181" formatCode="General">
                  <c:v>7.3125</c:v>
                </c:pt>
                <c:pt idx="182" formatCode="General">
                  <c:v>7.3541999999999996</c:v>
                </c:pt>
                <c:pt idx="183" formatCode="General">
                  <c:v>7.3959000000000001</c:v>
                </c:pt>
                <c:pt idx="184" formatCode="General">
                  <c:v>7.4375</c:v>
                </c:pt>
                <c:pt idx="185" formatCode="General">
                  <c:v>7.4791999999999996</c:v>
                </c:pt>
                <c:pt idx="186" formatCode="General">
                  <c:v>7.5209000000000001</c:v>
                </c:pt>
                <c:pt idx="187" formatCode="General">
                  <c:v>7.5625</c:v>
                </c:pt>
                <c:pt idx="188" formatCode="General">
                  <c:v>7.6041999999999996</c:v>
                </c:pt>
                <c:pt idx="189" formatCode="General">
                  <c:v>7.6459000000000001</c:v>
                </c:pt>
                <c:pt idx="190" formatCode="General">
                  <c:v>7.6875</c:v>
                </c:pt>
                <c:pt idx="191" formatCode="General">
                  <c:v>7.7291999999999996</c:v>
                </c:pt>
                <c:pt idx="192" formatCode="General">
                  <c:v>7.7709000000000001</c:v>
                </c:pt>
                <c:pt idx="193" formatCode="General">
                  <c:v>7.8125</c:v>
                </c:pt>
                <c:pt idx="194" formatCode="General">
                  <c:v>7.8541999999999996</c:v>
                </c:pt>
                <c:pt idx="195" formatCode="General">
                  <c:v>7.8959000000000001</c:v>
                </c:pt>
                <c:pt idx="196" formatCode="General">
                  <c:v>7.9375</c:v>
                </c:pt>
                <c:pt idx="197" formatCode="General">
                  <c:v>7.9791999999999996</c:v>
                </c:pt>
                <c:pt idx="198" formatCode="General">
                  <c:v>8.0208999999999993</c:v>
                </c:pt>
                <c:pt idx="199" formatCode="General">
                  <c:v>8.0625</c:v>
                </c:pt>
                <c:pt idx="200" formatCode="General">
                  <c:v>8.1042000000000005</c:v>
                </c:pt>
                <c:pt idx="201" formatCode="General">
                  <c:v>8.1458999999999993</c:v>
                </c:pt>
                <c:pt idx="202" formatCode="General">
                  <c:v>8.1875</c:v>
                </c:pt>
                <c:pt idx="203" formatCode="General">
                  <c:v>8.2292000000000005</c:v>
                </c:pt>
                <c:pt idx="204" formatCode="General">
                  <c:v>8.2708999999999993</c:v>
                </c:pt>
                <c:pt idx="205" formatCode="General">
                  <c:v>8.3125</c:v>
                </c:pt>
                <c:pt idx="206" formatCode="General">
                  <c:v>8.3542000000000005</c:v>
                </c:pt>
                <c:pt idx="207" formatCode="General">
                  <c:v>8.3958999999999993</c:v>
                </c:pt>
                <c:pt idx="208" formatCode="General">
                  <c:v>8.4375</c:v>
                </c:pt>
                <c:pt idx="209" formatCode="General">
                  <c:v>8.4792000000000005</c:v>
                </c:pt>
                <c:pt idx="210" formatCode="General">
                  <c:v>8.5208999999999993</c:v>
                </c:pt>
                <c:pt idx="211" formatCode="General">
                  <c:v>8.5625</c:v>
                </c:pt>
                <c:pt idx="212" formatCode="General">
                  <c:v>8.6042000000000005</c:v>
                </c:pt>
                <c:pt idx="213" formatCode="General">
                  <c:v>8.6458999999999993</c:v>
                </c:pt>
                <c:pt idx="214" formatCode="General">
                  <c:v>8.6875</c:v>
                </c:pt>
                <c:pt idx="215" formatCode="General">
                  <c:v>8.7292000000000005</c:v>
                </c:pt>
                <c:pt idx="216" formatCode="General">
                  <c:v>8.7708999999999993</c:v>
                </c:pt>
                <c:pt idx="217" formatCode="General">
                  <c:v>8.8125</c:v>
                </c:pt>
                <c:pt idx="218" formatCode="General">
                  <c:v>8.8542000000000005</c:v>
                </c:pt>
                <c:pt idx="219" formatCode="General">
                  <c:v>8.8958999999999993</c:v>
                </c:pt>
                <c:pt idx="220" formatCode="General">
                  <c:v>8.9375</c:v>
                </c:pt>
                <c:pt idx="221" formatCode="General">
                  <c:v>8.9792000000000005</c:v>
                </c:pt>
                <c:pt idx="222" formatCode="General">
                  <c:v>9.0208999999999993</c:v>
                </c:pt>
                <c:pt idx="223" formatCode="General">
                  <c:v>9.0625</c:v>
                </c:pt>
                <c:pt idx="224" formatCode="General">
                  <c:v>9.1042000000000005</c:v>
                </c:pt>
                <c:pt idx="225" formatCode="General">
                  <c:v>9.1458999999999993</c:v>
                </c:pt>
                <c:pt idx="226" formatCode="General">
                  <c:v>9.1875</c:v>
                </c:pt>
                <c:pt idx="227" formatCode="General">
                  <c:v>9.2292000000000005</c:v>
                </c:pt>
                <c:pt idx="228" formatCode="General">
                  <c:v>9.2708999999999993</c:v>
                </c:pt>
                <c:pt idx="229" formatCode="General">
                  <c:v>9.3125</c:v>
                </c:pt>
                <c:pt idx="230" formatCode="General">
                  <c:v>9.3542000000000005</c:v>
                </c:pt>
                <c:pt idx="231" formatCode="General">
                  <c:v>9.3958999999999993</c:v>
                </c:pt>
                <c:pt idx="232" formatCode="General">
                  <c:v>9.4375</c:v>
                </c:pt>
                <c:pt idx="233" formatCode="General">
                  <c:v>9.4792000000000005</c:v>
                </c:pt>
                <c:pt idx="234" formatCode="General">
                  <c:v>9.5208999999999993</c:v>
                </c:pt>
                <c:pt idx="235" formatCode="General">
                  <c:v>9.5625</c:v>
                </c:pt>
                <c:pt idx="236" formatCode="General">
                  <c:v>9.6042000000000005</c:v>
                </c:pt>
                <c:pt idx="237" formatCode="General">
                  <c:v>9.6458999999999993</c:v>
                </c:pt>
                <c:pt idx="238" formatCode="General">
                  <c:v>9.6875</c:v>
                </c:pt>
                <c:pt idx="239" formatCode="General">
                  <c:v>9.7292000000000005</c:v>
                </c:pt>
                <c:pt idx="240" formatCode="General">
                  <c:v>9.7708999999999993</c:v>
                </c:pt>
                <c:pt idx="241" formatCode="General">
                  <c:v>9.8125</c:v>
                </c:pt>
                <c:pt idx="242" formatCode="General">
                  <c:v>9.8542000000000005</c:v>
                </c:pt>
                <c:pt idx="243" formatCode="General">
                  <c:v>9.8958999999999993</c:v>
                </c:pt>
                <c:pt idx="244" formatCode="General">
                  <c:v>9.9375</c:v>
                </c:pt>
                <c:pt idx="245" formatCode="General">
                  <c:v>9.9792000000000005</c:v>
                </c:pt>
                <c:pt idx="246" formatCode="General">
                  <c:v>10.021000000000001</c:v>
                </c:pt>
                <c:pt idx="247" formatCode="General">
                  <c:v>10.063000000000001</c:v>
                </c:pt>
                <c:pt idx="248" formatCode="General">
                  <c:v>10.103999999999999</c:v>
                </c:pt>
                <c:pt idx="249" formatCode="General">
                  <c:v>10.146000000000001</c:v>
                </c:pt>
                <c:pt idx="250" formatCode="General">
                  <c:v>10.188000000000001</c:v>
                </c:pt>
                <c:pt idx="251" formatCode="General">
                  <c:v>10.228999999999999</c:v>
                </c:pt>
                <c:pt idx="252" formatCode="General">
                  <c:v>10.271000000000001</c:v>
                </c:pt>
                <c:pt idx="253" formatCode="General">
                  <c:v>10.313000000000001</c:v>
                </c:pt>
                <c:pt idx="254" formatCode="General">
                  <c:v>10.353999999999999</c:v>
                </c:pt>
                <c:pt idx="255" formatCode="General">
                  <c:v>10.396000000000001</c:v>
                </c:pt>
                <c:pt idx="256" formatCode="General">
                  <c:v>10.438000000000001</c:v>
                </c:pt>
                <c:pt idx="257" formatCode="General">
                  <c:v>10.478999999999999</c:v>
                </c:pt>
                <c:pt idx="258" formatCode="General">
                  <c:v>10.521000000000001</c:v>
                </c:pt>
                <c:pt idx="259" formatCode="General">
                  <c:v>10.563000000000001</c:v>
                </c:pt>
                <c:pt idx="260" formatCode="General">
                  <c:v>10.603999999999999</c:v>
                </c:pt>
                <c:pt idx="261" formatCode="General">
                  <c:v>10.646000000000001</c:v>
                </c:pt>
                <c:pt idx="262" formatCode="General">
                  <c:v>10.688000000000001</c:v>
                </c:pt>
                <c:pt idx="263" formatCode="General">
                  <c:v>10.728999999999999</c:v>
                </c:pt>
                <c:pt idx="264" formatCode="General">
                  <c:v>10.771000000000001</c:v>
                </c:pt>
                <c:pt idx="265" formatCode="General">
                  <c:v>10.813000000000001</c:v>
                </c:pt>
                <c:pt idx="266" formatCode="General">
                  <c:v>10.853999999999999</c:v>
                </c:pt>
                <c:pt idx="267" formatCode="General">
                  <c:v>10.896000000000001</c:v>
                </c:pt>
                <c:pt idx="268" formatCode="General">
                  <c:v>10.938000000000001</c:v>
                </c:pt>
                <c:pt idx="269" formatCode="General">
                  <c:v>10.978999999999999</c:v>
                </c:pt>
                <c:pt idx="270" formatCode="General">
                  <c:v>11.021000000000001</c:v>
                </c:pt>
                <c:pt idx="271" formatCode="General">
                  <c:v>11.063000000000001</c:v>
                </c:pt>
                <c:pt idx="272" formatCode="General">
                  <c:v>11.103999999999999</c:v>
                </c:pt>
                <c:pt idx="273" formatCode="General">
                  <c:v>11.146000000000001</c:v>
                </c:pt>
                <c:pt idx="274" formatCode="General">
                  <c:v>11.188000000000001</c:v>
                </c:pt>
                <c:pt idx="275" formatCode="General">
                  <c:v>11.228999999999999</c:v>
                </c:pt>
                <c:pt idx="276" formatCode="General">
                  <c:v>11.271000000000001</c:v>
                </c:pt>
                <c:pt idx="277" formatCode="General">
                  <c:v>11.313000000000001</c:v>
                </c:pt>
                <c:pt idx="278" formatCode="General">
                  <c:v>11.353999999999999</c:v>
                </c:pt>
                <c:pt idx="279" formatCode="General">
                  <c:v>11.396000000000001</c:v>
                </c:pt>
                <c:pt idx="280" formatCode="General">
                  <c:v>11.438000000000001</c:v>
                </c:pt>
                <c:pt idx="281" formatCode="General">
                  <c:v>11.478999999999999</c:v>
                </c:pt>
                <c:pt idx="282" formatCode="General">
                  <c:v>11.521000000000001</c:v>
                </c:pt>
                <c:pt idx="283" formatCode="General">
                  <c:v>11.563000000000001</c:v>
                </c:pt>
                <c:pt idx="284" formatCode="General">
                  <c:v>11.603999999999999</c:v>
                </c:pt>
                <c:pt idx="285" formatCode="General">
                  <c:v>11.646000000000001</c:v>
                </c:pt>
                <c:pt idx="286" formatCode="General">
                  <c:v>11.688000000000001</c:v>
                </c:pt>
                <c:pt idx="287" formatCode="General">
                  <c:v>11.728999999999999</c:v>
                </c:pt>
                <c:pt idx="288" formatCode="General">
                  <c:v>11.771000000000001</c:v>
                </c:pt>
                <c:pt idx="289" formatCode="General">
                  <c:v>11.813000000000001</c:v>
                </c:pt>
                <c:pt idx="290" formatCode="General">
                  <c:v>11.853999999999999</c:v>
                </c:pt>
                <c:pt idx="291" formatCode="General">
                  <c:v>11.896000000000001</c:v>
                </c:pt>
                <c:pt idx="292" formatCode="General">
                  <c:v>11.938000000000001</c:v>
                </c:pt>
                <c:pt idx="293" formatCode="General">
                  <c:v>11.978999999999999</c:v>
                </c:pt>
                <c:pt idx="294" formatCode="General">
                  <c:v>12.021000000000001</c:v>
                </c:pt>
                <c:pt idx="295" formatCode="General">
                  <c:v>12.063000000000001</c:v>
                </c:pt>
                <c:pt idx="296" formatCode="General">
                  <c:v>12.103999999999999</c:v>
                </c:pt>
                <c:pt idx="297" formatCode="General">
                  <c:v>12.146000000000001</c:v>
                </c:pt>
                <c:pt idx="298" formatCode="General">
                  <c:v>12.188000000000001</c:v>
                </c:pt>
                <c:pt idx="299" formatCode="General">
                  <c:v>12.228999999999999</c:v>
                </c:pt>
                <c:pt idx="300" formatCode="General">
                  <c:v>12.271000000000001</c:v>
                </c:pt>
                <c:pt idx="301" formatCode="General">
                  <c:v>12.313000000000001</c:v>
                </c:pt>
                <c:pt idx="302" formatCode="General">
                  <c:v>12.353999999999999</c:v>
                </c:pt>
                <c:pt idx="303" formatCode="General">
                  <c:v>12.396000000000001</c:v>
                </c:pt>
                <c:pt idx="304" formatCode="General">
                  <c:v>12.438000000000001</c:v>
                </c:pt>
                <c:pt idx="305" formatCode="General">
                  <c:v>12.478999999999999</c:v>
                </c:pt>
                <c:pt idx="306" formatCode="General">
                  <c:v>12.521000000000001</c:v>
                </c:pt>
                <c:pt idx="307" formatCode="General">
                  <c:v>12.563000000000001</c:v>
                </c:pt>
                <c:pt idx="308" formatCode="General">
                  <c:v>12.603999999999999</c:v>
                </c:pt>
                <c:pt idx="309" formatCode="General">
                  <c:v>12.646000000000001</c:v>
                </c:pt>
                <c:pt idx="310" formatCode="General">
                  <c:v>12.688000000000001</c:v>
                </c:pt>
                <c:pt idx="311" formatCode="General">
                  <c:v>12.728999999999999</c:v>
                </c:pt>
                <c:pt idx="312" formatCode="General">
                  <c:v>12.771000000000001</c:v>
                </c:pt>
                <c:pt idx="313" formatCode="General">
                  <c:v>12.813000000000001</c:v>
                </c:pt>
                <c:pt idx="314" formatCode="General">
                  <c:v>12.853999999999999</c:v>
                </c:pt>
                <c:pt idx="315" formatCode="General">
                  <c:v>12.896000000000001</c:v>
                </c:pt>
                <c:pt idx="316" formatCode="General">
                  <c:v>12.938000000000001</c:v>
                </c:pt>
                <c:pt idx="317" formatCode="General">
                  <c:v>12.978999999999999</c:v>
                </c:pt>
                <c:pt idx="318" formatCode="General">
                  <c:v>13.021000000000001</c:v>
                </c:pt>
                <c:pt idx="319" formatCode="General">
                  <c:v>13.063000000000001</c:v>
                </c:pt>
                <c:pt idx="320" formatCode="General">
                  <c:v>13.103999999999999</c:v>
                </c:pt>
                <c:pt idx="321" formatCode="General">
                  <c:v>13.146000000000001</c:v>
                </c:pt>
                <c:pt idx="322" formatCode="General">
                  <c:v>13.188000000000001</c:v>
                </c:pt>
                <c:pt idx="323" formatCode="General">
                  <c:v>13.228999999999999</c:v>
                </c:pt>
                <c:pt idx="324" formatCode="General">
                  <c:v>13.271000000000001</c:v>
                </c:pt>
                <c:pt idx="325" formatCode="General">
                  <c:v>13.313000000000001</c:v>
                </c:pt>
                <c:pt idx="326" formatCode="General">
                  <c:v>13.353999999999999</c:v>
                </c:pt>
                <c:pt idx="327" formatCode="General">
                  <c:v>13.396000000000001</c:v>
                </c:pt>
                <c:pt idx="328" formatCode="General">
                  <c:v>13.438000000000001</c:v>
                </c:pt>
                <c:pt idx="329" formatCode="General">
                  <c:v>13.478999999999999</c:v>
                </c:pt>
                <c:pt idx="330" formatCode="General">
                  <c:v>13.521000000000001</c:v>
                </c:pt>
                <c:pt idx="331" formatCode="General">
                  <c:v>13.563000000000001</c:v>
                </c:pt>
                <c:pt idx="332" formatCode="General">
                  <c:v>13.603999999999999</c:v>
                </c:pt>
                <c:pt idx="333" formatCode="General">
                  <c:v>13.646000000000001</c:v>
                </c:pt>
                <c:pt idx="334" formatCode="General">
                  <c:v>13.688000000000001</c:v>
                </c:pt>
                <c:pt idx="335" formatCode="General">
                  <c:v>13.728999999999999</c:v>
                </c:pt>
                <c:pt idx="336" formatCode="General">
                  <c:v>13.771000000000001</c:v>
                </c:pt>
                <c:pt idx="337" formatCode="General">
                  <c:v>13.813000000000001</c:v>
                </c:pt>
                <c:pt idx="338" formatCode="General">
                  <c:v>13.853999999999999</c:v>
                </c:pt>
                <c:pt idx="339" formatCode="General">
                  <c:v>13.896000000000001</c:v>
                </c:pt>
                <c:pt idx="340" formatCode="General">
                  <c:v>13.938000000000001</c:v>
                </c:pt>
                <c:pt idx="341" formatCode="General">
                  <c:v>13.978999999999999</c:v>
                </c:pt>
                <c:pt idx="342" formatCode="General">
                  <c:v>14.021000000000001</c:v>
                </c:pt>
                <c:pt idx="343" formatCode="General">
                  <c:v>14.063000000000001</c:v>
                </c:pt>
                <c:pt idx="344" formatCode="General">
                  <c:v>14.103999999999999</c:v>
                </c:pt>
                <c:pt idx="345" formatCode="General">
                  <c:v>14.146000000000001</c:v>
                </c:pt>
                <c:pt idx="346" formatCode="General">
                  <c:v>14.188000000000001</c:v>
                </c:pt>
                <c:pt idx="347" formatCode="General">
                  <c:v>14.228999999999999</c:v>
                </c:pt>
                <c:pt idx="348" formatCode="General">
                  <c:v>14.271000000000001</c:v>
                </c:pt>
                <c:pt idx="349" formatCode="General">
                  <c:v>14.313000000000001</c:v>
                </c:pt>
                <c:pt idx="350" formatCode="General">
                  <c:v>14.353999999999999</c:v>
                </c:pt>
                <c:pt idx="351" formatCode="General">
                  <c:v>14.396000000000001</c:v>
                </c:pt>
                <c:pt idx="352" formatCode="General">
                  <c:v>14.438000000000001</c:v>
                </c:pt>
                <c:pt idx="353" formatCode="General">
                  <c:v>14.478999999999999</c:v>
                </c:pt>
                <c:pt idx="354" formatCode="General">
                  <c:v>14.521000000000001</c:v>
                </c:pt>
                <c:pt idx="355" formatCode="General">
                  <c:v>14.563000000000001</c:v>
                </c:pt>
                <c:pt idx="356" formatCode="General">
                  <c:v>14.603999999999999</c:v>
                </c:pt>
                <c:pt idx="357" formatCode="General">
                  <c:v>14.646000000000001</c:v>
                </c:pt>
                <c:pt idx="358" formatCode="General">
                  <c:v>14.688000000000001</c:v>
                </c:pt>
                <c:pt idx="359" formatCode="General">
                  <c:v>14.728999999999999</c:v>
                </c:pt>
                <c:pt idx="360" formatCode="General">
                  <c:v>14.771000000000001</c:v>
                </c:pt>
                <c:pt idx="361" formatCode="General">
                  <c:v>14.813000000000001</c:v>
                </c:pt>
                <c:pt idx="362" formatCode="General">
                  <c:v>14.853999999999999</c:v>
                </c:pt>
                <c:pt idx="363" formatCode="General">
                  <c:v>14.896000000000001</c:v>
                </c:pt>
                <c:pt idx="364" formatCode="General">
                  <c:v>14.938000000000001</c:v>
                </c:pt>
                <c:pt idx="365" formatCode="General">
                  <c:v>14.978999999999999</c:v>
                </c:pt>
                <c:pt idx="366" formatCode="General">
                  <c:v>15.021000000000001</c:v>
                </c:pt>
                <c:pt idx="367" formatCode="General">
                  <c:v>15.063000000000001</c:v>
                </c:pt>
                <c:pt idx="368" formatCode="General">
                  <c:v>15.103999999999999</c:v>
                </c:pt>
                <c:pt idx="369" formatCode="General">
                  <c:v>15.146000000000001</c:v>
                </c:pt>
                <c:pt idx="370" formatCode="General">
                  <c:v>15.188000000000001</c:v>
                </c:pt>
                <c:pt idx="371" formatCode="General">
                  <c:v>15.228999999999999</c:v>
                </c:pt>
                <c:pt idx="372" formatCode="General">
                  <c:v>15.271000000000001</c:v>
                </c:pt>
                <c:pt idx="373" formatCode="General">
                  <c:v>15.313000000000001</c:v>
                </c:pt>
                <c:pt idx="374" formatCode="General">
                  <c:v>15.353999999999999</c:v>
                </c:pt>
                <c:pt idx="375" formatCode="General">
                  <c:v>15.396000000000001</c:v>
                </c:pt>
                <c:pt idx="376" formatCode="General">
                  <c:v>15.438000000000001</c:v>
                </c:pt>
                <c:pt idx="377" formatCode="General">
                  <c:v>15.478999999999999</c:v>
                </c:pt>
                <c:pt idx="378" formatCode="General">
                  <c:v>15.521000000000001</c:v>
                </c:pt>
                <c:pt idx="379" formatCode="General">
                  <c:v>15.563000000000001</c:v>
                </c:pt>
                <c:pt idx="380" formatCode="General">
                  <c:v>15.603999999999999</c:v>
                </c:pt>
                <c:pt idx="381" formatCode="General">
                  <c:v>15.646000000000001</c:v>
                </c:pt>
                <c:pt idx="382" formatCode="General">
                  <c:v>15.688000000000001</c:v>
                </c:pt>
                <c:pt idx="383" formatCode="General">
                  <c:v>15.728999999999999</c:v>
                </c:pt>
                <c:pt idx="384" formatCode="General">
                  <c:v>15.771000000000001</c:v>
                </c:pt>
                <c:pt idx="385" formatCode="General">
                  <c:v>15.813000000000001</c:v>
                </c:pt>
                <c:pt idx="386" formatCode="General">
                  <c:v>15.853999999999999</c:v>
                </c:pt>
                <c:pt idx="387" formatCode="General">
                  <c:v>15.896000000000001</c:v>
                </c:pt>
                <c:pt idx="388" formatCode="General">
                  <c:v>15.938000000000001</c:v>
                </c:pt>
                <c:pt idx="389" formatCode="General">
                  <c:v>15.978999999999999</c:v>
                </c:pt>
                <c:pt idx="390" formatCode="General">
                  <c:v>16.021000000000001</c:v>
                </c:pt>
                <c:pt idx="391" formatCode="General">
                  <c:v>16.062999999999999</c:v>
                </c:pt>
                <c:pt idx="392" formatCode="General">
                  <c:v>16.103999999999999</c:v>
                </c:pt>
                <c:pt idx="393" formatCode="General">
                  <c:v>16.146000000000001</c:v>
                </c:pt>
                <c:pt idx="394" formatCode="General">
                  <c:v>16.187999999999999</c:v>
                </c:pt>
                <c:pt idx="395" formatCode="General">
                  <c:v>16.228999999999999</c:v>
                </c:pt>
                <c:pt idx="396" formatCode="General">
                  <c:v>16.271000000000001</c:v>
                </c:pt>
                <c:pt idx="397" formatCode="General">
                  <c:v>16.312999999999999</c:v>
                </c:pt>
                <c:pt idx="398" formatCode="General">
                  <c:v>16.353999999999999</c:v>
                </c:pt>
                <c:pt idx="399" formatCode="General">
                  <c:v>16.396000000000001</c:v>
                </c:pt>
                <c:pt idx="400" formatCode="General">
                  <c:v>16.437999999999999</c:v>
                </c:pt>
                <c:pt idx="401" formatCode="General">
                  <c:v>16.478999999999999</c:v>
                </c:pt>
                <c:pt idx="402" formatCode="General">
                  <c:v>16.521000000000001</c:v>
                </c:pt>
                <c:pt idx="403" formatCode="General">
                  <c:v>16.562999999999999</c:v>
                </c:pt>
                <c:pt idx="404" formatCode="General">
                  <c:v>16.603999999999999</c:v>
                </c:pt>
                <c:pt idx="405" formatCode="General">
                  <c:v>16.646000000000001</c:v>
                </c:pt>
                <c:pt idx="406" formatCode="General">
                  <c:v>16.687999999999999</c:v>
                </c:pt>
                <c:pt idx="407" formatCode="General">
                  <c:v>16.728999999999999</c:v>
                </c:pt>
                <c:pt idx="408" formatCode="General">
                  <c:v>16.771000000000001</c:v>
                </c:pt>
                <c:pt idx="409" formatCode="General">
                  <c:v>16.812999999999999</c:v>
                </c:pt>
                <c:pt idx="410" formatCode="General">
                  <c:v>16.853999999999999</c:v>
                </c:pt>
                <c:pt idx="411" formatCode="General">
                  <c:v>16.896000000000001</c:v>
                </c:pt>
                <c:pt idx="412" formatCode="General">
                  <c:v>16.937999999999999</c:v>
                </c:pt>
                <c:pt idx="413" formatCode="General">
                  <c:v>16.978999999999999</c:v>
                </c:pt>
                <c:pt idx="414" formatCode="General">
                  <c:v>17.021000000000001</c:v>
                </c:pt>
                <c:pt idx="415" formatCode="General">
                  <c:v>17.062999999999999</c:v>
                </c:pt>
                <c:pt idx="416" formatCode="General">
                  <c:v>17.103999999999999</c:v>
                </c:pt>
                <c:pt idx="417" formatCode="General">
                  <c:v>17.146000000000001</c:v>
                </c:pt>
                <c:pt idx="418" formatCode="General">
                  <c:v>17.187999999999999</c:v>
                </c:pt>
                <c:pt idx="419" formatCode="General">
                  <c:v>17.228999999999999</c:v>
                </c:pt>
                <c:pt idx="420" formatCode="General">
                  <c:v>17.271000000000001</c:v>
                </c:pt>
                <c:pt idx="421" formatCode="General">
                  <c:v>17.312999999999999</c:v>
                </c:pt>
                <c:pt idx="422" formatCode="General">
                  <c:v>17.353999999999999</c:v>
                </c:pt>
                <c:pt idx="423" formatCode="General">
                  <c:v>17.396000000000001</c:v>
                </c:pt>
                <c:pt idx="424" formatCode="General">
                  <c:v>17.437999999999999</c:v>
                </c:pt>
                <c:pt idx="425" formatCode="General">
                  <c:v>17.478999999999999</c:v>
                </c:pt>
                <c:pt idx="426" formatCode="General">
                  <c:v>17.521000000000001</c:v>
                </c:pt>
                <c:pt idx="427" formatCode="General">
                  <c:v>17.562999999999999</c:v>
                </c:pt>
                <c:pt idx="428" formatCode="General">
                  <c:v>17.603999999999999</c:v>
                </c:pt>
                <c:pt idx="429" formatCode="General">
                  <c:v>17.646000000000001</c:v>
                </c:pt>
                <c:pt idx="430" formatCode="General">
                  <c:v>17.687999999999999</c:v>
                </c:pt>
                <c:pt idx="431" formatCode="General">
                  <c:v>17.728999999999999</c:v>
                </c:pt>
                <c:pt idx="432" formatCode="General">
                  <c:v>17.771000000000001</c:v>
                </c:pt>
                <c:pt idx="433" formatCode="General">
                  <c:v>17.812999999999999</c:v>
                </c:pt>
                <c:pt idx="434" formatCode="General">
                  <c:v>17.853999999999999</c:v>
                </c:pt>
                <c:pt idx="435" formatCode="General">
                  <c:v>17.896000000000001</c:v>
                </c:pt>
                <c:pt idx="436" formatCode="General">
                  <c:v>17.937999999999999</c:v>
                </c:pt>
                <c:pt idx="437" formatCode="General">
                  <c:v>17.978999999999999</c:v>
                </c:pt>
                <c:pt idx="438" formatCode="General">
                  <c:v>18.021000000000001</c:v>
                </c:pt>
                <c:pt idx="439" formatCode="General">
                  <c:v>18.062999999999999</c:v>
                </c:pt>
                <c:pt idx="440" formatCode="General">
                  <c:v>18.103999999999999</c:v>
                </c:pt>
                <c:pt idx="441" formatCode="General">
                  <c:v>18.146000000000001</c:v>
                </c:pt>
                <c:pt idx="442" formatCode="General">
                  <c:v>18.187999999999999</c:v>
                </c:pt>
                <c:pt idx="443" formatCode="General">
                  <c:v>18.228999999999999</c:v>
                </c:pt>
                <c:pt idx="444" formatCode="General">
                  <c:v>18.271000000000001</c:v>
                </c:pt>
                <c:pt idx="445" formatCode="General">
                  <c:v>18.312999999999999</c:v>
                </c:pt>
                <c:pt idx="446" formatCode="General">
                  <c:v>18.353999999999999</c:v>
                </c:pt>
                <c:pt idx="447" formatCode="General">
                  <c:v>18.396000000000001</c:v>
                </c:pt>
                <c:pt idx="448" formatCode="General">
                  <c:v>18.437999999999999</c:v>
                </c:pt>
                <c:pt idx="449" formatCode="General">
                  <c:v>18.478999999999999</c:v>
                </c:pt>
                <c:pt idx="450" formatCode="General">
                  <c:v>18.521000000000001</c:v>
                </c:pt>
                <c:pt idx="451" formatCode="General">
                  <c:v>18.562999999999999</c:v>
                </c:pt>
                <c:pt idx="452" formatCode="General">
                  <c:v>18.603999999999999</c:v>
                </c:pt>
                <c:pt idx="453" formatCode="General">
                  <c:v>18.646000000000001</c:v>
                </c:pt>
                <c:pt idx="454" formatCode="General">
                  <c:v>18.687999999999999</c:v>
                </c:pt>
                <c:pt idx="455" formatCode="General">
                  <c:v>18.728999999999999</c:v>
                </c:pt>
                <c:pt idx="456" formatCode="General">
                  <c:v>18.771000000000001</c:v>
                </c:pt>
                <c:pt idx="457" formatCode="General">
                  <c:v>18.812999999999999</c:v>
                </c:pt>
                <c:pt idx="458" formatCode="General">
                  <c:v>18.853999999999999</c:v>
                </c:pt>
                <c:pt idx="459" formatCode="General">
                  <c:v>18.896000000000001</c:v>
                </c:pt>
                <c:pt idx="460" formatCode="General">
                  <c:v>18.937999999999999</c:v>
                </c:pt>
                <c:pt idx="461" formatCode="General">
                  <c:v>18.978999999999999</c:v>
                </c:pt>
                <c:pt idx="462" formatCode="General">
                  <c:v>19.021000000000001</c:v>
                </c:pt>
                <c:pt idx="463" formatCode="General">
                  <c:v>19.062999999999999</c:v>
                </c:pt>
                <c:pt idx="464" formatCode="General">
                  <c:v>19.103999999999999</c:v>
                </c:pt>
                <c:pt idx="465" formatCode="General">
                  <c:v>19.146000000000001</c:v>
                </c:pt>
                <c:pt idx="466" formatCode="General">
                  <c:v>19.187999999999999</c:v>
                </c:pt>
                <c:pt idx="467" formatCode="General">
                  <c:v>19.228999999999999</c:v>
                </c:pt>
                <c:pt idx="468" formatCode="General">
                  <c:v>19.271000000000001</c:v>
                </c:pt>
                <c:pt idx="469" formatCode="General">
                  <c:v>19.312999999999999</c:v>
                </c:pt>
                <c:pt idx="470" formatCode="General">
                  <c:v>19.353999999999999</c:v>
                </c:pt>
                <c:pt idx="471" formatCode="General">
                  <c:v>19.396000000000001</c:v>
                </c:pt>
                <c:pt idx="472" formatCode="General">
                  <c:v>19.437999999999999</c:v>
                </c:pt>
                <c:pt idx="473" formatCode="General">
                  <c:v>19.478999999999999</c:v>
                </c:pt>
                <c:pt idx="474" formatCode="General">
                  <c:v>19.521000000000001</c:v>
                </c:pt>
                <c:pt idx="475" formatCode="General">
                  <c:v>19.562999999999999</c:v>
                </c:pt>
                <c:pt idx="476" formatCode="General">
                  <c:v>19.603999999999999</c:v>
                </c:pt>
                <c:pt idx="477" formatCode="General">
                  <c:v>19.646000000000001</c:v>
                </c:pt>
                <c:pt idx="478" formatCode="General">
                  <c:v>19.687999999999999</c:v>
                </c:pt>
                <c:pt idx="479" formatCode="General">
                  <c:v>19.728999999999999</c:v>
                </c:pt>
                <c:pt idx="480" formatCode="General">
                  <c:v>19.771000000000001</c:v>
                </c:pt>
                <c:pt idx="481" formatCode="General">
                  <c:v>19.812999999999999</c:v>
                </c:pt>
                <c:pt idx="482" formatCode="General">
                  <c:v>19.853999999999999</c:v>
                </c:pt>
                <c:pt idx="483" formatCode="General">
                  <c:v>19.896000000000001</c:v>
                </c:pt>
                <c:pt idx="484" formatCode="General">
                  <c:v>19.937999999999999</c:v>
                </c:pt>
                <c:pt idx="485" formatCode="General">
                  <c:v>19.978999999999999</c:v>
                </c:pt>
                <c:pt idx="486" formatCode="General">
                  <c:v>20.021000000000001</c:v>
                </c:pt>
                <c:pt idx="487" formatCode="General">
                  <c:v>20.062999999999999</c:v>
                </c:pt>
                <c:pt idx="488" formatCode="General">
                  <c:v>20.103999999999999</c:v>
                </c:pt>
                <c:pt idx="489" formatCode="General">
                  <c:v>20.146000000000001</c:v>
                </c:pt>
                <c:pt idx="490" formatCode="General">
                  <c:v>20.187999999999999</c:v>
                </c:pt>
                <c:pt idx="491" formatCode="General">
                  <c:v>20.228999999999999</c:v>
                </c:pt>
                <c:pt idx="492" formatCode="General">
                  <c:v>20.271000000000001</c:v>
                </c:pt>
                <c:pt idx="493" formatCode="General">
                  <c:v>20.312999999999999</c:v>
                </c:pt>
                <c:pt idx="494" formatCode="General">
                  <c:v>20.353999999999999</c:v>
                </c:pt>
                <c:pt idx="495" formatCode="General">
                  <c:v>20.396000000000001</c:v>
                </c:pt>
                <c:pt idx="496" formatCode="General">
                  <c:v>20.437999999999999</c:v>
                </c:pt>
                <c:pt idx="497" formatCode="General">
                  <c:v>20.478999999999999</c:v>
                </c:pt>
                <c:pt idx="498" formatCode="General">
                  <c:v>20.521000000000001</c:v>
                </c:pt>
                <c:pt idx="499" formatCode="General">
                  <c:v>20.562999999999999</c:v>
                </c:pt>
                <c:pt idx="500" formatCode="General">
                  <c:v>20.603999999999999</c:v>
                </c:pt>
                <c:pt idx="501" formatCode="General">
                  <c:v>20.646000000000001</c:v>
                </c:pt>
                <c:pt idx="502" formatCode="General">
                  <c:v>20.687999999999999</c:v>
                </c:pt>
                <c:pt idx="503" formatCode="General">
                  <c:v>20.728999999999999</c:v>
                </c:pt>
                <c:pt idx="504" formatCode="General">
                  <c:v>20.771000000000001</c:v>
                </c:pt>
                <c:pt idx="505" formatCode="General">
                  <c:v>20.812999999999999</c:v>
                </c:pt>
                <c:pt idx="506" formatCode="General">
                  <c:v>20.853999999999999</c:v>
                </c:pt>
                <c:pt idx="507" formatCode="General">
                  <c:v>20.896000000000001</c:v>
                </c:pt>
                <c:pt idx="508" formatCode="General">
                  <c:v>20.937999999999999</c:v>
                </c:pt>
                <c:pt idx="509" formatCode="General">
                  <c:v>20.978999999999999</c:v>
                </c:pt>
                <c:pt idx="510" formatCode="General">
                  <c:v>21.021000000000001</c:v>
                </c:pt>
                <c:pt idx="511" formatCode="General">
                  <c:v>21.062999999999999</c:v>
                </c:pt>
                <c:pt idx="512" formatCode="General">
                  <c:v>21.103999999999999</c:v>
                </c:pt>
                <c:pt idx="513" formatCode="General">
                  <c:v>21.146000000000001</c:v>
                </c:pt>
                <c:pt idx="514" formatCode="General">
                  <c:v>21.187999999999999</c:v>
                </c:pt>
                <c:pt idx="515" formatCode="General">
                  <c:v>21.228999999999999</c:v>
                </c:pt>
                <c:pt idx="516" formatCode="General">
                  <c:v>21.271000000000001</c:v>
                </c:pt>
                <c:pt idx="517" formatCode="General">
                  <c:v>21.312999999999999</c:v>
                </c:pt>
                <c:pt idx="518" formatCode="General">
                  <c:v>21.353999999999999</c:v>
                </c:pt>
                <c:pt idx="519" formatCode="General">
                  <c:v>21.396000000000001</c:v>
                </c:pt>
                <c:pt idx="520" formatCode="General">
                  <c:v>21.437999999999999</c:v>
                </c:pt>
                <c:pt idx="521" formatCode="General">
                  <c:v>21.478999999999999</c:v>
                </c:pt>
                <c:pt idx="522" formatCode="General">
                  <c:v>21.521000000000001</c:v>
                </c:pt>
                <c:pt idx="523" formatCode="General">
                  <c:v>21.562999999999999</c:v>
                </c:pt>
                <c:pt idx="524" formatCode="General">
                  <c:v>21.603999999999999</c:v>
                </c:pt>
                <c:pt idx="525" formatCode="General">
                  <c:v>21.646000000000001</c:v>
                </c:pt>
                <c:pt idx="526" formatCode="General">
                  <c:v>21.687999999999999</c:v>
                </c:pt>
                <c:pt idx="527" formatCode="General">
                  <c:v>21.728999999999999</c:v>
                </c:pt>
                <c:pt idx="528" formatCode="General">
                  <c:v>21.771000000000001</c:v>
                </c:pt>
                <c:pt idx="529" formatCode="General">
                  <c:v>21.812999999999999</c:v>
                </c:pt>
                <c:pt idx="530" formatCode="General">
                  <c:v>21.853999999999999</c:v>
                </c:pt>
                <c:pt idx="531" formatCode="General">
                  <c:v>21.896000000000001</c:v>
                </c:pt>
                <c:pt idx="532" formatCode="General">
                  <c:v>21.937999999999999</c:v>
                </c:pt>
                <c:pt idx="533" formatCode="General">
                  <c:v>21.978999999999999</c:v>
                </c:pt>
                <c:pt idx="534" formatCode="General">
                  <c:v>22.021000000000001</c:v>
                </c:pt>
                <c:pt idx="535" formatCode="General">
                  <c:v>22.062999999999999</c:v>
                </c:pt>
                <c:pt idx="536" formatCode="General">
                  <c:v>22.103999999999999</c:v>
                </c:pt>
                <c:pt idx="537" formatCode="General">
                  <c:v>22.146000000000001</c:v>
                </c:pt>
                <c:pt idx="538" formatCode="General">
                  <c:v>22.187999999999999</c:v>
                </c:pt>
                <c:pt idx="539" formatCode="General">
                  <c:v>22.228999999999999</c:v>
                </c:pt>
                <c:pt idx="540" formatCode="General">
                  <c:v>22.271000000000001</c:v>
                </c:pt>
                <c:pt idx="541" formatCode="General">
                  <c:v>22.312999999999999</c:v>
                </c:pt>
                <c:pt idx="542" formatCode="General">
                  <c:v>22.353999999999999</c:v>
                </c:pt>
                <c:pt idx="543" formatCode="General">
                  <c:v>22.396000000000001</c:v>
                </c:pt>
                <c:pt idx="544" formatCode="General">
                  <c:v>22.437999999999999</c:v>
                </c:pt>
                <c:pt idx="545" formatCode="General">
                  <c:v>22.478999999999999</c:v>
                </c:pt>
                <c:pt idx="546" formatCode="General">
                  <c:v>22.521000000000001</c:v>
                </c:pt>
                <c:pt idx="547" formatCode="General">
                  <c:v>22.562999999999999</c:v>
                </c:pt>
                <c:pt idx="548" formatCode="General">
                  <c:v>22.603999999999999</c:v>
                </c:pt>
                <c:pt idx="549" formatCode="General">
                  <c:v>22.646000000000001</c:v>
                </c:pt>
                <c:pt idx="550" formatCode="General">
                  <c:v>22.687999999999999</c:v>
                </c:pt>
                <c:pt idx="551" formatCode="General">
                  <c:v>22.728999999999999</c:v>
                </c:pt>
                <c:pt idx="552" formatCode="General">
                  <c:v>22.771000000000001</c:v>
                </c:pt>
                <c:pt idx="553" formatCode="General">
                  <c:v>22.812999999999999</c:v>
                </c:pt>
                <c:pt idx="554" formatCode="General">
                  <c:v>22.853999999999999</c:v>
                </c:pt>
                <c:pt idx="555" formatCode="General">
                  <c:v>22.896000000000001</c:v>
                </c:pt>
                <c:pt idx="556" formatCode="General">
                  <c:v>22.937999999999999</c:v>
                </c:pt>
                <c:pt idx="557" formatCode="General">
                  <c:v>22.978999999999999</c:v>
                </c:pt>
                <c:pt idx="558" formatCode="General">
                  <c:v>23.021000000000001</c:v>
                </c:pt>
                <c:pt idx="559" formatCode="General">
                  <c:v>23.062999999999999</c:v>
                </c:pt>
                <c:pt idx="560" formatCode="General">
                  <c:v>23.103999999999999</c:v>
                </c:pt>
                <c:pt idx="561" formatCode="General">
                  <c:v>23.146000000000001</c:v>
                </c:pt>
                <c:pt idx="562" formatCode="General">
                  <c:v>23.187999999999999</c:v>
                </c:pt>
                <c:pt idx="563" formatCode="General">
                  <c:v>23.228999999999999</c:v>
                </c:pt>
                <c:pt idx="564" formatCode="General">
                  <c:v>23.271000000000001</c:v>
                </c:pt>
                <c:pt idx="565" formatCode="General">
                  <c:v>23.312999999999999</c:v>
                </c:pt>
                <c:pt idx="566" formatCode="General">
                  <c:v>23.353999999999999</c:v>
                </c:pt>
                <c:pt idx="567" formatCode="General">
                  <c:v>23.396000000000001</c:v>
                </c:pt>
                <c:pt idx="568" formatCode="General">
                  <c:v>23.437999999999999</c:v>
                </c:pt>
                <c:pt idx="569" formatCode="General">
                  <c:v>23.478999999999999</c:v>
                </c:pt>
                <c:pt idx="570" formatCode="General">
                  <c:v>23.521000000000001</c:v>
                </c:pt>
                <c:pt idx="571" formatCode="General">
                  <c:v>23.562999999999999</c:v>
                </c:pt>
                <c:pt idx="572" formatCode="General">
                  <c:v>23.603999999999999</c:v>
                </c:pt>
                <c:pt idx="573" formatCode="General">
                  <c:v>23.646000000000001</c:v>
                </c:pt>
                <c:pt idx="574" formatCode="General">
                  <c:v>23.687999999999999</c:v>
                </c:pt>
                <c:pt idx="575" formatCode="General">
                  <c:v>23.728999999999999</c:v>
                </c:pt>
                <c:pt idx="576" formatCode="General">
                  <c:v>23.771000000000001</c:v>
                </c:pt>
                <c:pt idx="577" formatCode="General">
                  <c:v>23.812999999999999</c:v>
                </c:pt>
                <c:pt idx="578" formatCode="General">
                  <c:v>23.853999999999999</c:v>
                </c:pt>
                <c:pt idx="579" formatCode="General">
                  <c:v>23.896000000000001</c:v>
                </c:pt>
                <c:pt idx="580" formatCode="General">
                  <c:v>23.937999999999999</c:v>
                </c:pt>
                <c:pt idx="581" formatCode="General">
                  <c:v>23.978999999999999</c:v>
                </c:pt>
                <c:pt idx="582" formatCode="General">
                  <c:v>24.021000000000001</c:v>
                </c:pt>
                <c:pt idx="583" formatCode="General">
                  <c:v>24.062999999999999</c:v>
                </c:pt>
                <c:pt idx="584" formatCode="General">
                  <c:v>24.103999999999999</c:v>
                </c:pt>
                <c:pt idx="585" formatCode="General">
                  <c:v>24.146000000000001</c:v>
                </c:pt>
                <c:pt idx="586" formatCode="General">
                  <c:v>24.187999999999999</c:v>
                </c:pt>
                <c:pt idx="587" formatCode="General">
                  <c:v>24.228999999999999</c:v>
                </c:pt>
                <c:pt idx="588" formatCode="General">
                  <c:v>24.271000000000001</c:v>
                </c:pt>
                <c:pt idx="589" formatCode="General">
                  <c:v>24.312999999999999</c:v>
                </c:pt>
                <c:pt idx="590" formatCode="General">
                  <c:v>24.353999999999999</c:v>
                </c:pt>
                <c:pt idx="591" formatCode="General">
                  <c:v>24.396000000000001</c:v>
                </c:pt>
                <c:pt idx="592" formatCode="General">
                  <c:v>24.437999999999999</c:v>
                </c:pt>
                <c:pt idx="593" formatCode="General">
                  <c:v>24.478999999999999</c:v>
                </c:pt>
                <c:pt idx="594" formatCode="General">
                  <c:v>24.521000000000001</c:v>
                </c:pt>
                <c:pt idx="595" formatCode="General">
                  <c:v>24.562999999999999</c:v>
                </c:pt>
                <c:pt idx="596" formatCode="General">
                  <c:v>24.603999999999999</c:v>
                </c:pt>
                <c:pt idx="597" formatCode="General">
                  <c:v>24.646000000000001</c:v>
                </c:pt>
                <c:pt idx="598" formatCode="General">
                  <c:v>24.687999999999999</c:v>
                </c:pt>
                <c:pt idx="599" formatCode="General">
                  <c:v>24.728999999999999</c:v>
                </c:pt>
                <c:pt idx="600" formatCode="General">
                  <c:v>24.771000000000001</c:v>
                </c:pt>
                <c:pt idx="601" formatCode="General">
                  <c:v>24.812999999999999</c:v>
                </c:pt>
                <c:pt idx="602" formatCode="General">
                  <c:v>24.853999999999999</c:v>
                </c:pt>
                <c:pt idx="603" formatCode="General">
                  <c:v>24.896000000000001</c:v>
                </c:pt>
                <c:pt idx="604" formatCode="General">
                  <c:v>24.937999999999999</c:v>
                </c:pt>
                <c:pt idx="605" formatCode="General">
                  <c:v>24.978999999999999</c:v>
                </c:pt>
                <c:pt idx="606" formatCode="General">
                  <c:v>25.021000000000001</c:v>
                </c:pt>
                <c:pt idx="607" formatCode="General">
                  <c:v>25.062999999999999</c:v>
                </c:pt>
                <c:pt idx="608" formatCode="General">
                  <c:v>25.103999999999999</c:v>
                </c:pt>
                <c:pt idx="609" formatCode="General">
                  <c:v>25.146000000000001</c:v>
                </c:pt>
                <c:pt idx="610" formatCode="General">
                  <c:v>25.187999999999999</c:v>
                </c:pt>
                <c:pt idx="611" formatCode="General">
                  <c:v>25.228999999999999</c:v>
                </c:pt>
                <c:pt idx="612" formatCode="General">
                  <c:v>25.271000000000001</c:v>
                </c:pt>
                <c:pt idx="613" formatCode="General">
                  <c:v>25.312999999999999</c:v>
                </c:pt>
                <c:pt idx="614" formatCode="General">
                  <c:v>25.353999999999999</c:v>
                </c:pt>
                <c:pt idx="615" formatCode="General">
                  <c:v>25.396000000000001</c:v>
                </c:pt>
                <c:pt idx="616" formatCode="General">
                  <c:v>25.437999999999999</c:v>
                </c:pt>
                <c:pt idx="617" formatCode="General">
                  <c:v>25.478999999999999</c:v>
                </c:pt>
                <c:pt idx="618" formatCode="General">
                  <c:v>25.521000000000001</c:v>
                </c:pt>
                <c:pt idx="619" formatCode="General">
                  <c:v>25.562999999999999</c:v>
                </c:pt>
                <c:pt idx="620" formatCode="General">
                  <c:v>25.603999999999999</c:v>
                </c:pt>
                <c:pt idx="621" formatCode="General">
                  <c:v>25.646000000000001</c:v>
                </c:pt>
                <c:pt idx="622" formatCode="General">
                  <c:v>25.687999999999999</c:v>
                </c:pt>
                <c:pt idx="623" formatCode="General">
                  <c:v>25.728999999999999</c:v>
                </c:pt>
                <c:pt idx="624" formatCode="General">
                  <c:v>25.771000000000001</c:v>
                </c:pt>
                <c:pt idx="625" formatCode="General">
                  <c:v>25.812999999999999</c:v>
                </c:pt>
                <c:pt idx="626" formatCode="General">
                  <c:v>25.853999999999999</c:v>
                </c:pt>
                <c:pt idx="627" formatCode="General">
                  <c:v>25.896000000000001</c:v>
                </c:pt>
                <c:pt idx="628" formatCode="General">
                  <c:v>25.937999999999999</c:v>
                </c:pt>
                <c:pt idx="629" formatCode="General">
                  <c:v>25.978999999999999</c:v>
                </c:pt>
                <c:pt idx="630" formatCode="General">
                  <c:v>26.021000000000001</c:v>
                </c:pt>
                <c:pt idx="631" formatCode="General">
                  <c:v>26.062999999999999</c:v>
                </c:pt>
                <c:pt idx="632" formatCode="General">
                  <c:v>26.103999999999999</c:v>
                </c:pt>
                <c:pt idx="633" formatCode="General">
                  <c:v>26.146000000000001</c:v>
                </c:pt>
                <c:pt idx="634" formatCode="General">
                  <c:v>26.187999999999999</c:v>
                </c:pt>
                <c:pt idx="635" formatCode="General">
                  <c:v>26.228999999999999</c:v>
                </c:pt>
                <c:pt idx="636" formatCode="General">
                  <c:v>26.271000000000001</c:v>
                </c:pt>
                <c:pt idx="637" formatCode="General">
                  <c:v>26.312999999999999</c:v>
                </c:pt>
                <c:pt idx="638" formatCode="General">
                  <c:v>26.353999999999999</c:v>
                </c:pt>
                <c:pt idx="639" formatCode="General">
                  <c:v>26.396000000000001</c:v>
                </c:pt>
                <c:pt idx="640" formatCode="General">
                  <c:v>26.437999999999999</c:v>
                </c:pt>
                <c:pt idx="641" formatCode="General">
                  <c:v>26.478999999999999</c:v>
                </c:pt>
                <c:pt idx="642" formatCode="General">
                  <c:v>26.521000000000001</c:v>
                </c:pt>
                <c:pt idx="643" formatCode="General">
                  <c:v>26.562999999999999</c:v>
                </c:pt>
                <c:pt idx="644" formatCode="General">
                  <c:v>26.603999999999999</c:v>
                </c:pt>
                <c:pt idx="645" formatCode="General">
                  <c:v>26.646000000000001</c:v>
                </c:pt>
                <c:pt idx="646" formatCode="General">
                  <c:v>26.687999999999999</c:v>
                </c:pt>
                <c:pt idx="647" formatCode="General">
                  <c:v>26.728999999999999</c:v>
                </c:pt>
                <c:pt idx="648" formatCode="General">
                  <c:v>26.771000000000001</c:v>
                </c:pt>
                <c:pt idx="649" formatCode="General">
                  <c:v>26.812999999999999</c:v>
                </c:pt>
                <c:pt idx="650" formatCode="General">
                  <c:v>26.853999999999999</c:v>
                </c:pt>
                <c:pt idx="651" formatCode="General">
                  <c:v>26.896000000000001</c:v>
                </c:pt>
                <c:pt idx="652" formatCode="General">
                  <c:v>26.937999999999999</c:v>
                </c:pt>
                <c:pt idx="653" formatCode="General">
                  <c:v>26.978999999999999</c:v>
                </c:pt>
                <c:pt idx="654" formatCode="General">
                  <c:v>27.021000000000001</c:v>
                </c:pt>
                <c:pt idx="655" formatCode="General">
                  <c:v>27.062999999999999</c:v>
                </c:pt>
                <c:pt idx="656" formatCode="General">
                  <c:v>27.103999999999999</c:v>
                </c:pt>
                <c:pt idx="657" formatCode="General">
                  <c:v>27.146000000000001</c:v>
                </c:pt>
                <c:pt idx="658" formatCode="General">
                  <c:v>27.187999999999999</c:v>
                </c:pt>
                <c:pt idx="659" formatCode="General">
                  <c:v>27.228999999999999</c:v>
                </c:pt>
                <c:pt idx="660" formatCode="General">
                  <c:v>27.271000000000001</c:v>
                </c:pt>
                <c:pt idx="661" formatCode="General">
                  <c:v>27.312999999999999</c:v>
                </c:pt>
                <c:pt idx="662" formatCode="General">
                  <c:v>27.353999999999999</c:v>
                </c:pt>
                <c:pt idx="663" formatCode="General">
                  <c:v>27.396000000000001</c:v>
                </c:pt>
                <c:pt idx="664" formatCode="General">
                  <c:v>27.437999999999999</c:v>
                </c:pt>
                <c:pt idx="665" formatCode="General">
                  <c:v>27.478999999999999</c:v>
                </c:pt>
                <c:pt idx="666" formatCode="General">
                  <c:v>27.521000000000001</c:v>
                </c:pt>
                <c:pt idx="667" formatCode="General">
                  <c:v>27.562999999999999</c:v>
                </c:pt>
                <c:pt idx="668" formatCode="General">
                  <c:v>27.603999999999999</c:v>
                </c:pt>
                <c:pt idx="669" formatCode="General">
                  <c:v>27.646000000000001</c:v>
                </c:pt>
                <c:pt idx="670" formatCode="General">
                  <c:v>27.687999999999999</c:v>
                </c:pt>
                <c:pt idx="671" formatCode="General">
                  <c:v>27.728999999999999</c:v>
                </c:pt>
                <c:pt idx="672" formatCode="General">
                  <c:v>27.771000000000001</c:v>
                </c:pt>
                <c:pt idx="673" formatCode="General">
                  <c:v>27.812999999999999</c:v>
                </c:pt>
                <c:pt idx="674" formatCode="General">
                  <c:v>27.853999999999999</c:v>
                </c:pt>
                <c:pt idx="675" formatCode="General">
                  <c:v>27.896000000000001</c:v>
                </c:pt>
                <c:pt idx="676" formatCode="General">
                  <c:v>27.937999999999999</c:v>
                </c:pt>
                <c:pt idx="677" formatCode="General">
                  <c:v>27.978999999999999</c:v>
                </c:pt>
                <c:pt idx="678" formatCode="General">
                  <c:v>28.021000000000001</c:v>
                </c:pt>
              </c:numCache>
            </c:numRef>
          </c:xVal>
          <c:yVal>
            <c:numRef>
              <c:f>Feb!$K$11:$K$689</c:f>
              <c:numCache>
                <c:formatCode>General</c:formatCode>
                <c:ptCount val="679"/>
                <c:pt idx="0">
                  <c:v>22.7</c:v>
                </c:pt>
                <c:pt idx="1">
                  <c:v>22.7</c:v>
                </c:pt>
                <c:pt idx="2">
                  <c:v>22.7</c:v>
                </c:pt>
                <c:pt idx="3">
                  <c:v>22.702000000000002</c:v>
                </c:pt>
                <c:pt idx="4">
                  <c:v>22.806999999999999</c:v>
                </c:pt>
                <c:pt idx="5">
                  <c:v>23.204999999999998</c:v>
                </c:pt>
                <c:pt idx="6">
                  <c:v>23.722999999999999</c:v>
                </c:pt>
                <c:pt idx="7">
                  <c:v>24.210999999999999</c:v>
                </c:pt>
                <c:pt idx="8">
                  <c:v>24.585999999999999</c:v>
                </c:pt>
                <c:pt idx="9">
                  <c:v>24.841000000000001</c:v>
                </c:pt>
                <c:pt idx="10">
                  <c:v>25.044</c:v>
                </c:pt>
                <c:pt idx="11">
                  <c:v>25.248999999999999</c:v>
                </c:pt>
                <c:pt idx="12">
                  <c:v>25.404</c:v>
                </c:pt>
                <c:pt idx="13">
                  <c:v>26.189</c:v>
                </c:pt>
                <c:pt idx="14">
                  <c:v>26.603999999999999</c:v>
                </c:pt>
                <c:pt idx="15">
                  <c:v>27.029</c:v>
                </c:pt>
                <c:pt idx="16">
                  <c:v>27.423999999999999</c:v>
                </c:pt>
                <c:pt idx="17">
                  <c:v>27.844000000000001</c:v>
                </c:pt>
                <c:pt idx="18">
                  <c:v>28.244</c:v>
                </c:pt>
                <c:pt idx="19">
                  <c:v>28.672000000000001</c:v>
                </c:pt>
                <c:pt idx="20">
                  <c:v>29.329000000000001</c:v>
                </c:pt>
                <c:pt idx="21">
                  <c:v>29.628</c:v>
                </c:pt>
                <c:pt idx="22">
                  <c:v>29.87</c:v>
                </c:pt>
                <c:pt idx="23">
                  <c:v>29.960999999999999</c:v>
                </c:pt>
                <c:pt idx="24">
                  <c:v>30.266999999999999</c:v>
                </c:pt>
                <c:pt idx="25">
                  <c:v>30.353000000000002</c:v>
                </c:pt>
                <c:pt idx="26">
                  <c:v>30.617000000000001</c:v>
                </c:pt>
                <c:pt idx="27">
                  <c:v>30.619</c:v>
                </c:pt>
                <c:pt idx="28">
                  <c:v>30.821999999999999</c:v>
                </c:pt>
                <c:pt idx="29">
                  <c:v>31.012</c:v>
                </c:pt>
                <c:pt idx="30">
                  <c:v>30.934000000000001</c:v>
                </c:pt>
                <c:pt idx="31">
                  <c:v>30.887</c:v>
                </c:pt>
                <c:pt idx="32">
                  <c:v>30.867999999999999</c:v>
                </c:pt>
                <c:pt idx="33">
                  <c:v>30.86</c:v>
                </c:pt>
                <c:pt idx="34">
                  <c:v>30.849</c:v>
                </c:pt>
                <c:pt idx="35">
                  <c:v>31.007000000000001</c:v>
                </c:pt>
                <c:pt idx="36">
                  <c:v>31.106999999999999</c:v>
                </c:pt>
                <c:pt idx="37">
                  <c:v>31.728000000000002</c:v>
                </c:pt>
                <c:pt idx="38">
                  <c:v>32.784999999999997</c:v>
                </c:pt>
                <c:pt idx="39">
                  <c:v>33.665999999999997</c:v>
                </c:pt>
                <c:pt idx="40">
                  <c:v>34.326999999999998</c:v>
                </c:pt>
                <c:pt idx="41">
                  <c:v>34.951000000000001</c:v>
                </c:pt>
                <c:pt idx="42">
                  <c:v>35.493000000000002</c:v>
                </c:pt>
                <c:pt idx="43">
                  <c:v>36.018000000000001</c:v>
                </c:pt>
                <c:pt idx="44">
                  <c:v>36.774000000000001</c:v>
                </c:pt>
                <c:pt idx="45">
                  <c:v>37.213999999999999</c:v>
                </c:pt>
                <c:pt idx="46">
                  <c:v>37.515999999999998</c:v>
                </c:pt>
                <c:pt idx="47">
                  <c:v>37.47</c:v>
                </c:pt>
                <c:pt idx="48">
                  <c:v>36.835999999999999</c:v>
                </c:pt>
                <c:pt idx="49">
                  <c:v>36.54</c:v>
                </c:pt>
                <c:pt idx="50">
                  <c:v>36.631999999999998</c:v>
                </c:pt>
                <c:pt idx="51">
                  <c:v>36.567</c:v>
                </c:pt>
                <c:pt idx="52">
                  <c:v>36.655000000000001</c:v>
                </c:pt>
                <c:pt idx="53">
                  <c:v>36.703000000000003</c:v>
                </c:pt>
                <c:pt idx="54">
                  <c:v>36.487000000000002</c:v>
                </c:pt>
                <c:pt idx="55">
                  <c:v>36.290999999999997</c:v>
                </c:pt>
                <c:pt idx="56">
                  <c:v>36.124000000000002</c:v>
                </c:pt>
                <c:pt idx="57">
                  <c:v>35.92</c:v>
                </c:pt>
                <c:pt idx="58">
                  <c:v>35.758000000000003</c:v>
                </c:pt>
                <c:pt idx="59">
                  <c:v>35.826999999999998</c:v>
                </c:pt>
                <c:pt idx="60">
                  <c:v>35.79</c:v>
                </c:pt>
                <c:pt idx="61">
                  <c:v>36.179000000000002</c:v>
                </c:pt>
                <c:pt idx="62">
                  <c:v>37.055</c:v>
                </c:pt>
                <c:pt idx="63">
                  <c:v>37.838999999999999</c:v>
                </c:pt>
                <c:pt idx="64">
                  <c:v>38.341999999999999</c:v>
                </c:pt>
                <c:pt idx="65">
                  <c:v>38.826999999999998</c:v>
                </c:pt>
                <c:pt idx="66">
                  <c:v>39.249000000000002</c:v>
                </c:pt>
                <c:pt idx="67">
                  <c:v>39.668999999999997</c:v>
                </c:pt>
                <c:pt idx="68">
                  <c:v>40.304000000000002</c:v>
                </c:pt>
                <c:pt idx="69">
                  <c:v>40.564999999999998</c:v>
                </c:pt>
                <c:pt idx="70">
                  <c:v>40.792000000000002</c:v>
                </c:pt>
                <c:pt idx="71">
                  <c:v>41.100999999999999</c:v>
                </c:pt>
                <c:pt idx="72">
                  <c:v>40.606999999999999</c:v>
                </c:pt>
                <c:pt idx="73">
                  <c:v>40.271000000000001</c:v>
                </c:pt>
                <c:pt idx="74">
                  <c:v>40.271000000000001</c:v>
                </c:pt>
                <c:pt idx="75">
                  <c:v>40.072000000000003</c:v>
                </c:pt>
                <c:pt idx="76">
                  <c:v>40.084000000000003</c:v>
                </c:pt>
                <c:pt idx="77">
                  <c:v>40.076000000000001</c:v>
                </c:pt>
                <c:pt idx="78">
                  <c:v>39.811999999999998</c:v>
                </c:pt>
                <c:pt idx="79">
                  <c:v>39.573</c:v>
                </c:pt>
                <c:pt idx="80">
                  <c:v>39.378</c:v>
                </c:pt>
                <c:pt idx="81">
                  <c:v>39.197000000000003</c:v>
                </c:pt>
                <c:pt idx="82">
                  <c:v>39.023000000000003</c:v>
                </c:pt>
                <c:pt idx="83">
                  <c:v>38.981999999999999</c:v>
                </c:pt>
                <c:pt idx="84">
                  <c:v>38.866</c:v>
                </c:pt>
                <c:pt idx="85">
                  <c:v>39.188000000000002</c:v>
                </c:pt>
                <c:pt idx="86">
                  <c:v>40.005000000000003</c:v>
                </c:pt>
                <c:pt idx="87">
                  <c:v>40.69</c:v>
                </c:pt>
                <c:pt idx="88">
                  <c:v>41.149000000000001</c:v>
                </c:pt>
                <c:pt idx="89">
                  <c:v>41.537999999999997</c:v>
                </c:pt>
                <c:pt idx="90">
                  <c:v>41.893000000000001</c:v>
                </c:pt>
                <c:pt idx="91">
                  <c:v>42.261000000000003</c:v>
                </c:pt>
                <c:pt idx="92">
                  <c:v>42.819000000000003</c:v>
                </c:pt>
                <c:pt idx="93">
                  <c:v>43.052999999999997</c:v>
                </c:pt>
                <c:pt idx="94">
                  <c:v>43.262999999999998</c:v>
                </c:pt>
                <c:pt idx="95">
                  <c:v>43.563000000000002</c:v>
                </c:pt>
                <c:pt idx="96">
                  <c:v>43.264000000000003</c:v>
                </c:pt>
                <c:pt idx="97">
                  <c:v>42.837000000000003</c:v>
                </c:pt>
                <c:pt idx="98">
                  <c:v>42.807000000000002</c:v>
                </c:pt>
                <c:pt idx="99">
                  <c:v>42.597999999999999</c:v>
                </c:pt>
                <c:pt idx="100">
                  <c:v>42.585999999999999</c:v>
                </c:pt>
                <c:pt idx="101">
                  <c:v>42.515999999999998</c:v>
                </c:pt>
                <c:pt idx="102">
                  <c:v>42.198999999999998</c:v>
                </c:pt>
                <c:pt idx="103">
                  <c:v>41.893000000000001</c:v>
                </c:pt>
                <c:pt idx="104">
                  <c:v>41.656999999999996</c:v>
                </c:pt>
                <c:pt idx="105">
                  <c:v>41.436999999999998</c:v>
                </c:pt>
                <c:pt idx="106">
                  <c:v>41.220999999999997</c:v>
                </c:pt>
                <c:pt idx="107">
                  <c:v>41.137</c:v>
                </c:pt>
                <c:pt idx="108">
                  <c:v>40.973999999999997</c:v>
                </c:pt>
                <c:pt idx="109">
                  <c:v>41.265999999999998</c:v>
                </c:pt>
                <c:pt idx="110">
                  <c:v>42.061</c:v>
                </c:pt>
                <c:pt idx="111">
                  <c:v>42.786000000000001</c:v>
                </c:pt>
                <c:pt idx="112">
                  <c:v>43.235999999999997</c:v>
                </c:pt>
                <c:pt idx="113">
                  <c:v>43.645000000000003</c:v>
                </c:pt>
                <c:pt idx="114">
                  <c:v>44.006999999999998</c:v>
                </c:pt>
                <c:pt idx="115">
                  <c:v>44.442</c:v>
                </c:pt>
                <c:pt idx="116">
                  <c:v>45.024999999999999</c:v>
                </c:pt>
                <c:pt idx="117">
                  <c:v>45.304000000000002</c:v>
                </c:pt>
                <c:pt idx="118">
                  <c:v>45.433</c:v>
                </c:pt>
                <c:pt idx="119">
                  <c:v>45.654000000000003</c:v>
                </c:pt>
                <c:pt idx="120">
                  <c:v>45.094999999999999</c:v>
                </c:pt>
                <c:pt idx="121">
                  <c:v>44.701000000000001</c:v>
                </c:pt>
                <c:pt idx="122">
                  <c:v>44.652000000000001</c:v>
                </c:pt>
                <c:pt idx="123">
                  <c:v>44.439</c:v>
                </c:pt>
                <c:pt idx="124">
                  <c:v>44.423000000000002</c:v>
                </c:pt>
                <c:pt idx="125">
                  <c:v>44.381</c:v>
                </c:pt>
                <c:pt idx="126">
                  <c:v>44.076000000000001</c:v>
                </c:pt>
                <c:pt idx="127">
                  <c:v>43.758000000000003</c:v>
                </c:pt>
                <c:pt idx="128">
                  <c:v>43.491</c:v>
                </c:pt>
                <c:pt idx="129">
                  <c:v>43.215000000000003</c:v>
                </c:pt>
                <c:pt idx="130">
                  <c:v>42.972999999999999</c:v>
                </c:pt>
                <c:pt idx="131">
                  <c:v>42.908999999999999</c:v>
                </c:pt>
                <c:pt idx="132">
                  <c:v>42.780999999999999</c:v>
                </c:pt>
                <c:pt idx="133">
                  <c:v>43.118000000000002</c:v>
                </c:pt>
                <c:pt idx="134">
                  <c:v>43.936999999999998</c:v>
                </c:pt>
                <c:pt idx="135">
                  <c:v>44.634</c:v>
                </c:pt>
                <c:pt idx="136">
                  <c:v>45.113999999999997</c:v>
                </c:pt>
                <c:pt idx="137">
                  <c:v>45.54</c:v>
                </c:pt>
                <c:pt idx="138">
                  <c:v>45.875999999999998</c:v>
                </c:pt>
                <c:pt idx="139">
                  <c:v>46.174999999999997</c:v>
                </c:pt>
                <c:pt idx="140">
                  <c:v>46.689</c:v>
                </c:pt>
                <c:pt idx="141">
                  <c:v>46.904000000000003</c:v>
                </c:pt>
                <c:pt idx="142">
                  <c:v>47.058999999999997</c:v>
                </c:pt>
                <c:pt idx="143">
                  <c:v>47.220999999999997</c:v>
                </c:pt>
                <c:pt idx="144">
                  <c:v>46.622</c:v>
                </c:pt>
                <c:pt idx="145">
                  <c:v>46.232999999999997</c:v>
                </c:pt>
                <c:pt idx="146">
                  <c:v>46.179000000000002</c:v>
                </c:pt>
                <c:pt idx="147">
                  <c:v>45.953000000000003</c:v>
                </c:pt>
                <c:pt idx="148">
                  <c:v>45.921999999999997</c:v>
                </c:pt>
                <c:pt idx="149">
                  <c:v>45.862000000000002</c:v>
                </c:pt>
                <c:pt idx="150">
                  <c:v>45.536000000000001</c:v>
                </c:pt>
                <c:pt idx="151">
                  <c:v>45.183999999999997</c:v>
                </c:pt>
                <c:pt idx="152">
                  <c:v>44.893999999999998</c:v>
                </c:pt>
                <c:pt idx="153">
                  <c:v>44.631</c:v>
                </c:pt>
                <c:pt idx="154">
                  <c:v>44.402000000000001</c:v>
                </c:pt>
                <c:pt idx="155">
                  <c:v>44.537999999999997</c:v>
                </c:pt>
                <c:pt idx="156">
                  <c:v>44.408000000000001</c:v>
                </c:pt>
                <c:pt idx="157">
                  <c:v>44.579000000000001</c:v>
                </c:pt>
                <c:pt idx="158">
                  <c:v>44.503</c:v>
                </c:pt>
                <c:pt idx="159">
                  <c:v>44.637999999999998</c:v>
                </c:pt>
                <c:pt idx="160">
                  <c:v>44.755000000000003</c:v>
                </c:pt>
                <c:pt idx="161">
                  <c:v>44.843000000000004</c:v>
                </c:pt>
                <c:pt idx="162">
                  <c:v>44.887999999999998</c:v>
                </c:pt>
                <c:pt idx="163">
                  <c:v>44.896000000000001</c:v>
                </c:pt>
                <c:pt idx="164">
                  <c:v>45.058</c:v>
                </c:pt>
                <c:pt idx="165">
                  <c:v>45.13</c:v>
                </c:pt>
                <c:pt idx="166">
                  <c:v>45.095999999999997</c:v>
                </c:pt>
                <c:pt idx="167">
                  <c:v>44.942</c:v>
                </c:pt>
                <c:pt idx="168">
                  <c:v>45.023000000000003</c:v>
                </c:pt>
                <c:pt idx="169">
                  <c:v>45.015999999999998</c:v>
                </c:pt>
                <c:pt idx="170">
                  <c:v>45.145000000000003</c:v>
                </c:pt>
                <c:pt idx="171">
                  <c:v>45.027000000000001</c:v>
                </c:pt>
                <c:pt idx="172">
                  <c:v>45.073999999999998</c:v>
                </c:pt>
                <c:pt idx="173">
                  <c:v>45.078000000000003</c:v>
                </c:pt>
                <c:pt idx="174">
                  <c:v>44.817</c:v>
                </c:pt>
                <c:pt idx="175">
                  <c:v>44.557000000000002</c:v>
                </c:pt>
                <c:pt idx="176">
                  <c:v>44.335999999999999</c:v>
                </c:pt>
                <c:pt idx="177">
                  <c:v>44.097999999999999</c:v>
                </c:pt>
                <c:pt idx="178">
                  <c:v>43.912999999999997</c:v>
                </c:pt>
                <c:pt idx="179">
                  <c:v>44.058</c:v>
                </c:pt>
                <c:pt idx="180">
                  <c:v>44.075000000000003</c:v>
                </c:pt>
                <c:pt idx="181">
                  <c:v>44.374000000000002</c:v>
                </c:pt>
                <c:pt idx="182">
                  <c:v>44.372999999999998</c:v>
                </c:pt>
                <c:pt idx="183">
                  <c:v>44.451000000000001</c:v>
                </c:pt>
                <c:pt idx="184">
                  <c:v>44.524000000000001</c:v>
                </c:pt>
                <c:pt idx="185">
                  <c:v>44.612000000000002</c:v>
                </c:pt>
                <c:pt idx="186">
                  <c:v>44.716000000000001</c:v>
                </c:pt>
                <c:pt idx="187">
                  <c:v>44.884</c:v>
                </c:pt>
                <c:pt idx="188">
                  <c:v>45.262999999999998</c:v>
                </c:pt>
                <c:pt idx="189">
                  <c:v>45.338000000000001</c:v>
                </c:pt>
                <c:pt idx="190">
                  <c:v>45.356999999999999</c:v>
                </c:pt>
                <c:pt idx="191">
                  <c:v>45.231999999999999</c:v>
                </c:pt>
                <c:pt idx="192">
                  <c:v>45.323</c:v>
                </c:pt>
                <c:pt idx="193">
                  <c:v>45.302</c:v>
                </c:pt>
                <c:pt idx="194">
                  <c:v>45.429000000000002</c:v>
                </c:pt>
                <c:pt idx="195">
                  <c:v>45.301000000000002</c:v>
                </c:pt>
                <c:pt idx="196">
                  <c:v>45.347000000000001</c:v>
                </c:pt>
                <c:pt idx="197">
                  <c:v>45.354999999999997</c:v>
                </c:pt>
                <c:pt idx="198">
                  <c:v>45.100999999999999</c:v>
                </c:pt>
                <c:pt idx="199">
                  <c:v>44.865000000000002</c:v>
                </c:pt>
                <c:pt idx="200">
                  <c:v>44.658999999999999</c:v>
                </c:pt>
                <c:pt idx="201">
                  <c:v>44.435000000000002</c:v>
                </c:pt>
                <c:pt idx="202">
                  <c:v>44.256999999999998</c:v>
                </c:pt>
                <c:pt idx="203">
                  <c:v>44.405999999999999</c:v>
                </c:pt>
                <c:pt idx="204">
                  <c:v>44.433999999999997</c:v>
                </c:pt>
                <c:pt idx="205">
                  <c:v>44.765999999999998</c:v>
                </c:pt>
                <c:pt idx="206">
                  <c:v>45.579000000000001</c:v>
                </c:pt>
                <c:pt idx="207">
                  <c:v>46.283000000000001</c:v>
                </c:pt>
                <c:pt idx="208">
                  <c:v>46.673999999999999</c:v>
                </c:pt>
                <c:pt idx="209">
                  <c:v>47.02</c:v>
                </c:pt>
                <c:pt idx="210">
                  <c:v>47.332999999999998</c:v>
                </c:pt>
                <c:pt idx="211">
                  <c:v>47.648000000000003</c:v>
                </c:pt>
                <c:pt idx="212">
                  <c:v>48.173999999999999</c:v>
                </c:pt>
                <c:pt idx="213">
                  <c:v>48.414000000000001</c:v>
                </c:pt>
                <c:pt idx="214">
                  <c:v>48.601999999999997</c:v>
                </c:pt>
                <c:pt idx="215">
                  <c:v>48.837000000000003</c:v>
                </c:pt>
                <c:pt idx="216">
                  <c:v>48.267000000000003</c:v>
                </c:pt>
                <c:pt idx="217">
                  <c:v>47.857999999999997</c:v>
                </c:pt>
                <c:pt idx="218">
                  <c:v>47.784999999999997</c:v>
                </c:pt>
                <c:pt idx="219">
                  <c:v>47.518000000000001</c:v>
                </c:pt>
                <c:pt idx="220">
                  <c:v>47.457000000000001</c:v>
                </c:pt>
                <c:pt idx="221">
                  <c:v>47.362000000000002</c:v>
                </c:pt>
                <c:pt idx="222">
                  <c:v>47.02</c:v>
                </c:pt>
                <c:pt idx="223">
                  <c:v>46.707999999999998</c:v>
                </c:pt>
                <c:pt idx="224">
                  <c:v>46.436999999999998</c:v>
                </c:pt>
                <c:pt idx="225">
                  <c:v>46.164000000000001</c:v>
                </c:pt>
                <c:pt idx="226">
                  <c:v>45.936</c:v>
                </c:pt>
                <c:pt idx="227">
                  <c:v>46.045999999999999</c:v>
                </c:pt>
                <c:pt idx="228">
                  <c:v>46.039000000000001</c:v>
                </c:pt>
                <c:pt idx="229">
                  <c:v>46.351999999999997</c:v>
                </c:pt>
                <c:pt idx="230">
                  <c:v>47.145000000000003</c:v>
                </c:pt>
                <c:pt idx="231">
                  <c:v>47.848999999999997</c:v>
                </c:pt>
                <c:pt idx="232">
                  <c:v>48.273000000000003</c:v>
                </c:pt>
                <c:pt idx="233">
                  <c:v>48.65</c:v>
                </c:pt>
                <c:pt idx="234">
                  <c:v>48.988</c:v>
                </c:pt>
                <c:pt idx="235">
                  <c:v>49.356999999999999</c:v>
                </c:pt>
                <c:pt idx="236">
                  <c:v>49.929000000000002</c:v>
                </c:pt>
                <c:pt idx="237">
                  <c:v>50.22</c:v>
                </c:pt>
                <c:pt idx="238">
                  <c:v>50.44</c:v>
                </c:pt>
                <c:pt idx="239">
                  <c:v>50.62</c:v>
                </c:pt>
                <c:pt idx="240">
                  <c:v>50.018999999999998</c:v>
                </c:pt>
                <c:pt idx="241">
                  <c:v>49.585999999999999</c:v>
                </c:pt>
                <c:pt idx="242">
                  <c:v>49.502000000000002</c:v>
                </c:pt>
                <c:pt idx="243">
                  <c:v>49.228999999999999</c:v>
                </c:pt>
                <c:pt idx="244">
                  <c:v>49.164999999999999</c:v>
                </c:pt>
                <c:pt idx="245">
                  <c:v>49.067</c:v>
                </c:pt>
                <c:pt idx="246">
                  <c:v>48.720999999999997</c:v>
                </c:pt>
                <c:pt idx="247">
                  <c:v>48.389000000000003</c:v>
                </c:pt>
                <c:pt idx="248">
                  <c:v>48.109000000000002</c:v>
                </c:pt>
                <c:pt idx="249">
                  <c:v>47.848999999999997</c:v>
                </c:pt>
                <c:pt idx="250">
                  <c:v>47.606999999999999</c:v>
                </c:pt>
                <c:pt idx="251">
                  <c:v>47.512</c:v>
                </c:pt>
                <c:pt idx="252">
                  <c:v>47.423000000000002</c:v>
                </c:pt>
                <c:pt idx="253">
                  <c:v>47.743000000000002</c:v>
                </c:pt>
                <c:pt idx="254">
                  <c:v>48.543999999999997</c:v>
                </c:pt>
                <c:pt idx="255">
                  <c:v>49.244999999999997</c:v>
                </c:pt>
                <c:pt idx="256">
                  <c:v>49.71</c:v>
                </c:pt>
                <c:pt idx="257">
                  <c:v>50.088000000000001</c:v>
                </c:pt>
                <c:pt idx="258">
                  <c:v>50.402000000000001</c:v>
                </c:pt>
                <c:pt idx="259">
                  <c:v>50.732999999999997</c:v>
                </c:pt>
                <c:pt idx="260">
                  <c:v>51.264000000000003</c:v>
                </c:pt>
                <c:pt idx="261">
                  <c:v>51.433999999999997</c:v>
                </c:pt>
                <c:pt idx="262">
                  <c:v>51.59</c:v>
                </c:pt>
                <c:pt idx="263">
                  <c:v>51.831000000000003</c:v>
                </c:pt>
                <c:pt idx="264">
                  <c:v>51.259</c:v>
                </c:pt>
                <c:pt idx="265">
                  <c:v>50.808999999999997</c:v>
                </c:pt>
                <c:pt idx="266">
                  <c:v>50.707999999999998</c:v>
                </c:pt>
                <c:pt idx="267">
                  <c:v>50.421999999999997</c:v>
                </c:pt>
                <c:pt idx="268">
                  <c:v>50.347999999999999</c:v>
                </c:pt>
                <c:pt idx="269">
                  <c:v>50.256999999999998</c:v>
                </c:pt>
                <c:pt idx="270">
                  <c:v>49.911000000000001</c:v>
                </c:pt>
                <c:pt idx="271">
                  <c:v>49.55</c:v>
                </c:pt>
                <c:pt idx="272">
                  <c:v>49.225999999999999</c:v>
                </c:pt>
                <c:pt idx="273">
                  <c:v>48.825000000000003</c:v>
                </c:pt>
                <c:pt idx="274">
                  <c:v>48.485999999999997</c:v>
                </c:pt>
                <c:pt idx="275">
                  <c:v>48.384999999999998</c:v>
                </c:pt>
                <c:pt idx="276">
                  <c:v>48.249000000000002</c:v>
                </c:pt>
                <c:pt idx="277">
                  <c:v>48.634999999999998</c:v>
                </c:pt>
                <c:pt idx="278">
                  <c:v>49.457000000000001</c:v>
                </c:pt>
                <c:pt idx="279">
                  <c:v>50.113999999999997</c:v>
                </c:pt>
                <c:pt idx="280">
                  <c:v>50.548000000000002</c:v>
                </c:pt>
                <c:pt idx="281">
                  <c:v>50.945</c:v>
                </c:pt>
                <c:pt idx="282">
                  <c:v>51.283000000000001</c:v>
                </c:pt>
                <c:pt idx="283">
                  <c:v>51.670999999999999</c:v>
                </c:pt>
                <c:pt idx="284">
                  <c:v>52.212000000000003</c:v>
                </c:pt>
                <c:pt idx="285">
                  <c:v>52.371000000000002</c:v>
                </c:pt>
                <c:pt idx="286">
                  <c:v>52.512</c:v>
                </c:pt>
                <c:pt idx="287">
                  <c:v>52.709000000000003</c:v>
                </c:pt>
                <c:pt idx="288">
                  <c:v>52.11</c:v>
                </c:pt>
                <c:pt idx="289">
                  <c:v>51.662999999999997</c:v>
                </c:pt>
                <c:pt idx="290">
                  <c:v>51.564</c:v>
                </c:pt>
                <c:pt idx="291">
                  <c:v>51.290999999999997</c:v>
                </c:pt>
                <c:pt idx="292">
                  <c:v>51.222999999999999</c:v>
                </c:pt>
                <c:pt idx="293">
                  <c:v>51.133000000000003</c:v>
                </c:pt>
                <c:pt idx="294">
                  <c:v>50.787999999999997</c:v>
                </c:pt>
                <c:pt idx="295">
                  <c:v>50.448</c:v>
                </c:pt>
                <c:pt idx="296">
                  <c:v>50.148000000000003</c:v>
                </c:pt>
                <c:pt idx="297">
                  <c:v>49.816000000000003</c:v>
                </c:pt>
                <c:pt idx="298">
                  <c:v>49.524999999999999</c:v>
                </c:pt>
                <c:pt idx="299">
                  <c:v>49.444000000000003</c:v>
                </c:pt>
                <c:pt idx="300">
                  <c:v>49.256999999999998</c:v>
                </c:pt>
                <c:pt idx="301">
                  <c:v>49.57</c:v>
                </c:pt>
                <c:pt idx="302">
                  <c:v>50.335999999999999</c:v>
                </c:pt>
                <c:pt idx="303">
                  <c:v>51.055</c:v>
                </c:pt>
                <c:pt idx="304">
                  <c:v>51.545999999999999</c:v>
                </c:pt>
                <c:pt idx="305">
                  <c:v>51.966999999999999</c:v>
                </c:pt>
                <c:pt idx="306">
                  <c:v>52.273000000000003</c:v>
                </c:pt>
                <c:pt idx="307">
                  <c:v>52.557000000000002</c:v>
                </c:pt>
                <c:pt idx="308">
                  <c:v>53.015999999999998</c:v>
                </c:pt>
                <c:pt idx="309">
                  <c:v>53.087000000000003</c:v>
                </c:pt>
                <c:pt idx="310">
                  <c:v>53.151000000000003</c:v>
                </c:pt>
                <c:pt idx="311">
                  <c:v>53.277000000000001</c:v>
                </c:pt>
                <c:pt idx="312">
                  <c:v>52.643999999999998</c:v>
                </c:pt>
                <c:pt idx="313">
                  <c:v>52.197000000000003</c:v>
                </c:pt>
                <c:pt idx="314">
                  <c:v>52.088000000000001</c:v>
                </c:pt>
                <c:pt idx="315">
                  <c:v>51.796999999999997</c:v>
                </c:pt>
                <c:pt idx="316">
                  <c:v>51.707000000000001</c:v>
                </c:pt>
                <c:pt idx="317">
                  <c:v>51.58</c:v>
                </c:pt>
                <c:pt idx="318">
                  <c:v>51.204999999999998</c:v>
                </c:pt>
                <c:pt idx="319">
                  <c:v>50.823999999999998</c:v>
                </c:pt>
                <c:pt idx="320">
                  <c:v>50.494999999999997</c:v>
                </c:pt>
                <c:pt idx="321">
                  <c:v>50.137</c:v>
                </c:pt>
                <c:pt idx="322">
                  <c:v>49.841999999999999</c:v>
                </c:pt>
                <c:pt idx="323">
                  <c:v>49.823</c:v>
                </c:pt>
                <c:pt idx="324">
                  <c:v>49.673000000000002</c:v>
                </c:pt>
                <c:pt idx="325">
                  <c:v>49.921999999999997</c:v>
                </c:pt>
                <c:pt idx="326">
                  <c:v>49.863999999999997</c:v>
                </c:pt>
                <c:pt idx="327">
                  <c:v>50.018999999999998</c:v>
                </c:pt>
                <c:pt idx="328">
                  <c:v>50.139000000000003</c:v>
                </c:pt>
                <c:pt idx="329">
                  <c:v>50.265999999999998</c:v>
                </c:pt>
                <c:pt idx="330">
                  <c:v>50.326999999999998</c:v>
                </c:pt>
                <c:pt idx="331">
                  <c:v>50.375999999999998</c:v>
                </c:pt>
                <c:pt idx="332">
                  <c:v>50.639000000000003</c:v>
                </c:pt>
                <c:pt idx="333">
                  <c:v>50.58</c:v>
                </c:pt>
                <c:pt idx="334">
                  <c:v>50.476999999999997</c:v>
                </c:pt>
                <c:pt idx="335">
                  <c:v>50.223999999999997</c:v>
                </c:pt>
                <c:pt idx="336">
                  <c:v>50.228999999999999</c:v>
                </c:pt>
                <c:pt idx="337">
                  <c:v>50.155000000000001</c:v>
                </c:pt>
                <c:pt idx="338">
                  <c:v>50.23</c:v>
                </c:pt>
                <c:pt idx="339">
                  <c:v>50.051000000000002</c:v>
                </c:pt>
                <c:pt idx="340">
                  <c:v>50.043999999999997</c:v>
                </c:pt>
                <c:pt idx="341">
                  <c:v>49.984999999999999</c:v>
                </c:pt>
                <c:pt idx="342">
                  <c:v>49.667000000000002</c:v>
                </c:pt>
                <c:pt idx="343">
                  <c:v>49.323</c:v>
                </c:pt>
                <c:pt idx="344">
                  <c:v>49.034999999999997</c:v>
                </c:pt>
                <c:pt idx="345">
                  <c:v>48.746000000000002</c:v>
                </c:pt>
                <c:pt idx="346">
                  <c:v>48.494999999999997</c:v>
                </c:pt>
                <c:pt idx="347">
                  <c:v>48.475999999999999</c:v>
                </c:pt>
                <c:pt idx="348">
                  <c:v>48.348999999999997</c:v>
                </c:pt>
                <c:pt idx="349">
                  <c:v>48.683</c:v>
                </c:pt>
                <c:pt idx="350">
                  <c:v>48.697000000000003</c:v>
                </c:pt>
                <c:pt idx="351">
                  <c:v>48.91</c:v>
                </c:pt>
                <c:pt idx="352">
                  <c:v>49.094000000000001</c:v>
                </c:pt>
                <c:pt idx="353">
                  <c:v>49.323</c:v>
                </c:pt>
                <c:pt idx="354">
                  <c:v>49.485999999999997</c:v>
                </c:pt>
                <c:pt idx="355">
                  <c:v>49.67</c:v>
                </c:pt>
                <c:pt idx="356">
                  <c:v>50.031999999999996</c:v>
                </c:pt>
                <c:pt idx="357">
                  <c:v>50</c:v>
                </c:pt>
                <c:pt idx="358">
                  <c:v>49.935000000000002</c:v>
                </c:pt>
                <c:pt idx="359">
                  <c:v>49.732999999999997</c:v>
                </c:pt>
                <c:pt idx="360">
                  <c:v>49.783999999999999</c:v>
                </c:pt>
                <c:pt idx="361">
                  <c:v>49.723999999999997</c:v>
                </c:pt>
                <c:pt idx="362">
                  <c:v>49.823999999999998</c:v>
                </c:pt>
                <c:pt idx="363">
                  <c:v>49.676000000000002</c:v>
                </c:pt>
                <c:pt idx="364">
                  <c:v>49.722999999999999</c:v>
                </c:pt>
                <c:pt idx="365">
                  <c:v>49.783000000000001</c:v>
                </c:pt>
                <c:pt idx="366">
                  <c:v>49.569000000000003</c:v>
                </c:pt>
                <c:pt idx="367">
                  <c:v>49.38</c:v>
                </c:pt>
                <c:pt idx="368">
                  <c:v>49.207999999999998</c:v>
                </c:pt>
                <c:pt idx="369">
                  <c:v>48.997</c:v>
                </c:pt>
                <c:pt idx="370">
                  <c:v>48.8</c:v>
                </c:pt>
                <c:pt idx="371">
                  <c:v>48.756</c:v>
                </c:pt>
                <c:pt idx="372">
                  <c:v>48.649000000000001</c:v>
                </c:pt>
                <c:pt idx="373">
                  <c:v>49.057000000000002</c:v>
                </c:pt>
                <c:pt idx="374">
                  <c:v>49.92</c:v>
                </c:pt>
                <c:pt idx="375">
                  <c:v>50.682000000000002</c:v>
                </c:pt>
                <c:pt idx="376">
                  <c:v>51.216000000000001</c:v>
                </c:pt>
                <c:pt idx="377">
                  <c:v>51.664000000000001</c:v>
                </c:pt>
                <c:pt idx="378">
                  <c:v>52.021000000000001</c:v>
                </c:pt>
                <c:pt idx="379">
                  <c:v>52.411000000000001</c:v>
                </c:pt>
                <c:pt idx="380">
                  <c:v>52.993000000000002</c:v>
                </c:pt>
                <c:pt idx="381">
                  <c:v>53.18</c:v>
                </c:pt>
                <c:pt idx="382">
                  <c:v>53.363999999999997</c:v>
                </c:pt>
                <c:pt idx="383">
                  <c:v>53.695</c:v>
                </c:pt>
                <c:pt idx="384">
                  <c:v>53.430999999999997</c:v>
                </c:pt>
                <c:pt idx="385">
                  <c:v>52.970999999999997</c:v>
                </c:pt>
                <c:pt idx="386">
                  <c:v>52.883000000000003</c:v>
                </c:pt>
                <c:pt idx="387">
                  <c:v>52.582999999999998</c:v>
                </c:pt>
                <c:pt idx="388">
                  <c:v>52.514000000000003</c:v>
                </c:pt>
                <c:pt idx="389">
                  <c:v>52.432000000000002</c:v>
                </c:pt>
                <c:pt idx="390">
                  <c:v>52.116999999999997</c:v>
                </c:pt>
                <c:pt idx="391">
                  <c:v>51.847999999999999</c:v>
                </c:pt>
                <c:pt idx="392">
                  <c:v>51.61</c:v>
                </c:pt>
                <c:pt idx="393">
                  <c:v>51.356999999999999</c:v>
                </c:pt>
                <c:pt idx="394">
                  <c:v>51.112000000000002</c:v>
                </c:pt>
                <c:pt idx="395">
                  <c:v>51</c:v>
                </c:pt>
                <c:pt idx="396">
                  <c:v>50.871000000000002</c:v>
                </c:pt>
                <c:pt idx="397">
                  <c:v>51.317</c:v>
                </c:pt>
                <c:pt idx="398">
                  <c:v>52.195999999999998</c:v>
                </c:pt>
                <c:pt idx="399">
                  <c:v>52.901000000000003</c:v>
                </c:pt>
                <c:pt idx="400">
                  <c:v>53.387999999999998</c:v>
                </c:pt>
                <c:pt idx="401">
                  <c:v>53.826000000000001</c:v>
                </c:pt>
                <c:pt idx="402">
                  <c:v>54.207999999999998</c:v>
                </c:pt>
                <c:pt idx="403">
                  <c:v>54.594999999999999</c:v>
                </c:pt>
                <c:pt idx="404">
                  <c:v>55.173000000000002</c:v>
                </c:pt>
                <c:pt idx="405">
                  <c:v>55.451000000000001</c:v>
                </c:pt>
                <c:pt idx="406">
                  <c:v>55.683</c:v>
                </c:pt>
                <c:pt idx="407">
                  <c:v>55.978999999999999</c:v>
                </c:pt>
                <c:pt idx="408">
                  <c:v>55.460999999999999</c:v>
                </c:pt>
                <c:pt idx="409">
                  <c:v>54.978000000000002</c:v>
                </c:pt>
                <c:pt idx="410">
                  <c:v>54.875</c:v>
                </c:pt>
                <c:pt idx="411">
                  <c:v>54.677</c:v>
                </c:pt>
                <c:pt idx="412">
                  <c:v>54.613999999999997</c:v>
                </c:pt>
                <c:pt idx="413">
                  <c:v>54.53</c:v>
                </c:pt>
                <c:pt idx="414">
                  <c:v>54.204999999999998</c:v>
                </c:pt>
                <c:pt idx="415">
                  <c:v>53.908999999999999</c:v>
                </c:pt>
                <c:pt idx="416">
                  <c:v>53.643999999999998</c:v>
                </c:pt>
                <c:pt idx="417">
                  <c:v>53.356000000000002</c:v>
                </c:pt>
                <c:pt idx="418">
                  <c:v>53.087000000000003</c:v>
                </c:pt>
                <c:pt idx="419">
                  <c:v>53</c:v>
                </c:pt>
                <c:pt idx="420">
                  <c:v>52.886000000000003</c:v>
                </c:pt>
                <c:pt idx="421">
                  <c:v>53.372</c:v>
                </c:pt>
                <c:pt idx="422">
                  <c:v>54.265999999999998</c:v>
                </c:pt>
                <c:pt idx="423">
                  <c:v>54.96</c:v>
                </c:pt>
                <c:pt idx="424">
                  <c:v>55.438000000000002</c:v>
                </c:pt>
                <c:pt idx="425">
                  <c:v>55.87</c:v>
                </c:pt>
                <c:pt idx="426">
                  <c:v>56.244</c:v>
                </c:pt>
                <c:pt idx="427">
                  <c:v>56.65</c:v>
                </c:pt>
                <c:pt idx="428">
                  <c:v>57.247999999999998</c:v>
                </c:pt>
                <c:pt idx="429">
                  <c:v>57.460999999999999</c:v>
                </c:pt>
                <c:pt idx="430">
                  <c:v>57.628999999999998</c:v>
                </c:pt>
                <c:pt idx="431">
                  <c:v>57.808999999999997</c:v>
                </c:pt>
                <c:pt idx="432">
                  <c:v>57.222000000000001</c:v>
                </c:pt>
                <c:pt idx="433">
                  <c:v>56.767000000000003</c:v>
                </c:pt>
                <c:pt idx="434">
                  <c:v>56.677</c:v>
                </c:pt>
                <c:pt idx="435">
                  <c:v>56.5</c:v>
                </c:pt>
                <c:pt idx="436">
                  <c:v>56.453000000000003</c:v>
                </c:pt>
                <c:pt idx="437">
                  <c:v>56.402999999999999</c:v>
                </c:pt>
                <c:pt idx="438">
                  <c:v>56.094999999999999</c:v>
                </c:pt>
                <c:pt idx="439">
                  <c:v>55.783000000000001</c:v>
                </c:pt>
                <c:pt idx="440">
                  <c:v>55.494999999999997</c:v>
                </c:pt>
                <c:pt idx="441">
                  <c:v>55.101999999999997</c:v>
                </c:pt>
                <c:pt idx="442">
                  <c:v>54.793999999999997</c:v>
                </c:pt>
                <c:pt idx="443">
                  <c:v>54.768999999999998</c:v>
                </c:pt>
                <c:pt idx="444">
                  <c:v>54.695999999999998</c:v>
                </c:pt>
                <c:pt idx="445">
                  <c:v>55.164000000000001</c:v>
                </c:pt>
                <c:pt idx="446">
                  <c:v>56.034999999999997</c:v>
                </c:pt>
                <c:pt idx="447">
                  <c:v>56.683</c:v>
                </c:pt>
                <c:pt idx="448">
                  <c:v>57.131</c:v>
                </c:pt>
                <c:pt idx="449">
                  <c:v>57.555999999999997</c:v>
                </c:pt>
                <c:pt idx="450">
                  <c:v>57.924999999999997</c:v>
                </c:pt>
                <c:pt idx="451">
                  <c:v>58.326000000000001</c:v>
                </c:pt>
                <c:pt idx="452">
                  <c:v>58.898000000000003</c:v>
                </c:pt>
                <c:pt idx="453">
                  <c:v>59.051000000000002</c:v>
                </c:pt>
                <c:pt idx="454">
                  <c:v>59.171999999999997</c:v>
                </c:pt>
                <c:pt idx="455">
                  <c:v>59.323999999999998</c:v>
                </c:pt>
                <c:pt idx="456">
                  <c:v>58.72</c:v>
                </c:pt>
                <c:pt idx="457">
                  <c:v>58.274999999999999</c:v>
                </c:pt>
                <c:pt idx="458">
                  <c:v>58.177</c:v>
                </c:pt>
                <c:pt idx="459">
                  <c:v>57.906999999999996</c:v>
                </c:pt>
                <c:pt idx="460">
                  <c:v>57.84</c:v>
                </c:pt>
                <c:pt idx="461">
                  <c:v>57.752000000000002</c:v>
                </c:pt>
                <c:pt idx="462">
                  <c:v>57.411999999999999</c:v>
                </c:pt>
                <c:pt idx="463">
                  <c:v>57.095999999999997</c:v>
                </c:pt>
                <c:pt idx="464">
                  <c:v>56.823</c:v>
                </c:pt>
                <c:pt idx="465">
                  <c:v>56.566000000000003</c:v>
                </c:pt>
                <c:pt idx="466">
                  <c:v>56.316000000000003</c:v>
                </c:pt>
                <c:pt idx="467">
                  <c:v>56.298999999999999</c:v>
                </c:pt>
                <c:pt idx="468">
                  <c:v>56.11</c:v>
                </c:pt>
                <c:pt idx="469">
                  <c:v>56.38</c:v>
                </c:pt>
                <c:pt idx="470">
                  <c:v>57.161000000000001</c:v>
                </c:pt>
                <c:pt idx="471">
                  <c:v>57.933999999999997</c:v>
                </c:pt>
                <c:pt idx="472">
                  <c:v>58.47</c:v>
                </c:pt>
                <c:pt idx="473">
                  <c:v>58.966999999999999</c:v>
                </c:pt>
                <c:pt idx="474">
                  <c:v>59.378999999999998</c:v>
                </c:pt>
                <c:pt idx="475">
                  <c:v>59.813000000000002</c:v>
                </c:pt>
                <c:pt idx="476">
                  <c:v>60.433</c:v>
                </c:pt>
                <c:pt idx="477">
                  <c:v>60.65</c:v>
                </c:pt>
                <c:pt idx="478">
                  <c:v>60.811</c:v>
                </c:pt>
                <c:pt idx="479">
                  <c:v>60.968000000000004</c:v>
                </c:pt>
                <c:pt idx="480">
                  <c:v>60.368000000000002</c:v>
                </c:pt>
                <c:pt idx="481">
                  <c:v>59.902000000000001</c:v>
                </c:pt>
                <c:pt idx="482">
                  <c:v>59.796999999999997</c:v>
                </c:pt>
                <c:pt idx="483">
                  <c:v>59.585000000000001</c:v>
                </c:pt>
                <c:pt idx="484">
                  <c:v>59.512</c:v>
                </c:pt>
                <c:pt idx="485">
                  <c:v>59.465000000000003</c:v>
                </c:pt>
                <c:pt idx="486">
                  <c:v>59.15</c:v>
                </c:pt>
                <c:pt idx="487">
                  <c:v>58.832000000000001</c:v>
                </c:pt>
                <c:pt idx="488">
                  <c:v>58.54</c:v>
                </c:pt>
                <c:pt idx="489">
                  <c:v>58.162999999999997</c:v>
                </c:pt>
                <c:pt idx="490">
                  <c:v>57.865000000000002</c:v>
                </c:pt>
                <c:pt idx="491">
                  <c:v>57.826000000000001</c:v>
                </c:pt>
                <c:pt idx="492">
                  <c:v>57.695</c:v>
                </c:pt>
                <c:pt idx="493">
                  <c:v>57.982999999999997</c:v>
                </c:pt>
                <c:pt idx="494">
                  <c:v>57.975999999999999</c:v>
                </c:pt>
                <c:pt idx="495">
                  <c:v>58.154000000000003</c:v>
                </c:pt>
                <c:pt idx="496">
                  <c:v>58.298000000000002</c:v>
                </c:pt>
                <c:pt idx="497">
                  <c:v>58.488999999999997</c:v>
                </c:pt>
                <c:pt idx="498">
                  <c:v>58.616999999999997</c:v>
                </c:pt>
                <c:pt idx="499">
                  <c:v>58.735999999999997</c:v>
                </c:pt>
                <c:pt idx="500">
                  <c:v>59.085999999999999</c:v>
                </c:pt>
                <c:pt idx="501">
                  <c:v>59.131999999999998</c:v>
                </c:pt>
                <c:pt idx="502">
                  <c:v>59.112000000000002</c:v>
                </c:pt>
                <c:pt idx="503">
                  <c:v>58.92</c:v>
                </c:pt>
                <c:pt idx="504">
                  <c:v>58.981000000000002</c:v>
                </c:pt>
                <c:pt idx="505">
                  <c:v>58.957999999999998</c:v>
                </c:pt>
                <c:pt idx="506">
                  <c:v>59.073</c:v>
                </c:pt>
                <c:pt idx="507">
                  <c:v>58.898000000000003</c:v>
                </c:pt>
                <c:pt idx="508">
                  <c:v>58.89</c:v>
                </c:pt>
                <c:pt idx="509">
                  <c:v>58.774999999999999</c:v>
                </c:pt>
                <c:pt idx="510">
                  <c:v>58.433999999999997</c:v>
                </c:pt>
                <c:pt idx="511">
                  <c:v>58.12</c:v>
                </c:pt>
                <c:pt idx="512">
                  <c:v>57.863</c:v>
                </c:pt>
                <c:pt idx="513">
                  <c:v>57.548000000000002</c:v>
                </c:pt>
                <c:pt idx="514">
                  <c:v>57.255000000000003</c:v>
                </c:pt>
                <c:pt idx="515">
                  <c:v>57.104999999999997</c:v>
                </c:pt>
                <c:pt idx="516">
                  <c:v>56.942999999999998</c:v>
                </c:pt>
                <c:pt idx="517">
                  <c:v>57.365000000000002</c:v>
                </c:pt>
                <c:pt idx="518">
                  <c:v>57.454000000000001</c:v>
                </c:pt>
                <c:pt idx="519">
                  <c:v>57.704000000000001</c:v>
                </c:pt>
                <c:pt idx="520">
                  <c:v>57.886000000000003</c:v>
                </c:pt>
                <c:pt idx="521">
                  <c:v>58.078000000000003</c:v>
                </c:pt>
                <c:pt idx="522">
                  <c:v>58.241999999999997</c:v>
                </c:pt>
                <c:pt idx="523">
                  <c:v>58.5</c:v>
                </c:pt>
                <c:pt idx="524">
                  <c:v>58.923999999999999</c:v>
                </c:pt>
                <c:pt idx="525">
                  <c:v>59.101999999999997</c:v>
                </c:pt>
                <c:pt idx="526">
                  <c:v>59.106999999999999</c:v>
                </c:pt>
                <c:pt idx="527">
                  <c:v>58.807000000000002</c:v>
                </c:pt>
                <c:pt idx="528">
                  <c:v>58.826999999999998</c:v>
                </c:pt>
                <c:pt idx="529">
                  <c:v>58.847000000000001</c:v>
                </c:pt>
                <c:pt idx="530">
                  <c:v>59.000999999999998</c:v>
                </c:pt>
                <c:pt idx="531">
                  <c:v>58.874000000000002</c:v>
                </c:pt>
                <c:pt idx="532">
                  <c:v>58.917000000000002</c:v>
                </c:pt>
                <c:pt idx="533">
                  <c:v>58.912999999999997</c:v>
                </c:pt>
                <c:pt idx="534">
                  <c:v>58.66</c:v>
                </c:pt>
                <c:pt idx="535">
                  <c:v>58.442999999999998</c:v>
                </c:pt>
                <c:pt idx="536">
                  <c:v>58.25</c:v>
                </c:pt>
                <c:pt idx="537">
                  <c:v>58.04</c:v>
                </c:pt>
                <c:pt idx="538">
                  <c:v>57.837000000000003</c:v>
                </c:pt>
                <c:pt idx="539">
                  <c:v>57.969000000000001</c:v>
                </c:pt>
                <c:pt idx="540">
                  <c:v>57.89</c:v>
                </c:pt>
                <c:pt idx="541">
                  <c:v>58.384</c:v>
                </c:pt>
                <c:pt idx="542">
                  <c:v>59.305</c:v>
                </c:pt>
                <c:pt idx="543">
                  <c:v>60.015000000000001</c:v>
                </c:pt>
                <c:pt idx="544">
                  <c:v>60.52</c:v>
                </c:pt>
                <c:pt idx="545">
                  <c:v>60.98</c:v>
                </c:pt>
                <c:pt idx="546">
                  <c:v>61.383000000000003</c:v>
                </c:pt>
                <c:pt idx="547">
                  <c:v>61.814</c:v>
                </c:pt>
                <c:pt idx="548">
                  <c:v>62.447000000000003</c:v>
                </c:pt>
                <c:pt idx="549">
                  <c:v>62.792999999999999</c:v>
                </c:pt>
                <c:pt idx="550">
                  <c:v>63.073</c:v>
                </c:pt>
                <c:pt idx="551">
                  <c:v>63.429000000000002</c:v>
                </c:pt>
                <c:pt idx="552">
                  <c:v>62.966000000000001</c:v>
                </c:pt>
                <c:pt idx="553">
                  <c:v>62.521999999999998</c:v>
                </c:pt>
                <c:pt idx="554">
                  <c:v>62.442</c:v>
                </c:pt>
                <c:pt idx="555">
                  <c:v>62.244999999999997</c:v>
                </c:pt>
                <c:pt idx="556">
                  <c:v>62.185000000000002</c:v>
                </c:pt>
                <c:pt idx="557">
                  <c:v>62.127000000000002</c:v>
                </c:pt>
                <c:pt idx="558">
                  <c:v>61.826000000000001</c:v>
                </c:pt>
                <c:pt idx="559">
                  <c:v>61.548999999999999</c:v>
                </c:pt>
                <c:pt idx="560">
                  <c:v>61.301000000000002</c:v>
                </c:pt>
                <c:pt idx="561">
                  <c:v>61.027000000000001</c:v>
                </c:pt>
                <c:pt idx="562">
                  <c:v>60.765999999999998</c:v>
                </c:pt>
                <c:pt idx="563">
                  <c:v>60.795000000000002</c:v>
                </c:pt>
                <c:pt idx="564">
                  <c:v>60.664999999999999</c:v>
                </c:pt>
                <c:pt idx="565">
                  <c:v>61.121000000000002</c:v>
                </c:pt>
                <c:pt idx="566">
                  <c:v>62.002000000000002</c:v>
                </c:pt>
                <c:pt idx="567">
                  <c:v>62.691000000000003</c:v>
                </c:pt>
                <c:pt idx="568">
                  <c:v>63.174999999999997</c:v>
                </c:pt>
                <c:pt idx="569">
                  <c:v>63.612000000000002</c:v>
                </c:pt>
                <c:pt idx="570">
                  <c:v>63.988</c:v>
                </c:pt>
                <c:pt idx="571">
                  <c:v>64.394999999999996</c:v>
                </c:pt>
                <c:pt idx="572">
                  <c:v>64.98</c:v>
                </c:pt>
                <c:pt idx="573">
                  <c:v>65.206000000000003</c:v>
                </c:pt>
                <c:pt idx="574">
                  <c:v>65.394999999999996</c:v>
                </c:pt>
                <c:pt idx="575">
                  <c:v>65.677999999999997</c:v>
                </c:pt>
                <c:pt idx="576">
                  <c:v>65.38</c:v>
                </c:pt>
                <c:pt idx="577">
                  <c:v>64.902000000000001</c:v>
                </c:pt>
                <c:pt idx="578">
                  <c:v>64.8</c:v>
                </c:pt>
                <c:pt idx="579">
                  <c:v>64.516000000000005</c:v>
                </c:pt>
                <c:pt idx="580">
                  <c:v>64.45</c:v>
                </c:pt>
                <c:pt idx="581">
                  <c:v>64.373000000000005</c:v>
                </c:pt>
                <c:pt idx="582">
                  <c:v>64.039000000000001</c:v>
                </c:pt>
                <c:pt idx="583">
                  <c:v>63.677999999999997</c:v>
                </c:pt>
                <c:pt idx="584">
                  <c:v>63.387</c:v>
                </c:pt>
                <c:pt idx="585">
                  <c:v>63.134</c:v>
                </c:pt>
                <c:pt idx="586">
                  <c:v>62.901000000000003</c:v>
                </c:pt>
                <c:pt idx="587">
                  <c:v>62.924999999999997</c:v>
                </c:pt>
                <c:pt idx="588">
                  <c:v>62.856000000000002</c:v>
                </c:pt>
                <c:pt idx="589">
                  <c:v>63.292999999999999</c:v>
                </c:pt>
                <c:pt idx="590">
                  <c:v>64.155000000000001</c:v>
                </c:pt>
                <c:pt idx="591">
                  <c:v>64.825000000000003</c:v>
                </c:pt>
                <c:pt idx="592">
                  <c:v>65.290000000000006</c:v>
                </c:pt>
                <c:pt idx="593">
                  <c:v>65.713999999999999</c:v>
                </c:pt>
                <c:pt idx="594">
                  <c:v>66.081000000000003</c:v>
                </c:pt>
                <c:pt idx="595">
                  <c:v>66.481999999999999</c:v>
                </c:pt>
                <c:pt idx="596">
                  <c:v>67.058000000000007</c:v>
                </c:pt>
                <c:pt idx="597">
                  <c:v>67.316999999999993</c:v>
                </c:pt>
                <c:pt idx="598">
                  <c:v>67.53</c:v>
                </c:pt>
                <c:pt idx="599">
                  <c:v>67.8</c:v>
                </c:pt>
                <c:pt idx="600">
                  <c:v>67.27</c:v>
                </c:pt>
                <c:pt idx="601">
                  <c:v>66.77</c:v>
                </c:pt>
                <c:pt idx="602">
                  <c:v>66.638999999999996</c:v>
                </c:pt>
                <c:pt idx="603">
                  <c:v>66.391999999999996</c:v>
                </c:pt>
                <c:pt idx="604">
                  <c:v>66.28</c:v>
                </c:pt>
                <c:pt idx="605">
                  <c:v>66.155000000000001</c:v>
                </c:pt>
                <c:pt idx="606">
                  <c:v>65.811000000000007</c:v>
                </c:pt>
                <c:pt idx="607">
                  <c:v>65.546000000000006</c:v>
                </c:pt>
                <c:pt idx="608">
                  <c:v>65.295000000000002</c:v>
                </c:pt>
                <c:pt idx="609">
                  <c:v>65.037000000000006</c:v>
                </c:pt>
                <c:pt idx="610">
                  <c:v>64.793000000000006</c:v>
                </c:pt>
                <c:pt idx="611">
                  <c:v>64.769000000000005</c:v>
                </c:pt>
                <c:pt idx="612">
                  <c:v>64.572000000000003</c:v>
                </c:pt>
                <c:pt idx="613">
                  <c:v>64.882999999999996</c:v>
                </c:pt>
                <c:pt idx="614">
                  <c:v>65.722999999999999</c:v>
                </c:pt>
                <c:pt idx="615">
                  <c:v>66.388999999999996</c:v>
                </c:pt>
                <c:pt idx="616">
                  <c:v>66.847999999999999</c:v>
                </c:pt>
                <c:pt idx="617">
                  <c:v>67.245000000000005</c:v>
                </c:pt>
                <c:pt idx="618">
                  <c:v>67.545000000000002</c:v>
                </c:pt>
                <c:pt idx="619">
                  <c:v>67.912000000000006</c:v>
                </c:pt>
                <c:pt idx="620">
                  <c:v>68.471999999999994</c:v>
                </c:pt>
                <c:pt idx="621">
                  <c:v>68.781000000000006</c:v>
                </c:pt>
                <c:pt idx="622">
                  <c:v>68.944000000000003</c:v>
                </c:pt>
                <c:pt idx="623">
                  <c:v>69.197999999999993</c:v>
                </c:pt>
                <c:pt idx="624">
                  <c:v>68.658000000000001</c:v>
                </c:pt>
                <c:pt idx="625">
                  <c:v>68.126000000000005</c:v>
                </c:pt>
                <c:pt idx="626">
                  <c:v>67.968999999999994</c:v>
                </c:pt>
                <c:pt idx="627">
                  <c:v>67.703000000000003</c:v>
                </c:pt>
                <c:pt idx="628">
                  <c:v>67.584000000000003</c:v>
                </c:pt>
                <c:pt idx="629">
                  <c:v>67.488</c:v>
                </c:pt>
                <c:pt idx="630">
                  <c:v>67.14</c:v>
                </c:pt>
                <c:pt idx="631">
                  <c:v>66.775999999999996</c:v>
                </c:pt>
                <c:pt idx="632">
                  <c:v>66.475999999999999</c:v>
                </c:pt>
                <c:pt idx="633">
                  <c:v>66.210999999999999</c:v>
                </c:pt>
                <c:pt idx="634">
                  <c:v>65.965000000000003</c:v>
                </c:pt>
                <c:pt idx="635">
                  <c:v>66.087999999999994</c:v>
                </c:pt>
                <c:pt idx="636">
                  <c:v>65.974000000000004</c:v>
                </c:pt>
                <c:pt idx="637">
                  <c:v>66.36</c:v>
                </c:pt>
                <c:pt idx="638">
                  <c:v>67.206000000000003</c:v>
                </c:pt>
                <c:pt idx="639">
                  <c:v>67.91</c:v>
                </c:pt>
                <c:pt idx="640">
                  <c:v>68.393000000000001</c:v>
                </c:pt>
                <c:pt idx="641">
                  <c:v>68.81</c:v>
                </c:pt>
                <c:pt idx="642">
                  <c:v>69.171999999999997</c:v>
                </c:pt>
                <c:pt idx="643">
                  <c:v>69.596999999999994</c:v>
                </c:pt>
                <c:pt idx="644">
                  <c:v>70.206999999999994</c:v>
                </c:pt>
                <c:pt idx="645">
                  <c:v>70.451999999999998</c:v>
                </c:pt>
                <c:pt idx="646">
                  <c:v>70.637</c:v>
                </c:pt>
                <c:pt idx="647">
                  <c:v>70.888999999999996</c:v>
                </c:pt>
                <c:pt idx="648">
                  <c:v>70.382000000000005</c:v>
                </c:pt>
                <c:pt idx="649">
                  <c:v>70.061000000000007</c:v>
                </c:pt>
                <c:pt idx="650">
                  <c:v>70.022999999999996</c:v>
                </c:pt>
                <c:pt idx="651">
                  <c:v>69.59</c:v>
                </c:pt>
                <c:pt idx="652">
                  <c:v>69.42</c:v>
                </c:pt>
                <c:pt idx="653">
                  <c:v>69.251000000000005</c:v>
                </c:pt>
                <c:pt idx="654">
                  <c:v>68.872</c:v>
                </c:pt>
                <c:pt idx="655">
                  <c:v>68.561999999999998</c:v>
                </c:pt>
                <c:pt idx="656">
                  <c:v>68.263000000000005</c:v>
                </c:pt>
                <c:pt idx="657">
                  <c:v>67.881</c:v>
                </c:pt>
                <c:pt idx="658">
                  <c:v>67.573999999999998</c:v>
                </c:pt>
                <c:pt idx="659">
                  <c:v>67.75</c:v>
                </c:pt>
                <c:pt idx="660">
                  <c:v>67.650999999999996</c:v>
                </c:pt>
                <c:pt idx="661">
                  <c:v>68.028000000000006</c:v>
                </c:pt>
                <c:pt idx="662">
                  <c:v>68.087999999999994</c:v>
                </c:pt>
                <c:pt idx="663">
                  <c:v>68.266000000000005</c:v>
                </c:pt>
                <c:pt idx="664">
                  <c:v>68.391999999999996</c:v>
                </c:pt>
                <c:pt idx="665">
                  <c:v>68.486000000000004</c:v>
                </c:pt>
                <c:pt idx="666">
                  <c:v>68.572999999999993</c:v>
                </c:pt>
                <c:pt idx="667">
                  <c:v>68.716999999999999</c:v>
                </c:pt>
                <c:pt idx="668">
                  <c:v>69.070999999999998</c:v>
                </c:pt>
                <c:pt idx="669">
                  <c:v>69.078000000000003</c:v>
                </c:pt>
                <c:pt idx="670">
                  <c:v>69.034000000000006</c:v>
                </c:pt>
                <c:pt idx="671">
                  <c:v>68.825999999999993</c:v>
                </c:pt>
                <c:pt idx="672">
                  <c:v>68.858999999999995</c:v>
                </c:pt>
                <c:pt idx="673">
                  <c:v>68.742000000000004</c:v>
                </c:pt>
                <c:pt idx="674">
                  <c:v>68.783000000000001</c:v>
                </c:pt>
                <c:pt idx="675">
                  <c:v>68.540999999999997</c:v>
                </c:pt>
                <c:pt idx="676">
                  <c:v>68.486999999999995</c:v>
                </c:pt>
                <c:pt idx="677">
                  <c:v>68.379000000000005</c:v>
                </c:pt>
                <c:pt idx="678">
                  <c:v>68.016000000000005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ACD7-4C7A-9A77-85DF4AD7E4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6848384"/>
        <c:axId val="791615552"/>
      </c:scatterChart>
      <c:valAx>
        <c:axId val="796848384"/>
        <c:scaling>
          <c:orientation val="minMax"/>
          <c:max val="28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T [days]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1615552"/>
        <c:crosses val="autoZero"/>
        <c:crossBetween val="midCat"/>
        <c:majorUnit val="7"/>
        <c:minorUnit val="1"/>
      </c:valAx>
      <c:valAx>
        <c:axId val="791615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T</a:t>
                </a:r>
                <a:r>
                  <a:rPr lang="en-US" baseline="0" dirty="0"/>
                  <a:t> [</a:t>
                </a:r>
                <a:r>
                  <a:rPr lang="en-US" baseline="0" dirty="0" err="1"/>
                  <a:t>degC</a:t>
                </a:r>
                <a:r>
                  <a:rPr lang="en-US" baseline="0" dirty="0"/>
                  <a:t>]</a:t>
                </a:r>
                <a:endParaRPr lang="en-GB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684838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Feb!$M$10</c:f>
              <c:strCache>
                <c:ptCount val="1"/>
                <c:pt idx="0">
                  <c:v>DT</c:v>
                </c:pt>
              </c:strCache>
            </c:strRef>
          </c:tx>
          <c:spPr>
            <a:solidFill>
              <a:schemeClr val="accent1"/>
            </a:solidFill>
            <a:ln w="6350">
              <a:noFill/>
            </a:ln>
            <a:effectLst/>
          </c:spPr>
          <c:invertIfNegative val="0"/>
          <c:cat>
            <c:numRef>
              <c:f>Feb!$I$11:$I$689</c:f>
              <c:numCache>
                <c:formatCode>0.00E+00</c:formatCode>
                <c:ptCount val="679"/>
                <c:pt idx="0" formatCode="General">
                  <c:v>0</c:v>
                </c:pt>
                <c:pt idx="1">
                  <c:v>9.772400000000001E-4</c:v>
                </c:pt>
                <c:pt idx="2" formatCode="General">
                  <c:v>1.9545000000000001E-3</c:v>
                </c:pt>
                <c:pt idx="3" formatCode="General">
                  <c:v>3.9088999999999999E-3</c:v>
                </c:pt>
                <c:pt idx="4" formatCode="General">
                  <c:v>7.8178999999999992E-3</c:v>
                </c:pt>
                <c:pt idx="5" formatCode="General">
                  <c:v>1.5636000000000001E-2</c:v>
                </c:pt>
                <c:pt idx="6" formatCode="General">
                  <c:v>3.1272000000000001E-2</c:v>
                </c:pt>
                <c:pt idx="7" formatCode="General">
                  <c:v>6.2543000000000001E-2</c:v>
                </c:pt>
                <c:pt idx="8" formatCode="General">
                  <c:v>0.10421</c:v>
                </c:pt>
                <c:pt idx="9" formatCode="General">
                  <c:v>0.14588000000000001</c:v>
                </c:pt>
                <c:pt idx="10" formatCode="General">
                  <c:v>0.18754000000000001</c:v>
                </c:pt>
                <c:pt idx="11" formatCode="General">
                  <c:v>0.22921</c:v>
                </c:pt>
                <c:pt idx="12" formatCode="General">
                  <c:v>0.27088000000000001</c:v>
                </c:pt>
                <c:pt idx="13" formatCode="General">
                  <c:v>0.31253999999999998</c:v>
                </c:pt>
                <c:pt idx="14" formatCode="General">
                  <c:v>0.35421000000000002</c:v>
                </c:pt>
                <c:pt idx="15" formatCode="General">
                  <c:v>0.39588000000000001</c:v>
                </c:pt>
                <c:pt idx="16" formatCode="General">
                  <c:v>0.43753999999999998</c:v>
                </c:pt>
                <c:pt idx="17" formatCode="General">
                  <c:v>0.47921000000000002</c:v>
                </c:pt>
                <c:pt idx="18" formatCode="General">
                  <c:v>0.52088000000000001</c:v>
                </c:pt>
                <c:pt idx="19" formatCode="General">
                  <c:v>0.56254000000000004</c:v>
                </c:pt>
                <c:pt idx="20" formatCode="General">
                  <c:v>0.60421000000000002</c:v>
                </c:pt>
                <c:pt idx="21" formatCode="General">
                  <c:v>0.64588000000000001</c:v>
                </c:pt>
                <c:pt idx="22" formatCode="General">
                  <c:v>0.68754000000000004</c:v>
                </c:pt>
                <c:pt idx="23" formatCode="General">
                  <c:v>0.72921000000000002</c:v>
                </c:pt>
                <c:pt idx="24" formatCode="General">
                  <c:v>0.77088000000000001</c:v>
                </c:pt>
                <c:pt idx="25" formatCode="General">
                  <c:v>0.81254000000000004</c:v>
                </c:pt>
                <c:pt idx="26" formatCode="General">
                  <c:v>0.85421000000000002</c:v>
                </c:pt>
                <c:pt idx="27" formatCode="General">
                  <c:v>0.89588000000000001</c:v>
                </c:pt>
                <c:pt idx="28" formatCode="General">
                  <c:v>0.93754000000000004</c:v>
                </c:pt>
                <c:pt idx="29" formatCode="General">
                  <c:v>0.97921000000000002</c:v>
                </c:pt>
                <c:pt idx="30" formatCode="General">
                  <c:v>1.0208999999999999</c:v>
                </c:pt>
                <c:pt idx="31" formatCode="General">
                  <c:v>1.0625</c:v>
                </c:pt>
                <c:pt idx="32" formatCode="General">
                  <c:v>1.1042000000000001</c:v>
                </c:pt>
                <c:pt idx="33" formatCode="General">
                  <c:v>1.1458999999999999</c:v>
                </c:pt>
                <c:pt idx="34" formatCode="General">
                  <c:v>1.1875</c:v>
                </c:pt>
                <c:pt idx="35" formatCode="General">
                  <c:v>1.2292000000000001</c:v>
                </c:pt>
                <c:pt idx="36" formatCode="General">
                  <c:v>1.2708999999999999</c:v>
                </c:pt>
                <c:pt idx="37" formatCode="General">
                  <c:v>1.3125</c:v>
                </c:pt>
                <c:pt idx="38" formatCode="General">
                  <c:v>1.3542000000000001</c:v>
                </c:pt>
                <c:pt idx="39" formatCode="General">
                  <c:v>1.3958999999999999</c:v>
                </c:pt>
                <c:pt idx="40" formatCode="General">
                  <c:v>1.4375</c:v>
                </c:pt>
                <c:pt idx="41" formatCode="General">
                  <c:v>1.4792000000000001</c:v>
                </c:pt>
                <c:pt idx="42" formatCode="General">
                  <c:v>1.5208999999999999</c:v>
                </c:pt>
                <c:pt idx="43" formatCode="General">
                  <c:v>1.5625</c:v>
                </c:pt>
                <c:pt idx="44" formatCode="General">
                  <c:v>1.6042000000000001</c:v>
                </c:pt>
                <c:pt idx="45" formatCode="General">
                  <c:v>1.6458999999999999</c:v>
                </c:pt>
                <c:pt idx="46" formatCode="General">
                  <c:v>1.6875</c:v>
                </c:pt>
                <c:pt idx="47" formatCode="General">
                  <c:v>1.7292000000000001</c:v>
                </c:pt>
                <c:pt idx="48" formatCode="General">
                  <c:v>1.7708999999999999</c:v>
                </c:pt>
                <c:pt idx="49" formatCode="General">
                  <c:v>1.8125</c:v>
                </c:pt>
                <c:pt idx="50" formatCode="General">
                  <c:v>1.8542000000000001</c:v>
                </c:pt>
                <c:pt idx="51" formatCode="General">
                  <c:v>1.8958999999999999</c:v>
                </c:pt>
                <c:pt idx="52" formatCode="General">
                  <c:v>1.9375</c:v>
                </c:pt>
                <c:pt idx="53" formatCode="General">
                  <c:v>1.9792000000000001</c:v>
                </c:pt>
                <c:pt idx="54" formatCode="General">
                  <c:v>2.0209000000000001</c:v>
                </c:pt>
                <c:pt idx="55" formatCode="General">
                  <c:v>2.0625</c:v>
                </c:pt>
                <c:pt idx="56" formatCode="General">
                  <c:v>2.1042000000000001</c:v>
                </c:pt>
                <c:pt idx="57" formatCode="General">
                  <c:v>2.1459000000000001</c:v>
                </c:pt>
                <c:pt idx="58" formatCode="General">
                  <c:v>2.1875</c:v>
                </c:pt>
                <c:pt idx="59" formatCode="General">
                  <c:v>2.2292000000000001</c:v>
                </c:pt>
                <c:pt idx="60" formatCode="General">
                  <c:v>2.2709000000000001</c:v>
                </c:pt>
                <c:pt idx="61" formatCode="General">
                  <c:v>2.3125</c:v>
                </c:pt>
                <c:pt idx="62" formatCode="General">
                  <c:v>2.3542000000000001</c:v>
                </c:pt>
                <c:pt idx="63" formatCode="General">
                  <c:v>2.3959000000000001</c:v>
                </c:pt>
                <c:pt idx="64" formatCode="General">
                  <c:v>2.4375</c:v>
                </c:pt>
                <c:pt idx="65" formatCode="General">
                  <c:v>2.4792000000000001</c:v>
                </c:pt>
                <c:pt idx="66" formatCode="General">
                  <c:v>2.5209000000000001</c:v>
                </c:pt>
                <c:pt idx="67" formatCode="General">
                  <c:v>2.5625</c:v>
                </c:pt>
                <c:pt idx="68" formatCode="General">
                  <c:v>2.6042000000000001</c:v>
                </c:pt>
                <c:pt idx="69" formatCode="General">
                  <c:v>2.6459000000000001</c:v>
                </c:pt>
                <c:pt idx="70" formatCode="General">
                  <c:v>2.6875</c:v>
                </c:pt>
                <c:pt idx="71" formatCode="General">
                  <c:v>2.7292000000000001</c:v>
                </c:pt>
                <c:pt idx="72" formatCode="General">
                  <c:v>2.7709000000000001</c:v>
                </c:pt>
                <c:pt idx="73" formatCode="General">
                  <c:v>2.8125</c:v>
                </c:pt>
                <c:pt idx="74" formatCode="General">
                  <c:v>2.8542000000000001</c:v>
                </c:pt>
                <c:pt idx="75" formatCode="General">
                  <c:v>2.8959000000000001</c:v>
                </c:pt>
                <c:pt idx="76" formatCode="General">
                  <c:v>2.9375</c:v>
                </c:pt>
                <c:pt idx="77" formatCode="General">
                  <c:v>2.9792000000000001</c:v>
                </c:pt>
                <c:pt idx="78" formatCode="General">
                  <c:v>3.0209000000000001</c:v>
                </c:pt>
                <c:pt idx="79" formatCode="General">
                  <c:v>3.0625</c:v>
                </c:pt>
                <c:pt idx="80" formatCode="General">
                  <c:v>3.1042000000000001</c:v>
                </c:pt>
                <c:pt idx="81" formatCode="General">
                  <c:v>3.1459000000000001</c:v>
                </c:pt>
                <c:pt idx="82" formatCode="General">
                  <c:v>3.1875</c:v>
                </c:pt>
                <c:pt idx="83" formatCode="General">
                  <c:v>3.2292000000000001</c:v>
                </c:pt>
                <c:pt idx="84" formatCode="General">
                  <c:v>3.2709000000000001</c:v>
                </c:pt>
                <c:pt idx="85" formatCode="General">
                  <c:v>3.3125</c:v>
                </c:pt>
                <c:pt idx="86" formatCode="General">
                  <c:v>3.3542000000000001</c:v>
                </c:pt>
                <c:pt idx="87" formatCode="General">
                  <c:v>3.3959000000000001</c:v>
                </c:pt>
                <c:pt idx="88" formatCode="General">
                  <c:v>3.4375</c:v>
                </c:pt>
                <c:pt idx="89" formatCode="General">
                  <c:v>3.4792000000000001</c:v>
                </c:pt>
                <c:pt idx="90" formatCode="General">
                  <c:v>3.5209000000000001</c:v>
                </c:pt>
                <c:pt idx="91" formatCode="General">
                  <c:v>3.5625</c:v>
                </c:pt>
                <c:pt idx="92" formatCode="General">
                  <c:v>3.6042000000000001</c:v>
                </c:pt>
                <c:pt idx="93" formatCode="General">
                  <c:v>3.6459000000000001</c:v>
                </c:pt>
                <c:pt idx="94" formatCode="General">
                  <c:v>3.6875</c:v>
                </c:pt>
                <c:pt idx="95" formatCode="General">
                  <c:v>3.7292000000000001</c:v>
                </c:pt>
                <c:pt idx="96" formatCode="General">
                  <c:v>3.7709000000000001</c:v>
                </c:pt>
                <c:pt idx="97" formatCode="General">
                  <c:v>3.8125</c:v>
                </c:pt>
                <c:pt idx="98" formatCode="General">
                  <c:v>3.8542000000000001</c:v>
                </c:pt>
                <c:pt idx="99" formatCode="General">
                  <c:v>3.8959000000000001</c:v>
                </c:pt>
                <c:pt idx="100" formatCode="General">
                  <c:v>3.9375</c:v>
                </c:pt>
                <c:pt idx="101" formatCode="General">
                  <c:v>3.9792000000000001</c:v>
                </c:pt>
                <c:pt idx="102" formatCode="General">
                  <c:v>4.0209000000000001</c:v>
                </c:pt>
                <c:pt idx="103" formatCode="General">
                  <c:v>4.0625</c:v>
                </c:pt>
                <c:pt idx="104" formatCode="General">
                  <c:v>4.1041999999999996</c:v>
                </c:pt>
                <c:pt idx="105" formatCode="General">
                  <c:v>4.1459000000000001</c:v>
                </c:pt>
                <c:pt idx="106" formatCode="General">
                  <c:v>4.1875</c:v>
                </c:pt>
                <c:pt idx="107" formatCode="General">
                  <c:v>4.2291999999999996</c:v>
                </c:pt>
                <c:pt idx="108" formatCode="General">
                  <c:v>4.2709000000000001</c:v>
                </c:pt>
                <c:pt idx="109" formatCode="General">
                  <c:v>4.3125</c:v>
                </c:pt>
                <c:pt idx="110" formatCode="General">
                  <c:v>4.3541999999999996</c:v>
                </c:pt>
                <c:pt idx="111" formatCode="General">
                  <c:v>4.3959000000000001</c:v>
                </c:pt>
                <c:pt idx="112" formatCode="General">
                  <c:v>4.4375</c:v>
                </c:pt>
                <c:pt idx="113" formatCode="General">
                  <c:v>4.4791999999999996</c:v>
                </c:pt>
                <c:pt idx="114" formatCode="General">
                  <c:v>4.5209000000000001</c:v>
                </c:pt>
                <c:pt idx="115" formatCode="General">
                  <c:v>4.5625</c:v>
                </c:pt>
                <c:pt idx="116" formatCode="General">
                  <c:v>4.6041999999999996</c:v>
                </c:pt>
                <c:pt idx="117" formatCode="General">
                  <c:v>4.6459000000000001</c:v>
                </c:pt>
                <c:pt idx="118" formatCode="General">
                  <c:v>4.6875</c:v>
                </c:pt>
                <c:pt idx="119" formatCode="General">
                  <c:v>4.7291999999999996</c:v>
                </c:pt>
                <c:pt idx="120" formatCode="General">
                  <c:v>4.7709000000000001</c:v>
                </c:pt>
                <c:pt idx="121" formatCode="General">
                  <c:v>4.8125</c:v>
                </c:pt>
                <c:pt idx="122" formatCode="General">
                  <c:v>4.8541999999999996</c:v>
                </c:pt>
                <c:pt idx="123" formatCode="General">
                  <c:v>4.8959000000000001</c:v>
                </c:pt>
                <c:pt idx="124" formatCode="General">
                  <c:v>4.9375</c:v>
                </c:pt>
                <c:pt idx="125" formatCode="General">
                  <c:v>4.9791999999999996</c:v>
                </c:pt>
                <c:pt idx="126" formatCode="General">
                  <c:v>5.0209000000000001</c:v>
                </c:pt>
                <c:pt idx="127" formatCode="General">
                  <c:v>5.0625</c:v>
                </c:pt>
                <c:pt idx="128" formatCode="General">
                  <c:v>5.1041999999999996</c:v>
                </c:pt>
                <c:pt idx="129" formatCode="General">
                  <c:v>5.1459000000000001</c:v>
                </c:pt>
                <c:pt idx="130" formatCode="General">
                  <c:v>5.1875</c:v>
                </c:pt>
                <c:pt idx="131" formatCode="General">
                  <c:v>5.2291999999999996</c:v>
                </c:pt>
                <c:pt idx="132" formatCode="General">
                  <c:v>5.2709000000000001</c:v>
                </c:pt>
                <c:pt idx="133" formatCode="General">
                  <c:v>5.3125</c:v>
                </c:pt>
                <c:pt idx="134" formatCode="General">
                  <c:v>5.3541999999999996</c:v>
                </c:pt>
                <c:pt idx="135" formatCode="General">
                  <c:v>5.3959000000000001</c:v>
                </c:pt>
                <c:pt idx="136" formatCode="General">
                  <c:v>5.4375</c:v>
                </c:pt>
                <c:pt idx="137" formatCode="General">
                  <c:v>5.4791999999999996</c:v>
                </c:pt>
                <c:pt idx="138" formatCode="General">
                  <c:v>5.5209000000000001</c:v>
                </c:pt>
                <c:pt idx="139" formatCode="General">
                  <c:v>5.5625</c:v>
                </c:pt>
                <c:pt idx="140" formatCode="General">
                  <c:v>5.6041999999999996</c:v>
                </c:pt>
                <c:pt idx="141" formatCode="General">
                  <c:v>5.6459000000000001</c:v>
                </c:pt>
                <c:pt idx="142" formatCode="General">
                  <c:v>5.6875</c:v>
                </c:pt>
                <c:pt idx="143" formatCode="General">
                  <c:v>5.7291999999999996</c:v>
                </c:pt>
                <c:pt idx="144" formatCode="General">
                  <c:v>5.7709000000000001</c:v>
                </c:pt>
                <c:pt idx="145" formatCode="General">
                  <c:v>5.8125</c:v>
                </c:pt>
                <c:pt idx="146" formatCode="General">
                  <c:v>5.8541999999999996</c:v>
                </c:pt>
                <c:pt idx="147" formatCode="General">
                  <c:v>5.8959000000000001</c:v>
                </c:pt>
                <c:pt idx="148" formatCode="General">
                  <c:v>5.9375</c:v>
                </c:pt>
                <c:pt idx="149" formatCode="General">
                  <c:v>5.9791999999999996</c:v>
                </c:pt>
                <c:pt idx="150" formatCode="General">
                  <c:v>6.0209000000000001</c:v>
                </c:pt>
                <c:pt idx="151" formatCode="General">
                  <c:v>6.0625</c:v>
                </c:pt>
                <c:pt idx="152" formatCode="General">
                  <c:v>6.1041999999999996</c:v>
                </c:pt>
                <c:pt idx="153" formatCode="General">
                  <c:v>6.1459000000000001</c:v>
                </c:pt>
                <c:pt idx="154" formatCode="General">
                  <c:v>6.1875</c:v>
                </c:pt>
                <c:pt idx="155" formatCode="General">
                  <c:v>6.2291999999999996</c:v>
                </c:pt>
                <c:pt idx="156" formatCode="General">
                  <c:v>6.2709000000000001</c:v>
                </c:pt>
                <c:pt idx="157" formatCode="General">
                  <c:v>6.3125</c:v>
                </c:pt>
                <c:pt idx="158" formatCode="General">
                  <c:v>6.3541999999999996</c:v>
                </c:pt>
                <c:pt idx="159" formatCode="General">
                  <c:v>6.3959000000000001</c:v>
                </c:pt>
                <c:pt idx="160" formatCode="General">
                  <c:v>6.4375</c:v>
                </c:pt>
                <c:pt idx="161" formatCode="General">
                  <c:v>6.4791999999999996</c:v>
                </c:pt>
                <c:pt idx="162" formatCode="General">
                  <c:v>6.5209000000000001</c:v>
                </c:pt>
                <c:pt idx="163" formatCode="General">
                  <c:v>6.5625</c:v>
                </c:pt>
                <c:pt idx="164" formatCode="General">
                  <c:v>6.6041999999999996</c:v>
                </c:pt>
                <c:pt idx="165" formatCode="General">
                  <c:v>6.6459000000000001</c:v>
                </c:pt>
                <c:pt idx="166" formatCode="General">
                  <c:v>6.6875</c:v>
                </c:pt>
                <c:pt idx="167" formatCode="General">
                  <c:v>6.7291999999999996</c:v>
                </c:pt>
                <c:pt idx="168" formatCode="General">
                  <c:v>6.7709000000000001</c:v>
                </c:pt>
                <c:pt idx="169" formatCode="General">
                  <c:v>6.8125</c:v>
                </c:pt>
                <c:pt idx="170" formatCode="General">
                  <c:v>6.8541999999999996</c:v>
                </c:pt>
                <c:pt idx="171" formatCode="General">
                  <c:v>6.8959000000000001</c:v>
                </c:pt>
                <c:pt idx="172" formatCode="General">
                  <c:v>6.9375</c:v>
                </c:pt>
                <c:pt idx="173" formatCode="General">
                  <c:v>6.9791999999999996</c:v>
                </c:pt>
                <c:pt idx="174" formatCode="General">
                  <c:v>7.0209000000000001</c:v>
                </c:pt>
                <c:pt idx="175" formatCode="General">
                  <c:v>7.0625</c:v>
                </c:pt>
                <c:pt idx="176" formatCode="General">
                  <c:v>7.1041999999999996</c:v>
                </c:pt>
                <c:pt idx="177" formatCode="General">
                  <c:v>7.1459000000000001</c:v>
                </c:pt>
                <c:pt idx="178" formatCode="General">
                  <c:v>7.1875</c:v>
                </c:pt>
                <c:pt idx="179" formatCode="General">
                  <c:v>7.2291999999999996</c:v>
                </c:pt>
                <c:pt idx="180" formatCode="General">
                  <c:v>7.2709000000000001</c:v>
                </c:pt>
                <c:pt idx="181" formatCode="General">
                  <c:v>7.3125</c:v>
                </c:pt>
                <c:pt idx="182" formatCode="General">
                  <c:v>7.3541999999999996</c:v>
                </c:pt>
                <c:pt idx="183" formatCode="General">
                  <c:v>7.3959000000000001</c:v>
                </c:pt>
                <c:pt idx="184" formatCode="General">
                  <c:v>7.4375</c:v>
                </c:pt>
                <c:pt idx="185" formatCode="General">
                  <c:v>7.4791999999999996</c:v>
                </c:pt>
                <c:pt idx="186" formatCode="General">
                  <c:v>7.5209000000000001</c:v>
                </c:pt>
                <c:pt idx="187" formatCode="General">
                  <c:v>7.5625</c:v>
                </c:pt>
                <c:pt idx="188" formatCode="General">
                  <c:v>7.6041999999999996</c:v>
                </c:pt>
                <c:pt idx="189" formatCode="General">
                  <c:v>7.6459000000000001</c:v>
                </c:pt>
                <c:pt idx="190" formatCode="General">
                  <c:v>7.6875</c:v>
                </c:pt>
                <c:pt idx="191" formatCode="General">
                  <c:v>7.7291999999999996</c:v>
                </c:pt>
                <c:pt idx="192" formatCode="General">
                  <c:v>7.7709000000000001</c:v>
                </c:pt>
                <c:pt idx="193" formatCode="General">
                  <c:v>7.8125</c:v>
                </c:pt>
                <c:pt idx="194" formatCode="General">
                  <c:v>7.8541999999999996</c:v>
                </c:pt>
                <c:pt idx="195" formatCode="General">
                  <c:v>7.8959000000000001</c:v>
                </c:pt>
                <c:pt idx="196" formatCode="General">
                  <c:v>7.9375</c:v>
                </c:pt>
                <c:pt idx="197" formatCode="General">
                  <c:v>7.9791999999999996</c:v>
                </c:pt>
                <c:pt idx="198" formatCode="General">
                  <c:v>8.0208999999999993</c:v>
                </c:pt>
                <c:pt idx="199" formatCode="General">
                  <c:v>8.0625</c:v>
                </c:pt>
                <c:pt idx="200" formatCode="General">
                  <c:v>8.1042000000000005</c:v>
                </c:pt>
                <c:pt idx="201" formatCode="General">
                  <c:v>8.1458999999999993</c:v>
                </c:pt>
                <c:pt idx="202" formatCode="General">
                  <c:v>8.1875</c:v>
                </c:pt>
                <c:pt idx="203" formatCode="General">
                  <c:v>8.2292000000000005</c:v>
                </c:pt>
                <c:pt idx="204" formatCode="General">
                  <c:v>8.2708999999999993</c:v>
                </c:pt>
                <c:pt idx="205" formatCode="General">
                  <c:v>8.3125</c:v>
                </c:pt>
                <c:pt idx="206" formatCode="General">
                  <c:v>8.3542000000000005</c:v>
                </c:pt>
                <c:pt idx="207" formatCode="General">
                  <c:v>8.3958999999999993</c:v>
                </c:pt>
                <c:pt idx="208" formatCode="General">
                  <c:v>8.4375</c:v>
                </c:pt>
                <c:pt idx="209" formatCode="General">
                  <c:v>8.4792000000000005</c:v>
                </c:pt>
                <c:pt idx="210" formatCode="General">
                  <c:v>8.5208999999999993</c:v>
                </c:pt>
                <c:pt idx="211" formatCode="General">
                  <c:v>8.5625</c:v>
                </c:pt>
                <c:pt idx="212" formatCode="General">
                  <c:v>8.6042000000000005</c:v>
                </c:pt>
                <c:pt idx="213" formatCode="General">
                  <c:v>8.6458999999999993</c:v>
                </c:pt>
                <c:pt idx="214" formatCode="General">
                  <c:v>8.6875</c:v>
                </c:pt>
                <c:pt idx="215" formatCode="General">
                  <c:v>8.7292000000000005</c:v>
                </c:pt>
                <c:pt idx="216" formatCode="General">
                  <c:v>8.7708999999999993</c:v>
                </c:pt>
                <c:pt idx="217" formatCode="General">
                  <c:v>8.8125</c:v>
                </c:pt>
                <c:pt idx="218" formatCode="General">
                  <c:v>8.8542000000000005</c:v>
                </c:pt>
                <c:pt idx="219" formatCode="General">
                  <c:v>8.8958999999999993</c:v>
                </c:pt>
                <c:pt idx="220" formatCode="General">
                  <c:v>8.9375</c:v>
                </c:pt>
                <c:pt idx="221" formatCode="General">
                  <c:v>8.9792000000000005</c:v>
                </c:pt>
                <c:pt idx="222" formatCode="General">
                  <c:v>9.0208999999999993</c:v>
                </c:pt>
                <c:pt idx="223" formatCode="General">
                  <c:v>9.0625</c:v>
                </c:pt>
                <c:pt idx="224" formatCode="General">
                  <c:v>9.1042000000000005</c:v>
                </c:pt>
                <c:pt idx="225" formatCode="General">
                  <c:v>9.1458999999999993</c:v>
                </c:pt>
                <c:pt idx="226" formatCode="General">
                  <c:v>9.1875</c:v>
                </c:pt>
                <c:pt idx="227" formatCode="General">
                  <c:v>9.2292000000000005</c:v>
                </c:pt>
                <c:pt idx="228" formatCode="General">
                  <c:v>9.2708999999999993</c:v>
                </c:pt>
                <c:pt idx="229" formatCode="General">
                  <c:v>9.3125</c:v>
                </c:pt>
                <c:pt idx="230" formatCode="General">
                  <c:v>9.3542000000000005</c:v>
                </c:pt>
                <c:pt idx="231" formatCode="General">
                  <c:v>9.3958999999999993</c:v>
                </c:pt>
                <c:pt idx="232" formatCode="General">
                  <c:v>9.4375</c:v>
                </c:pt>
                <c:pt idx="233" formatCode="General">
                  <c:v>9.4792000000000005</c:v>
                </c:pt>
                <c:pt idx="234" formatCode="General">
                  <c:v>9.5208999999999993</c:v>
                </c:pt>
                <c:pt idx="235" formatCode="General">
                  <c:v>9.5625</c:v>
                </c:pt>
                <c:pt idx="236" formatCode="General">
                  <c:v>9.6042000000000005</c:v>
                </c:pt>
                <c:pt idx="237" formatCode="General">
                  <c:v>9.6458999999999993</c:v>
                </c:pt>
                <c:pt idx="238" formatCode="General">
                  <c:v>9.6875</c:v>
                </c:pt>
                <c:pt idx="239" formatCode="General">
                  <c:v>9.7292000000000005</c:v>
                </c:pt>
                <c:pt idx="240" formatCode="General">
                  <c:v>9.7708999999999993</c:v>
                </c:pt>
                <c:pt idx="241" formatCode="General">
                  <c:v>9.8125</c:v>
                </c:pt>
                <c:pt idx="242" formatCode="General">
                  <c:v>9.8542000000000005</c:v>
                </c:pt>
                <c:pt idx="243" formatCode="General">
                  <c:v>9.8958999999999993</c:v>
                </c:pt>
                <c:pt idx="244" formatCode="General">
                  <c:v>9.9375</c:v>
                </c:pt>
                <c:pt idx="245" formatCode="General">
                  <c:v>9.9792000000000005</c:v>
                </c:pt>
                <c:pt idx="246" formatCode="General">
                  <c:v>10.021000000000001</c:v>
                </c:pt>
                <c:pt idx="247" formatCode="General">
                  <c:v>10.063000000000001</c:v>
                </c:pt>
                <c:pt idx="248" formatCode="General">
                  <c:v>10.103999999999999</c:v>
                </c:pt>
                <c:pt idx="249" formatCode="General">
                  <c:v>10.146000000000001</c:v>
                </c:pt>
                <c:pt idx="250" formatCode="General">
                  <c:v>10.188000000000001</c:v>
                </c:pt>
                <c:pt idx="251" formatCode="General">
                  <c:v>10.228999999999999</c:v>
                </c:pt>
                <c:pt idx="252" formatCode="General">
                  <c:v>10.271000000000001</c:v>
                </c:pt>
                <c:pt idx="253" formatCode="General">
                  <c:v>10.313000000000001</c:v>
                </c:pt>
                <c:pt idx="254" formatCode="General">
                  <c:v>10.353999999999999</c:v>
                </c:pt>
                <c:pt idx="255" formatCode="General">
                  <c:v>10.396000000000001</c:v>
                </c:pt>
                <c:pt idx="256" formatCode="General">
                  <c:v>10.438000000000001</c:v>
                </c:pt>
                <c:pt idx="257" formatCode="General">
                  <c:v>10.478999999999999</c:v>
                </c:pt>
                <c:pt idx="258" formatCode="General">
                  <c:v>10.521000000000001</c:v>
                </c:pt>
                <c:pt idx="259" formatCode="General">
                  <c:v>10.563000000000001</c:v>
                </c:pt>
                <c:pt idx="260" formatCode="General">
                  <c:v>10.603999999999999</c:v>
                </c:pt>
                <c:pt idx="261" formatCode="General">
                  <c:v>10.646000000000001</c:v>
                </c:pt>
                <c:pt idx="262" formatCode="General">
                  <c:v>10.688000000000001</c:v>
                </c:pt>
                <c:pt idx="263" formatCode="General">
                  <c:v>10.728999999999999</c:v>
                </c:pt>
                <c:pt idx="264" formatCode="General">
                  <c:v>10.771000000000001</c:v>
                </c:pt>
                <c:pt idx="265" formatCode="General">
                  <c:v>10.813000000000001</c:v>
                </c:pt>
                <c:pt idx="266" formatCode="General">
                  <c:v>10.853999999999999</c:v>
                </c:pt>
                <c:pt idx="267" formatCode="General">
                  <c:v>10.896000000000001</c:v>
                </c:pt>
                <c:pt idx="268" formatCode="General">
                  <c:v>10.938000000000001</c:v>
                </c:pt>
                <c:pt idx="269" formatCode="General">
                  <c:v>10.978999999999999</c:v>
                </c:pt>
                <c:pt idx="270" formatCode="General">
                  <c:v>11.021000000000001</c:v>
                </c:pt>
                <c:pt idx="271" formatCode="General">
                  <c:v>11.063000000000001</c:v>
                </c:pt>
                <c:pt idx="272" formatCode="General">
                  <c:v>11.103999999999999</c:v>
                </c:pt>
                <c:pt idx="273" formatCode="General">
                  <c:v>11.146000000000001</c:v>
                </c:pt>
                <c:pt idx="274" formatCode="General">
                  <c:v>11.188000000000001</c:v>
                </c:pt>
                <c:pt idx="275" formatCode="General">
                  <c:v>11.228999999999999</c:v>
                </c:pt>
                <c:pt idx="276" formatCode="General">
                  <c:v>11.271000000000001</c:v>
                </c:pt>
                <c:pt idx="277" formatCode="General">
                  <c:v>11.313000000000001</c:v>
                </c:pt>
                <c:pt idx="278" formatCode="General">
                  <c:v>11.353999999999999</c:v>
                </c:pt>
                <c:pt idx="279" formatCode="General">
                  <c:v>11.396000000000001</c:v>
                </c:pt>
                <c:pt idx="280" formatCode="General">
                  <c:v>11.438000000000001</c:v>
                </c:pt>
                <c:pt idx="281" formatCode="General">
                  <c:v>11.478999999999999</c:v>
                </c:pt>
                <c:pt idx="282" formatCode="General">
                  <c:v>11.521000000000001</c:v>
                </c:pt>
                <c:pt idx="283" formatCode="General">
                  <c:v>11.563000000000001</c:v>
                </c:pt>
                <c:pt idx="284" formatCode="General">
                  <c:v>11.603999999999999</c:v>
                </c:pt>
                <c:pt idx="285" formatCode="General">
                  <c:v>11.646000000000001</c:v>
                </c:pt>
                <c:pt idx="286" formatCode="General">
                  <c:v>11.688000000000001</c:v>
                </c:pt>
                <c:pt idx="287" formatCode="General">
                  <c:v>11.728999999999999</c:v>
                </c:pt>
                <c:pt idx="288" formatCode="General">
                  <c:v>11.771000000000001</c:v>
                </c:pt>
                <c:pt idx="289" formatCode="General">
                  <c:v>11.813000000000001</c:v>
                </c:pt>
                <c:pt idx="290" formatCode="General">
                  <c:v>11.853999999999999</c:v>
                </c:pt>
                <c:pt idx="291" formatCode="General">
                  <c:v>11.896000000000001</c:v>
                </c:pt>
                <c:pt idx="292" formatCode="General">
                  <c:v>11.938000000000001</c:v>
                </c:pt>
                <c:pt idx="293" formatCode="General">
                  <c:v>11.978999999999999</c:v>
                </c:pt>
                <c:pt idx="294" formatCode="General">
                  <c:v>12.021000000000001</c:v>
                </c:pt>
                <c:pt idx="295" formatCode="General">
                  <c:v>12.063000000000001</c:v>
                </c:pt>
                <c:pt idx="296" formatCode="General">
                  <c:v>12.103999999999999</c:v>
                </c:pt>
                <c:pt idx="297" formatCode="General">
                  <c:v>12.146000000000001</c:v>
                </c:pt>
                <c:pt idx="298" formatCode="General">
                  <c:v>12.188000000000001</c:v>
                </c:pt>
                <c:pt idx="299" formatCode="General">
                  <c:v>12.228999999999999</c:v>
                </c:pt>
                <c:pt idx="300" formatCode="General">
                  <c:v>12.271000000000001</c:v>
                </c:pt>
                <c:pt idx="301" formatCode="General">
                  <c:v>12.313000000000001</c:v>
                </c:pt>
                <c:pt idx="302" formatCode="General">
                  <c:v>12.353999999999999</c:v>
                </c:pt>
                <c:pt idx="303" formatCode="General">
                  <c:v>12.396000000000001</c:v>
                </c:pt>
                <c:pt idx="304" formatCode="General">
                  <c:v>12.438000000000001</c:v>
                </c:pt>
                <c:pt idx="305" formatCode="General">
                  <c:v>12.478999999999999</c:v>
                </c:pt>
                <c:pt idx="306" formatCode="General">
                  <c:v>12.521000000000001</c:v>
                </c:pt>
                <c:pt idx="307" formatCode="General">
                  <c:v>12.563000000000001</c:v>
                </c:pt>
                <c:pt idx="308" formatCode="General">
                  <c:v>12.603999999999999</c:v>
                </c:pt>
                <c:pt idx="309" formatCode="General">
                  <c:v>12.646000000000001</c:v>
                </c:pt>
                <c:pt idx="310" formatCode="General">
                  <c:v>12.688000000000001</c:v>
                </c:pt>
                <c:pt idx="311" formatCode="General">
                  <c:v>12.728999999999999</c:v>
                </c:pt>
                <c:pt idx="312" formatCode="General">
                  <c:v>12.771000000000001</c:v>
                </c:pt>
                <c:pt idx="313" formatCode="General">
                  <c:v>12.813000000000001</c:v>
                </c:pt>
                <c:pt idx="314" formatCode="General">
                  <c:v>12.853999999999999</c:v>
                </c:pt>
                <c:pt idx="315" formatCode="General">
                  <c:v>12.896000000000001</c:v>
                </c:pt>
                <c:pt idx="316" formatCode="General">
                  <c:v>12.938000000000001</c:v>
                </c:pt>
                <c:pt idx="317" formatCode="General">
                  <c:v>12.978999999999999</c:v>
                </c:pt>
                <c:pt idx="318" formatCode="General">
                  <c:v>13.021000000000001</c:v>
                </c:pt>
                <c:pt idx="319" formatCode="General">
                  <c:v>13.063000000000001</c:v>
                </c:pt>
                <c:pt idx="320" formatCode="General">
                  <c:v>13.103999999999999</c:v>
                </c:pt>
                <c:pt idx="321" formatCode="General">
                  <c:v>13.146000000000001</c:v>
                </c:pt>
                <c:pt idx="322" formatCode="General">
                  <c:v>13.188000000000001</c:v>
                </c:pt>
                <c:pt idx="323" formatCode="General">
                  <c:v>13.228999999999999</c:v>
                </c:pt>
                <c:pt idx="324" formatCode="General">
                  <c:v>13.271000000000001</c:v>
                </c:pt>
                <c:pt idx="325" formatCode="General">
                  <c:v>13.313000000000001</c:v>
                </c:pt>
                <c:pt idx="326" formatCode="General">
                  <c:v>13.353999999999999</c:v>
                </c:pt>
                <c:pt idx="327" formatCode="General">
                  <c:v>13.396000000000001</c:v>
                </c:pt>
                <c:pt idx="328" formatCode="General">
                  <c:v>13.438000000000001</c:v>
                </c:pt>
                <c:pt idx="329" formatCode="General">
                  <c:v>13.478999999999999</c:v>
                </c:pt>
                <c:pt idx="330" formatCode="General">
                  <c:v>13.521000000000001</c:v>
                </c:pt>
                <c:pt idx="331" formatCode="General">
                  <c:v>13.563000000000001</c:v>
                </c:pt>
                <c:pt idx="332" formatCode="General">
                  <c:v>13.603999999999999</c:v>
                </c:pt>
                <c:pt idx="333" formatCode="General">
                  <c:v>13.646000000000001</c:v>
                </c:pt>
                <c:pt idx="334" formatCode="General">
                  <c:v>13.688000000000001</c:v>
                </c:pt>
                <c:pt idx="335" formatCode="General">
                  <c:v>13.728999999999999</c:v>
                </c:pt>
                <c:pt idx="336" formatCode="General">
                  <c:v>13.771000000000001</c:v>
                </c:pt>
                <c:pt idx="337" formatCode="General">
                  <c:v>13.813000000000001</c:v>
                </c:pt>
                <c:pt idx="338" formatCode="General">
                  <c:v>13.853999999999999</c:v>
                </c:pt>
                <c:pt idx="339" formatCode="General">
                  <c:v>13.896000000000001</c:v>
                </c:pt>
                <c:pt idx="340" formatCode="General">
                  <c:v>13.938000000000001</c:v>
                </c:pt>
                <c:pt idx="341" formatCode="General">
                  <c:v>13.978999999999999</c:v>
                </c:pt>
                <c:pt idx="342" formatCode="General">
                  <c:v>14.021000000000001</c:v>
                </c:pt>
                <c:pt idx="343" formatCode="General">
                  <c:v>14.063000000000001</c:v>
                </c:pt>
                <c:pt idx="344" formatCode="General">
                  <c:v>14.103999999999999</c:v>
                </c:pt>
                <c:pt idx="345" formatCode="General">
                  <c:v>14.146000000000001</c:v>
                </c:pt>
                <c:pt idx="346" formatCode="General">
                  <c:v>14.188000000000001</c:v>
                </c:pt>
                <c:pt idx="347" formatCode="General">
                  <c:v>14.228999999999999</c:v>
                </c:pt>
                <c:pt idx="348" formatCode="General">
                  <c:v>14.271000000000001</c:v>
                </c:pt>
                <c:pt idx="349" formatCode="General">
                  <c:v>14.313000000000001</c:v>
                </c:pt>
                <c:pt idx="350" formatCode="General">
                  <c:v>14.353999999999999</c:v>
                </c:pt>
                <c:pt idx="351" formatCode="General">
                  <c:v>14.396000000000001</c:v>
                </c:pt>
                <c:pt idx="352" formatCode="General">
                  <c:v>14.438000000000001</c:v>
                </c:pt>
                <c:pt idx="353" formatCode="General">
                  <c:v>14.478999999999999</c:v>
                </c:pt>
                <c:pt idx="354" formatCode="General">
                  <c:v>14.521000000000001</c:v>
                </c:pt>
                <c:pt idx="355" formatCode="General">
                  <c:v>14.563000000000001</c:v>
                </c:pt>
                <c:pt idx="356" formatCode="General">
                  <c:v>14.603999999999999</c:v>
                </c:pt>
                <c:pt idx="357" formatCode="General">
                  <c:v>14.646000000000001</c:v>
                </c:pt>
                <c:pt idx="358" formatCode="General">
                  <c:v>14.688000000000001</c:v>
                </c:pt>
                <c:pt idx="359" formatCode="General">
                  <c:v>14.728999999999999</c:v>
                </c:pt>
                <c:pt idx="360" formatCode="General">
                  <c:v>14.771000000000001</c:v>
                </c:pt>
                <c:pt idx="361" formatCode="General">
                  <c:v>14.813000000000001</c:v>
                </c:pt>
                <c:pt idx="362" formatCode="General">
                  <c:v>14.853999999999999</c:v>
                </c:pt>
                <c:pt idx="363" formatCode="General">
                  <c:v>14.896000000000001</c:v>
                </c:pt>
                <c:pt idx="364" formatCode="General">
                  <c:v>14.938000000000001</c:v>
                </c:pt>
                <c:pt idx="365" formatCode="General">
                  <c:v>14.978999999999999</c:v>
                </c:pt>
                <c:pt idx="366" formatCode="General">
                  <c:v>15.021000000000001</c:v>
                </c:pt>
                <c:pt idx="367" formatCode="General">
                  <c:v>15.063000000000001</c:v>
                </c:pt>
                <c:pt idx="368" formatCode="General">
                  <c:v>15.103999999999999</c:v>
                </c:pt>
                <c:pt idx="369" formatCode="General">
                  <c:v>15.146000000000001</c:v>
                </c:pt>
                <c:pt idx="370" formatCode="General">
                  <c:v>15.188000000000001</c:v>
                </c:pt>
                <c:pt idx="371" formatCode="General">
                  <c:v>15.228999999999999</c:v>
                </c:pt>
                <c:pt idx="372" formatCode="General">
                  <c:v>15.271000000000001</c:v>
                </c:pt>
                <c:pt idx="373" formatCode="General">
                  <c:v>15.313000000000001</c:v>
                </c:pt>
                <c:pt idx="374" formatCode="General">
                  <c:v>15.353999999999999</c:v>
                </c:pt>
                <c:pt idx="375" formatCode="General">
                  <c:v>15.396000000000001</c:v>
                </c:pt>
                <c:pt idx="376" formatCode="General">
                  <c:v>15.438000000000001</c:v>
                </c:pt>
                <c:pt idx="377" formatCode="General">
                  <c:v>15.478999999999999</c:v>
                </c:pt>
                <c:pt idx="378" formatCode="General">
                  <c:v>15.521000000000001</c:v>
                </c:pt>
                <c:pt idx="379" formatCode="General">
                  <c:v>15.563000000000001</c:v>
                </c:pt>
                <c:pt idx="380" formatCode="General">
                  <c:v>15.603999999999999</c:v>
                </c:pt>
                <c:pt idx="381" formatCode="General">
                  <c:v>15.646000000000001</c:v>
                </c:pt>
                <c:pt idx="382" formatCode="General">
                  <c:v>15.688000000000001</c:v>
                </c:pt>
                <c:pt idx="383" formatCode="General">
                  <c:v>15.728999999999999</c:v>
                </c:pt>
                <c:pt idx="384" formatCode="General">
                  <c:v>15.771000000000001</c:v>
                </c:pt>
                <c:pt idx="385" formatCode="General">
                  <c:v>15.813000000000001</c:v>
                </c:pt>
                <c:pt idx="386" formatCode="General">
                  <c:v>15.853999999999999</c:v>
                </c:pt>
                <c:pt idx="387" formatCode="General">
                  <c:v>15.896000000000001</c:v>
                </c:pt>
                <c:pt idx="388" formatCode="General">
                  <c:v>15.938000000000001</c:v>
                </c:pt>
                <c:pt idx="389" formatCode="General">
                  <c:v>15.978999999999999</c:v>
                </c:pt>
                <c:pt idx="390" formatCode="General">
                  <c:v>16.021000000000001</c:v>
                </c:pt>
                <c:pt idx="391" formatCode="General">
                  <c:v>16.062999999999999</c:v>
                </c:pt>
                <c:pt idx="392" formatCode="General">
                  <c:v>16.103999999999999</c:v>
                </c:pt>
                <c:pt idx="393" formatCode="General">
                  <c:v>16.146000000000001</c:v>
                </c:pt>
                <c:pt idx="394" formatCode="General">
                  <c:v>16.187999999999999</c:v>
                </c:pt>
                <c:pt idx="395" formatCode="General">
                  <c:v>16.228999999999999</c:v>
                </c:pt>
                <c:pt idx="396" formatCode="General">
                  <c:v>16.271000000000001</c:v>
                </c:pt>
                <c:pt idx="397" formatCode="General">
                  <c:v>16.312999999999999</c:v>
                </c:pt>
                <c:pt idx="398" formatCode="General">
                  <c:v>16.353999999999999</c:v>
                </c:pt>
                <c:pt idx="399" formatCode="General">
                  <c:v>16.396000000000001</c:v>
                </c:pt>
                <c:pt idx="400" formatCode="General">
                  <c:v>16.437999999999999</c:v>
                </c:pt>
                <c:pt idx="401" formatCode="General">
                  <c:v>16.478999999999999</c:v>
                </c:pt>
                <c:pt idx="402" formatCode="General">
                  <c:v>16.521000000000001</c:v>
                </c:pt>
                <c:pt idx="403" formatCode="General">
                  <c:v>16.562999999999999</c:v>
                </c:pt>
                <c:pt idx="404" formatCode="General">
                  <c:v>16.603999999999999</c:v>
                </c:pt>
                <c:pt idx="405" formatCode="General">
                  <c:v>16.646000000000001</c:v>
                </c:pt>
                <c:pt idx="406" formatCode="General">
                  <c:v>16.687999999999999</c:v>
                </c:pt>
                <c:pt idx="407" formatCode="General">
                  <c:v>16.728999999999999</c:v>
                </c:pt>
                <c:pt idx="408" formatCode="General">
                  <c:v>16.771000000000001</c:v>
                </c:pt>
                <c:pt idx="409" formatCode="General">
                  <c:v>16.812999999999999</c:v>
                </c:pt>
                <c:pt idx="410" formatCode="General">
                  <c:v>16.853999999999999</c:v>
                </c:pt>
                <c:pt idx="411" formatCode="General">
                  <c:v>16.896000000000001</c:v>
                </c:pt>
                <c:pt idx="412" formatCode="General">
                  <c:v>16.937999999999999</c:v>
                </c:pt>
                <c:pt idx="413" formatCode="General">
                  <c:v>16.978999999999999</c:v>
                </c:pt>
                <c:pt idx="414" formatCode="General">
                  <c:v>17.021000000000001</c:v>
                </c:pt>
                <c:pt idx="415" formatCode="General">
                  <c:v>17.062999999999999</c:v>
                </c:pt>
                <c:pt idx="416" formatCode="General">
                  <c:v>17.103999999999999</c:v>
                </c:pt>
                <c:pt idx="417" formatCode="General">
                  <c:v>17.146000000000001</c:v>
                </c:pt>
                <c:pt idx="418" formatCode="General">
                  <c:v>17.187999999999999</c:v>
                </c:pt>
                <c:pt idx="419" formatCode="General">
                  <c:v>17.228999999999999</c:v>
                </c:pt>
                <c:pt idx="420" formatCode="General">
                  <c:v>17.271000000000001</c:v>
                </c:pt>
                <c:pt idx="421" formatCode="General">
                  <c:v>17.312999999999999</c:v>
                </c:pt>
                <c:pt idx="422" formatCode="General">
                  <c:v>17.353999999999999</c:v>
                </c:pt>
                <c:pt idx="423" formatCode="General">
                  <c:v>17.396000000000001</c:v>
                </c:pt>
                <c:pt idx="424" formatCode="General">
                  <c:v>17.437999999999999</c:v>
                </c:pt>
                <c:pt idx="425" formatCode="General">
                  <c:v>17.478999999999999</c:v>
                </c:pt>
                <c:pt idx="426" formatCode="General">
                  <c:v>17.521000000000001</c:v>
                </c:pt>
                <c:pt idx="427" formatCode="General">
                  <c:v>17.562999999999999</c:v>
                </c:pt>
                <c:pt idx="428" formatCode="General">
                  <c:v>17.603999999999999</c:v>
                </c:pt>
                <c:pt idx="429" formatCode="General">
                  <c:v>17.646000000000001</c:v>
                </c:pt>
                <c:pt idx="430" formatCode="General">
                  <c:v>17.687999999999999</c:v>
                </c:pt>
                <c:pt idx="431" formatCode="General">
                  <c:v>17.728999999999999</c:v>
                </c:pt>
                <c:pt idx="432" formatCode="General">
                  <c:v>17.771000000000001</c:v>
                </c:pt>
                <c:pt idx="433" formatCode="General">
                  <c:v>17.812999999999999</c:v>
                </c:pt>
                <c:pt idx="434" formatCode="General">
                  <c:v>17.853999999999999</c:v>
                </c:pt>
                <c:pt idx="435" formatCode="General">
                  <c:v>17.896000000000001</c:v>
                </c:pt>
                <c:pt idx="436" formatCode="General">
                  <c:v>17.937999999999999</c:v>
                </c:pt>
                <c:pt idx="437" formatCode="General">
                  <c:v>17.978999999999999</c:v>
                </c:pt>
                <c:pt idx="438" formatCode="General">
                  <c:v>18.021000000000001</c:v>
                </c:pt>
                <c:pt idx="439" formatCode="General">
                  <c:v>18.062999999999999</c:v>
                </c:pt>
                <c:pt idx="440" formatCode="General">
                  <c:v>18.103999999999999</c:v>
                </c:pt>
                <c:pt idx="441" formatCode="General">
                  <c:v>18.146000000000001</c:v>
                </c:pt>
                <c:pt idx="442" formatCode="General">
                  <c:v>18.187999999999999</c:v>
                </c:pt>
                <c:pt idx="443" formatCode="General">
                  <c:v>18.228999999999999</c:v>
                </c:pt>
                <c:pt idx="444" formatCode="General">
                  <c:v>18.271000000000001</c:v>
                </c:pt>
                <c:pt idx="445" formatCode="General">
                  <c:v>18.312999999999999</c:v>
                </c:pt>
                <c:pt idx="446" formatCode="General">
                  <c:v>18.353999999999999</c:v>
                </c:pt>
                <c:pt idx="447" formatCode="General">
                  <c:v>18.396000000000001</c:v>
                </c:pt>
                <c:pt idx="448" formatCode="General">
                  <c:v>18.437999999999999</c:v>
                </c:pt>
                <c:pt idx="449" formatCode="General">
                  <c:v>18.478999999999999</c:v>
                </c:pt>
                <c:pt idx="450" formatCode="General">
                  <c:v>18.521000000000001</c:v>
                </c:pt>
                <c:pt idx="451" formatCode="General">
                  <c:v>18.562999999999999</c:v>
                </c:pt>
                <c:pt idx="452" formatCode="General">
                  <c:v>18.603999999999999</c:v>
                </c:pt>
                <c:pt idx="453" formatCode="General">
                  <c:v>18.646000000000001</c:v>
                </c:pt>
                <c:pt idx="454" formatCode="General">
                  <c:v>18.687999999999999</c:v>
                </c:pt>
                <c:pt idx="455" formatCode="General">
                  <c:v>18.728999999999999</c:v>
                </c:pt>
                <c:pt idx="456" formatCode="General">
                  <c:v>18.771000000000001</c:v>
                </c:pt>
                <c:pt idx="457" formatCode="General">
                  <c:v>18.812999999999999</c:v>
                </c:pt>
                <c:pt idx="458" formatCode="General">
                  <c:v>18.853999999999999</c:v>
                </c:pt>
                <c:pt idx="459" formatCode="General">
                  <c:v>18.896000000000001</c:v>
                </c:pt>
                <c:pt idx="460" formatCode="General">
                  <c:v>18.937999999999999</c:v>
                </c:pt>
                <c:pt idx="461" formatCode="General">
                  <c:v>18.978999999999999</c:v>
                </c:pt>
                <c:pt idx="462" formatCode="General">
                  <c:v>19.021000000000001</c:v>
                </c:pt>
                <c:pt idx="463" formatCode="General">
                  <c:v>19.062999999999999</c:v>
                </c:pt>
                <c:pt idx="464" formatCode="General">
                  <c:v>19.103999999999999</c:v>
                </c:pt>
                <c:pt idx="465" formatCode="General">
                  <c:v>19.146000000000001</c:v>
                </c:pt>
                <c:pt idx="466" formatCode="General">
                  <c:v>19.187999999999999</c:v>
                </c:pt>
                <c:pt idx="467" formatCode="General">
                  <c:v>19.228999999999999</c:v>
                </c:pt>
                <c:pt idx="468" formatCode="General">
                  <c:v>19.271000000000001</c:v>
                </c:pt>
                <c:pt idx="469" formatCode="General">
                  <c:v>19.312999999999999</c:v>
                </c:pt>
                <c:pt idx="470" formatCode="General">
                  <c:v>19.353999999999999</c:v>
                </c:pt>
                <c:pt idx="471" formatCode="General">
                  <c:v>19.396000000000001</c:v>
                </c:pt>
                <c:pt idx="472" formatCode="General">
                  <c:v>19.437999999999999</c:v>
                </c:pt>
                <c:pt idx="473" formatCode="General">
                  <c:v>19.478999999999999</c:v>
                </c:pt>
                <c:pt idx="474" formatCode="General">
                  <c:v>19.521000000000001</c:v>
                </c:pt>
                <c:pt idx="475" formatCode="General">
                  <c:v>19.562999999999999</c:v>
                </c:pt>
                <c:pt idx="476" formatCode="General">
                  <c:v>19.603999999999999</c:v>
                </c:pt>
                <c:pt idx="477" formatCode="General">
                  <c:v>19.646000000000001</c:v>
                </c:pt>
                <c:pt idx="478" formatCode="General">
                  <c:v>19.687999999999999</c:v>
                </c:pt>
                <c:pt idx="479" formatCode="General">
                  <c:v>19.728999999999999</c:v>
                </c:pt>
                <c:pt idx="480" formatCode="General">
                  <c:v>19.771000000000001</c:v>
                </c:pt>
                <c:pt idx="481" formatCode="General">
                  <c:v>19.812999999999999</c:v>
                </c:pt>
                <c:pt idx="482" formatCode="General">
                  <c:v>19.853999999999999</c:v>
                </c:pt>
                <c:pt idx="483" formatCode="General">
                  <c:v>19.896000000000001</c:v>
                </c:pt>
                <c:pt idx="484" formatCode="General">
                  <c:v>19.937999999999999</c:v>
                </c:pt>
                <c:pt idx="485" formatCode="General">
                  <c:v>19.978999999999999</c:v>
                </c:pt>
                <c:pt idx="486" formatCode="General">
                  <c:v>20.021000000000001</c:v>
                </c:pt>
                <c:pt idx="487" formatCode="General">
                  <c:v>20.062999999999999</c:v>
                </c:pt>
                <c:pt idx="488" formatCode="General">
                  <c:v>20.103999999999999</c:v>
                </c:pt>
                <c:pt idx="489" formatCode="General">
                  <c:v>20.146000000000001</c:v>
                </c:pt>
                <c:pt idx="490" formatCode="General">
                  <c:v>20.187999999999999</c:v>
                </c:pt>
                <c:pt idx="491" formatCode="General">
                  <c:v>20.228999999999999</c:v>
                </c:pt>
                <c:pt idx="492" formatCode="General">
                  <c:v>20.271000000000001</c:v>
                </c:pt>
                <c:pt idx="493" formatCode="General">
                  <c:v>20.312999999999999</c:v>
                </c:pt>
                <c:pt idx="494" formatCode="General">
                  <c:v>20.353999999999999</c:v>
                </c:pt>
                <c:pt idx="495" formatCode="General">
                  <c:v>20.396000000000001</c:v>
                </c:pt>
                <c:pt idx="496" formatCode="General">
                  <c:v>20.437999999999999</c:v>
                </c:pt>
                <c:pt idx="497" formatCode="General">
                  <c:v>20.478999999999999</c:v>
                </c:pt>
                <c:pt idx="498" formatCode="General">
                  <c:v>20.521000000000001</c:v>
                </c:pt>
                <c:pt idx="499" formatCode="General">
                  <c:v>20.562999999999999</c:v>
                </c:pt>
                <c:pt idx="500" formatCode="General">
                  <c:v>20.603999999999999</c:v>
                </c:pt>
                <c:pt idx="501" formatCode="General">
                  <c:v>20.646000000000001</c:v>
                </c:pt>
                <c:pt idx="502" formatCode="General">
                  <c:v>20.687999999999999</c:v>
                </c:pt>
                <c:pt idx="503" formatCode="General">
                  <c:v>20.728999999999999</c:v>
                </c:pt>
                <c:pt idx="504" formatCode="General">
                  <c:v>20.771000000000001</c:v>
                </c:pt>
                <c:pt idx="505" formatCode="General">
                  <c:v>20.812999999999999</c:v>
                </c:pt>
                <c:pt idx="506" formatCode="General">
                  <c:v>20.853999999999999</c:v>
                </c:pt>
                <c:pt idx="507" formatCode="General">
                  <c:v>20.896000000000001</c:v>
                </c:pt>
                <c:pt idx="508" formatCode="General">
                  <c:v>20.937999999999999</c:v>
                </c:pt>
                <c:pt idx="509" formatCode="General">
                  <c:v>20.978999999999999</c:v>
                </c:pt>
                <c:pt idx="510" formatCode="General">
                  <c:v>21.021000000000001</c:v>
                </c:pt>
                <c:pt idx="511" formatCode="General">
                  <c:v>21.062999999999999</c:v>
                </c:pt>
                <c:pt idx="512" formatCode="General">
                  <c:v>21.103999999999999</c:v>
                </c:pt>
                <c:pt idx="513" formatCode="General">
                  <c:v>21.146000000000001</c:v>
                </c:pt>
                <c:pt idx="514" formatCode="General">
                  <c:v>21.187999999999999</c:v>
                </c:pt>
                <c:pt idx="515" formatCode="General">
                  <c:v>21.228999999999999</c:v>
                </c:pt>
                <c:pt idx="516" formatCode="General">
                  <c:v>21.271000000000001</c:v>
                </c:pt>
                <c:pt idx="517" formatCode="General">
                  <c:v>21.312999999999999</c:v>
                </c:pt>
                <c:pt idx="518" formatCode="General">
                  <c:v>21.353999999999999</c:v>
                </c:pt>
                <c:pt idx="519" formatCode="General">
                  <c:v>21.396000000000001</c:v>
                </c:pt>
                <c:pt idx="520" formatCode="General">
                  <c:v>21.437999999999999</c:v>
                </c:pt>
                <c:pt idx="521" formatCode="General">
                  <c:v>21.478999999999999</c:v>
                </c:pt>
                <c:pt idx="522" formatCode="General">
                  <c:v>21.521000000000001</c:v>
                </c:pt>
                <c:pt idx="523" formatCode="General">
                  <c:v>21.562999999999999</c:v>
                </c:pt>
                <c:pt idx="524" formatCode="General">
                  <c:v>21.603999999999999</c:v>
                </c:pt>
                <c:pt idx="525" formatCode="General">
                  <c:v>21.646000000000001</c:v>
                </c:pt>
                <c:pt idx="526" formatCode="General">
                  <c:v>21.687999999999999</c:v>
                </c:pt>
                <c:pt idx="527" formatCode="General">
                  <c:v>21.728999999999999</c:v>
                </c:pt>
                <c:pt idx="528" formatCode="General">
                  <c:v>21.771000000000001</c:v>
                </c:pt>
                <c:pt idx="529" formatCode="General">
                  <c:v>21.812999999999999</c:v>
                </c:pt>
                <c:pt idx="530" formatCode="General">
                  <c:v>21.853999999999999</c:v>
                </c:pt>
                <c:pt idx="531" formatCode="General">
                  <c:v>21.896000000000001</c:v>
                </c:pt>
                <c:pt idx="532" formatCode="General">
                  <c:v>21.937999999999999</c:v>
                </c:pt>
                <c:pt idx="533" formatCode="General">
                  <c:v>21.978999999999999</c:v>
                </c:pt>
                <c:pt idx="534" formatCode="General">
                  <c:v>22.021000000000001</c:v>
                </c:pt>
                <c:pt idx="535" formatCode="General">
                  <c:v>22.062999999999999</c:v>
                </c:pt>
                <c:pt idx="536" formatCode="General">
                  <c:v>22.103999999999999</c:v>
                </c:pt>
                <c:pt idx="537" formatCode="General">
                  <c:v>22.146000000000001</c:v>
                </c:pt>
                <c:pt idx="538" formatCode="General">
                  <c:v>22.187999999999999</c:v>
                </c:pt>
                <c:pt idx="539" formatCode="General">
                  <c:v>22.228999999999999</c:v>
                </c:pt>
                <c:pt idx="540" formatCode="General">
                  <c:v>22.271000000000001</c:v>
                </c:pt>
                <c:pt idx="541" formatCode="General">
                  <c:v>22.312999999999999</c:v>
                </c:pt>
                <c:pt idx="542" formatCode="General">
                  <c:v>22.353999999999999</c:v>
                </c:pt>
                <c:pt idx="543" formatCode="General">
                  <c:v>22.396000000000001</c:v>
                </c:pt>
                <c:pt idx="544" formatCode="General">
                  <c:v>22.437999999999999</c:v>
                </c:pt>
                <c:pt idx="545" formatCode="General">
                  <c:v>22.478999999999999</c:v>
                </c:pt>
                <c:pt idx="546" formatCode="General">
                  <c:v>22.521000000000001</c:v>
                </c:pt>
                <c:pt idx="547" formatCode="General">
                  <c:v>22.562999999999999</c:v>
                </c:pt>
                <c:pt idx="548" formatCode="General">
                  <c:v>22.603999999999999</c:v>
                </c:pt>
                <c:pt idx="549" formatCode="General">
                  <c:v>22.646000000000001</c:v>
                </c:pt>
                <c:pt idx="550" formatCode="General">
                  <c:v>22.687999999999999</c:v>
                </c:pt>
                <c:pt idx="551" formatCode="General">
                  <c:v>22.728999999999999</c:v>
                </c:pt>
                <c:pt idx="552" formatCode="General">
                  <c:v>22.771000000000001</c:v>
                </c:pt>
                <c:pt idx="553" formatCode="General">
                  <c:v>22.812999999999999</c:v>
                </c:pt>
                <c:pt idx="554" formatCode="General">
                  <c:v>22.853999999999999</c:v>
                </c:pt>
                <c:pt idx="555" formatCode="General">
                  <c:v>22.896000000000001</c:v>
                </c:pt>
                <c:pt idx="556" formatCode="General">
                  <c:v>22.937999999999999</c:v>
                </c:pt>
                <c:pt idx="557" formatCode="General">
                  <c:v>22.978999999999999</c:v>
                </c:pt>
                <c:pt idx="558" formatCode="General">
                  <c:v>23.021000000000001</c:v>
                </c:pt>
                <c:pt idx="559" formatCode="General">
                  <c:v>23.062999999999999</c:v>
                </c:pt>
                <c:pt idx="560" formatCode="General">
                  <c:v>23.103999999999999</c:v>
                </c:pt>
                <c:pt idx="561" formatCode="General">
                  <c:v>23.146000000000001</c:v>
                </c:pt>
                <c:pt idx="562" formatCode="General">
                  <c:v>23.187999999999999</c:v>
                </c:pt>
                <c:pt idx="563" formatCode="General">
                  <c:v>23.228999999999999</c:v>
                </c:pt>
                <c:pt idx="564" formatCode="General">
                  <c:v>23.271000000000001</c:v>
                </c:pt>
                <c:pt idx="565" formatCode="General">
                  <c:v>23.312999999999999</c:v>
                </c:pt>
                <c:pt idx="566" formatCode="General">
                  <c:v>23.353999999999999</c:v>
                </c:pt>
                <c:pt idx="567" formatCode="General">
                  <c:v>23.396000000000001</c:v>
                </c:pt>
                <c:pt idx="568" formatCode="General">
                  <c:v>23.437999999999999</c:v>
                </c:pt>
                <c:pt idx="569" formatCode="General">
                  <c:v>23.478999999999999</c:v>
                </c:pt>
                <c:pt idx="570" formatCode="General">
                  <c:v>23.521000000000001</c:v>
                </c:pt>
                <c:pt idx="571" formatCode="General">
                  <c:v>23.562999999999999</c:v>
                </c:pt>
                <c:pt idx="572" formatCode="General">
                  <c:v>23.603999999999999</c:v>
                </c:pt>
                <c:pt idx="573" formatCode="General">
                  <c:v>23.646000000000001</c:v>
                </c:pt>
                <c:pt idx="574" formatCode="General">
                  <c:v>23.687999999999999</c:v>
                </c:pt>
                <c:pt idx="575" formatCode="General">
                  <c:v>23.728999999999999</c:v>
                </c:pt>
                <c:pt idx="576" formatCode="General">
                  <c:v>23.771000000000001</c:v>
                </c:pt>
                <c:pt idx="577" formatCode="General">
                  <c:v>23.812999999999999</c:v>
                </c:pt>
                <c:pt idx="578" formatCode="General">
                  <c:v>23.853999999999999</c:v>
                </c:pt>
                <c:pt idx="579" formatCode="General">
                  <c:v>23.896000000000001</c:v>
                </c:pt>
                <c:pt idx="580" formatCode="General">
                  <c:v>23.937999999999999</c:v>
                </c:pt>
                <c:pt idx="581" formatCode="General">
                  <c:v>23.978999999999999</c:v>
                </c:pt>
                <c:pt idx="582" formatCode="General">
                  <c:v>24.021000000000001</c:v>
                </c:pt>
                <c:pt idx="583" formatCode="General">
                  <c:v>24.062999999999999</c:v>
                </c:pt>
                <c:pt idx="584" formatCode="General">
                  <c:v>24.103999999999999</c:v>
                </c:pt>
                <c:pt idx="585" formatCode="General">
                  <c:v>24.146000000000001</c:v>
                </c:pt>
                <c:pt idx="586" formatCode="General">
                  <c:v>24.187999999999999</c:v>
                </c:pt>
                <c:pt idx="587" formatCode="General">
                  <c:v>24.228999999999999</c:v>
                </c:pt>
                <c:pt idx="588" formatCode="General">
                  <c:v>24.271000000000001</c:v>
                </c:pt>
                <c:pt idx="589" formatCode="General">
                  <c:v>24.312999999999999</c:v>
                </c:pt>
                <c:pt idx="590" formatCode="General">
                  <c:v>24.353999999999999</c:v>
                </c:pt>
                <c:pt idx="591" formatCode="General">
                  <c:v>24.396000000000001</c:v>
                </c:pt>
                <c:pt idx="592" formatCode="General">
                  <c:v>24.437999999999999</c:v>
                </c:pt>
                <c:pt idx="593" formatCode="General">
                  <c:v>24.478999999999999</c:v>
                </c:pt>
                <c:pt idx="594" formatCode="General">
                  <c:v>24.521000000000001</c:v>
                </c:pt>
                <c:pt idx="595" formatCode="General">
                  <c:v>24.562999999999999</c:v>
                </c:pt>
                <c:pt idx="596" formatCode="General">
                  <c:v>24.603999999999999</c:v>
                </c:pt>
                <c:pt idx="597" formatCode="General">
                  <c:v>24.646000000000001</c:v>
                </c:pt>
                <c:pt idx="598" formatCode="General">
                  <c:v>24.687999999999999</c:v>
                </c:pt>
                <c:pt idx="599" formatCode="General">
                  <c:v>24.728999999999999</c:v>
                </c:pt>
                <c:pt idx="600" formatCode="General">
                  <c:v>24.771000000000001</c:v>
                </c:pt>
                <c:pt idx="601" formatCode="General">
                  <c:v>24.812999999999999</c:v>
                </c:pt>
                <c:pt idx="602" formatCode="General">
                  <c:v>24.853999999999999</c:v>
                </c:pt>
                <c:pt idx="603" formatCode="General">
                  <c:v>24.896000000000001</c:v>
                </c:pt>
                <c:pt idx="604" formatCode="General">
                  <c:v>24.937999999999999</c:v>
                </c:pt>
                <c:pt idx="605" formatCode="General">
                  <c:v>24.978999999999999</c:v>
                </c:pt>
                <c:pt idx="606" formatCode="General">
                  <c:v>25.021000000000001</c:v>
                </c:pt>
                <c:pt idx="607" formatCode="General">
                  <c:v>25.062999999999999</c:v>
                </c:pt>
                <c:pt idx="608" formatCode="General">
                  <c:v>25.103999999999999</c:v>
                </c:pt>
                <c:pt idx="609" formatCode="General">
                  <c:v>25.146000000000001</c:v>
                </c:pt>
                <c:pt idx="610" formatCode="General">
                  <c:v>25.187999999999999</c:v>
                </c:pt>
                <c:pt idx="611" formatCode="General">
                  <c:v>25.228999999999999</c:v>
                </c:pt>
                <c:pt idx="612" formatCode="General">
                  <c:v>25.271000000000001</c:v>
                </c:pt>
                <c:pt idx="613" formatCode="General">
                  <c:v>25.312999999999999</c:v>
                </c:pt>
                <c:pt idx="614" formatCode="General">
                  <c:v>25.353999999999999</c:v>
                </c:pt>
                <c:pt idx="615" formatCode="General">
                  <c:v>25.396000000000001</c:v>
                </c:pt>
                <c:pt idx="616" formatCode="General">
                  <c:v>25.437999999999999</c:v>
                </c:pt>
                <c:pt idx="617" formatCode="General">
                  <c:v>25.478999999999999</c:v>
                </c:pt>
                <c:pt idx="618" formatCode="General">
                  <c:v>25.521000000000001</c:v>
                </c:pt>
                <c:pt idx="619" formatCode="General">
                  <c:v>25.562999999999999</c:v>
                </c:pt>
                <c:pt idx="620" formatCode="General">
                  <c:v>25.603999999999999</c:v>
                </c:pt>
                <c:pt idx="621" formatCode="General">
                  <c:v>25.646000000000001</c:v>
                </c:pt>
                <c:pt idx="622" formatCode="General">
                  <c:v>25.687999999999999</c:v>
                </c:pt>
                <c:pt idx="623" formatCode="General">
                  <c:v>25.728999999999999</c:v>
                </c:pt>
                <c:pt idx="624" formatCode="General">
                  <c:v>25.771000000000001</c:v>
                </c:pt>
                <c:pt idx="625" formatCode="General">
                  <c:v>25.812999999999999</c:v>
                </c:pt>
                <c:pt idx="626" formatCode="General">
                  <c:v>25.853999999999999</c:v>
                </c:pt>
                <c:pt idx="627" formatCode="General">
                  <c:v>25.896000000000001</c:v>
                </c:pt>
                <c:pt idx="628" formatCode="General">
                  <c:v>25.937999999999999</c:v>
                </c:pt>
                <c:pt idx="629" formatCode="General">
                  <c:v>25.978999999999999</c:v>
                </c:pt>
                <c:pt idx="630" formatCode="General">
                  <c:v>26.021000000000001</c:v>
                </c:pt>
                <c:pt idx="631" formatCode="General">
                  <c:v>26.062999999999999</c:v>
                </c:pt>
                <c:pt idx="632" formatCode="General">
                  <c:v>26.103999999999999</c:v>
                </c:pt>
                <c:pt idx="633" formatCode="General">
                  <c:v>26.146000000000001</c:v>
                </c:pt>
                <c:pt idx="634" formatCode="General">
                  <c:v>26.187999999999999</c:v>
                </c:pt>
                <c:pt idx="635" formatCode="General">
                  <c:v>26.228999999999999</c:v>
                </c:pt>
                <c:pt idx="636" formatCode="General">
                  <c:v>26.271000000000001</c:v>
                </c:pt>
                <c:pt idx="637" formatCode="General">
                  <c:v>26.312999999999999</c:v>
                </c:pt>
                <c:pt idx="638" formatCode="General">
                  <c:v>26.353999999999999</c:v>
                </c:pt>
                <c:pt idx="639" formatCode="General">
                  <c:v>26.396000000000001</c:v>
                </c:pt>
                <c:pt idx="640" formatCode="General">
                  <c:v>26.437999999999999</c:v>
                </c:pt>
                <c:pt idx="641" formatCode="General">
                  <c:v>26.478999999999999</c:v>
                </c:pt>
                <c:pt idx="642" formatCode="General">
                  <c:v>26.521000000000001</c:v>
                </c:pt>
                <c:pt idx="643" formatCode="General">
                  <c:v>26.562999999999999</c:v>
                </c:pt>
                <c:pt idx="644" formatCode="General">
                  <c:v>26.603999999999999</c:v>
                </c:pt>
                <c:pt idx="645" formatCode="General">
                  <c:v>26.646000000000001</c:v>
                </c:pt>
                <c:pt idx="646" formatCode="General">
                  <c:v>26.687999999999999</c:v>
                </c:pt>
                <c:pt idx="647" formatCode="General">
                  <c:v>26.728999999999999</c:v>
                </c:pt>
                <c:pt idx="648" formatCode="General">
                  <c:v>26.771000000000001</c:v>
                </c:pt>
                <c:pt idx="649" formatCode="General">
                  <c:v>26.812999999999999</c:v>
                </c:pt>
                <c:pt idx="650" formatCode="General">
                  <c:v>26.853999999999999</c:v>
                </c:pt>
                <c:pt idx="651" formatCode="General">
                  <c:v>26.896000000000001</c:v>
                </c:pt>
                <c:pt idx="652" formatCode="General">
                  <c:v>26.937999999999999</c:v>
                </c:pt>
                <c:pt idx="653" formatCode="General">
                  <c:v>26.978999999999999</c:v>
                </c:pt>
                <c:pt idx="654" formatCode="General">
                  <c:v>27.021000000000001</c:v>
                </c:pt>
                <c:pt idx="655" formatCode="General">
                  <c:v>27.062999999999999</c:v>
                </c:pt>
                <c:pt idx="656" formatCode="General">
                  <c:v>27.103999999999999</c:v>
                </c:pt>
                <c:pt idx="657" formatCode="General">
                  <c:v>27.146000000000001</c:v>
                </c:pt>
                <c:pt idx="658" formatCode="General">
                  <c:v>27.187999999999999</c:v>
                </c:pt>
                <c:pt idx="659" formatCode="General">
                  <c:v>27.228999999999999</c:v>
                </c:pt>
                <c:pt idx="660" formatCode="General">
                  <c:v>27.271000000000001</c:v>
                </c:pt>
                <c:pt idx="661" formatCode="General">
                  <c:v>27.312999999999999</c:v>
                </c:pt>
                <c:pt idx="662" formatCode="General">
                  <c:v>27.353999999999999</c:v>
                </c:pt>
                <c:pt idx="663" formatCode="General">
                  <c:v>27.396000000000001</c:v>
                </c:pt>
                <c:pt idx="664" formatCode="General">
                  <c:v>27.437999999999999</c:v>
                </c:pt>
                <c:pt idx="665" formatCode="General">
                  <c:v>27.478999999999999</c:v>
                </c:pt>
                <c:pt idx="666" formatCode="General">
                  <c:v>27.521000000000001</c:v>
                </c:pt>
                <c:pt idx="667" formatCode="General">
                  <c:v>27.562999999999999</c:v>
                </c:pt>
                <c:pt idx="668" formatCode="General">
                  <c:v>27.603999999999999</c:v>
                </c:pt>
                <c:pt idx="669" formatCode="General">
                  <c:v>27.646000000000001</c:v>
                </c:pt>
                <c:pt idx="670" formatCode="General">
                  <c:v>27.687999999999999</c:v>
                </c:pt>
                <c:pt idx="671" formatCode="General">
                  <c:v>27.728999999999999</c:v>
                </c:pt>
                <c:pt idx="672" formatCode="General">
                  <c:v>27.771000000000001</c:v>
                </c:pt>
                <c:pt idx="673" formatCode="General">
                  <c:v>27.812999999999999</c:v>
                </c:pt>
                <c:pt idx="674" formatCode="General">
                  <c:v>27.853999999999999</c:v>
                </c:pt>
                <c:pt idx="675" formatCode="General">
                  <c:v>27.896000000000001</c:v>
                </c:pt>
                <c:pt idx="676" formatCode="General">
                  <c:v>27.937999999999999</c:v>
                </c:pt>
                <c:pt idx="677" formatCode="General">
                  <c:v>27.978999999999999</c:v>
                </c:pt>
                <c:pt idx="678" formatCode="General">
                  <c:v>28.021000000000001</c:v>
                </c:pt>
              </c:numCache>
            </c:numRef>
          </c:cat>
          <c:val>
            <c:numRef>
              <c:f>Feb!$M$11:$M$689</c:f>
              <c:numCache>
                <c:formatCode>General</c:formatCode>
                <c:ptCount val="679"/>
                <c:pt idx="0">
                  <c:v>3.5910000000000011</c:v>
                </c:pt>
                <c:pt idx="1">
                  <c:v>3.5590000000000011</c:v>
                </c:pt>
                <c:pt idx="2">
                  <c:v>3.5280000000000022</c:v>
                </c:pt>
                <c:pt idx="3">
                  <c:v>3.4639999999999986</c:v>
                </c:pt>
                <c:pt idx="4">
                  <c:v>3.3360000000000021</c:v>
                </c:pt>
                <c:pt idx="5">
                  <c:v>3.0820000000000007</c:v>
                </c:pt>
                <c:pt idx="6">
                  <c:v>2.8740000000000023</c:v>
                </c:pt>
                <c:pt idx="7">
                  <c:v>2.8630000000000031</c:v>
                </c:pt>
                <c:pt idx="8">
                  <c:v>2.8000000000000007</c:v>
                </c:pt>
                <c:pt idx="9">
                  <c:v>2.6749999999999972</c:v>
                </c:pt>
                <c:pt idx="10">
                  <c:v>2.5650000000000013</c:v>
                </c:pt>
                <c:pt idx="11">
                  <c:v>2.5700000000000003</c:v>
                </c:pt>
                <c:pt idx="12">
                  <c:v>2.4379999999999988</c:v>
                </c:pt>
                <c:pt idx="13">
                  <c:v>4.2950000000000017</c:v>
                </c:pt>
                <c:pt idx="14">
                  <c:v>3.7920000000000016</c:v>
                </c:pt>
                <c:pt idx="15">
                  <c:v>4.1209999999999987</c:v>
                </c:pt>
                <c:pt idx="16">
                  <c:v>4.2119999999999997</c:v>
                </c:pt>
                <c:pt idx="17">
                  <c:v>4.4450000000000003</c:v>
                </c:pt>
                <c:pt idx="18">
                  <c:v>4.5489999999999995</c:v>
                </c:pt>
                <c:pt idx="19">
                  <c:v>4.7840000000000025</c:v>
                </c:pt>
                <c:pt idx="20">
                  <c:v>5.6409999999999982</c:v>
                </c:pt>
                <c:pt idx="21">
                  <c:v>4.9480000000000004</c:v>
                </c:pt>
                <c:pt idx="22">
                  <c:v>4.8180000000000014</c:v>
                </c:pt>
                <c:pt idx="23">
                  <c:v>4.2740000000000009</c:v>
                </c:pt>
                <c:pt idx="24">
                  <c:v>4.7140000000000022</c:v>
                </c:pt>
                <c:pt idx="25">
                  <c:v>4.0589999999999975</c:v>
                </c:pt>
                <c:pt idx="26">
                  <c:v>4.4610000000000021</c:v>
                </c:pt>
                <c:pt idx="27">
                  <c:v>3.6739999999999995</c:v>
                </c:pt>
                <c:pt idx="28">
                  <c:v>4.0869999999999997</c:v>
                </c:pt>
                <c:pt idx="29">
                  <c:v>4.0219999999999985</c:v>
                </c:pt>
                <c:pt idx="30">
                  <c:v>3.2300000000000004</c:v>
                </c:pt>
                <c:pt idx="31">
                  <c:v>3.078000000000003</c:v>
                </c:pt>
                <c:pt idx="32">
                  <c:v>2.9319999999999986</c:v>
                </c:pt>
                <c:pt idx="33">
                  <c:v>2.796999999999997</c:v>
                </c:pt>
                <c:pt idx="34">
                  <c:v>2.6660000000000004</c:v>
                </c:pt>
                <c:pt idx="35">
                  <c:v>3.0740000000000016</c:v>
                </c:pt>
                <c:pt idx="36">
                  <c:v>2.980000000000004</c:v>
                </c:pt>
                <c:pt idx="37">
                  <c:v>4.607999999999997</c:v>
                </c:pt>
                <c:pt idx="38">
                  <c:v>6.490000000000002</c:v>
                </c:pt>
                <c:pt idx="39">
                  <c:v>6.9810000000000016</c:v>
                </c:pt>
                <c:pt idx="40">
                  <c:v>7.0990000000000038</c:v>
                </c:pt>
                <c:pt idx="41">
                  <c:v>7.3800000000000026</c:v>
                </c:pt>
                <c:pt idx="42">
                  <c:v>7.4619999999999962</c:v>
                </c:pt>
                <c:pt idx="43">
                  <c:v>7.5919999999999987</c:v>
                </c:pt>
                <c:pt idx="44">
                  <c:v>8.4750000000000014</c:v>
                </c:pt>
                <c:pt idx="45">
                  <c:v>7.8790000000000049</c:v>
                </c:pt>
                <c:pt idx="46">
                  <c:v>7.5360000000000014</c:v>
                </c:pt>
                <c:pt idx="47">
                  <c:v>6.3370000000000033</c:v>
                </c:pt>
                <c:pt idx="48">
                  <c:v>4.0670000000000002</c:v>
                </c:pt>
                <c:pt idx="49">
                  <c:v>4.4450000000000003</c:v>
                </c:pt>
                <c:pt idx="50">
                  <c:v>4.7700000000000031</c:v>
                </c:pt>
                <c:pt idx="51">
                  <c:v>3.9769999999999968</c:v>
                </c:pt>
                <c:pt idx="52">
                  <c:v>4.3449999999999989</c:v>
                </c:pt>
                <c:pt idx="53">
                  <c:v>4.1929999999999978</c:v>
                </c:pt>
                <c:pt idx="54">
                  <c:v>3.357999999999997</c:v>
                </c:pt>
                <c:pt idx="55">
                  <c:v>3.1180000000000021</c:v>
                </c:pt>
                <c:pt idx="56">
                  <c:v>2.9139999999999944</c:v>
                </c:pt>
                <c:pt idx="57">
                  <c:v>2.570999999999998</c:v>
                </c:pt>
                <c:pt idx="58">
                  <c:v>2.4749999999999943</c:v>
                </c:pt>
                <c:pt idx="59">
                  <c:v>3.0160000000000053</c:v>
                </c:pt>
                <c:pt idx="60">
                  <c:v>2.7809999999999988</c:v>
                </c:pt>
                <c:pt idx="61">
                  <c:v>4.0959999999999965</c:v>
                </c:pt>
                <c:pt idx="62">
                  <c:v>5.9990000000000023</c:v>
                </c:pt>
                <c:pt idx="63">
                  <c:v>6.5429999999999993</c:v>
                </c:pt>
                <c:pt idx="64">
                  <c:v>6.6390000000000029</c:v>
                </c:pt>
                <c:pt idx="65">
                  <c:v>6.9029999999999987</c:v>
                </c:pt>
                <c:pt idx="66">
                  <c:v>6.992999999999995</c:v>
                </c:pt>
                <c:pt idx="67">
                  <c:v>7.1450000000000031</c:v>
                </c:pt>
                <c:pt idx="68">
                  <c:v>7.9660000000000011</c:v>
                </c:pt>
                <c:pt idx="69">
                  <c:v>7.1660000000000039</c:v>
                </c:pt>
                <c:pt idx="70">
                  <c:v>7.0549999999999997</c:v>
                </c:pt>
                <c:pt idx="71">
                  <c:v>7.1929999999999978</c:v>
                </c:pt>
                <c:pt idx="72">
                  <c:v>4.7010000000000005</c:v>
                </c:pt>
                <c:pt idx="73">
                  <c:v>4.421999999999997</c:v>
                </c:pt>
                <c:pt idx="74">
                  <c:v>4.7899999999999991</c:v>
                </c:pt>
                <c:pt idx="75">
                  <c:v>3.9949999999999974</c:v>
                </c:pt>
                <c:pt idx="76">
                  <c:v>4.3649999999999949</c:v>
                </c:pt>
                <c:pt idx="77">
                  <c:v>4.2169999999999987</c:v>
                </c:pt>
                <c:pt idx="78">
                  <c:v>3.3790000000000049</c:v>
                </c:pt>
                <c:pt idx="79">
                  <c:v>3.1469999999999985</c:v>
                </c:pt>
                <c:pt idx="80">
                  <c:v>2.9739999999999966</c:v>
                </c:pt>
                <c:pt idx="81">
                  <c:v>2.8140000000000001</c:v>
                </c:pt>
                <c:pt idx="82">
                  <c:v>2.6649999999999991</c:v>
                </c:pt>
                <c:pt idx="83">
                  <c:v>2.9299999999999997</c:v>
                </c:pt>
                <c:pt idx="84">
                  <c:v>2.7079999999999984</c:v>
                </c:pt>
                <c:pt idx="85">
                  <c:v>4.0019999999999953</c:v>
                </c:pt>
                <c:pt idx="86">
                  <c:v>5.9029999999999987</c:v>
                </c:pt>
                <c:pt idx="87">
                  <c:v>6.2540000000000049</c:v>
                </c:pt>
                <c:pt idx="88">
                  <c:v>6.3699999999999974</c:v>
                </c:pt>
                <c:pt idx="89">
                  <c:v>6.6650000000000063</c:v>
                </c:pt>
                <c:pt idx="90">
                  <c:v>6.7580000000000027</c:v>
                </c:pt>
                <c:pt idx="91">
                  <c:v>6.9259999999999948</c:v>
                </c:pt>
                <c:pt idx="92">
                  <c:v>7.6679999999999993</c:v>
                </c:pt>
                <c:pt idx="93">
                  <c:v>6.9849999999999994</c:v>
                </c:pt>
                <c:pt idx="94">
                  <c:v>6.9220000000000041</c:v>
                </c:pt>
                <c:pt idx="95">
                  <c:v>7.125</c:v>
                </c:pt>
                <c:pt idx="96">
                  <c:v>4.6209999999999951</c:v>
                </c:pt>
                <c:pt idx="97">
                  <c:v>4.394999999999996</c:v>
                </c:pt>
                <c:pt idx="98">
                  <c:v>4.7759999999999962</c:v>
                </c:pt>
                <c:pt idx="99">
                  <c:v>4.0290000000000035</c:v>
                </c:pt>
                <c:pt idx="100">
                  <c:v>4.3800000000000026</c:v>
                </c:pt>
                <c:pt idx="101">
                  <c:v>4.1159999999999997</c:v>
                </c:pt>
                <c:pt idx="102">
                  <c:v>3.2650000000000006</c:v>
                </c:pt>
                <c:pt idx="103">
                  <c:v>2.9799999999999969</c:v>
                </c:pt>
                <c:pt idx="104">
                  <c:v>2.8060000000000045</c:v>
                </c:pt>
                <c:pt idx="105">
                  <c:v>2.6430000000000007</c:v>
                </c:pt>
                <c:pt idx="106">
                  <c:v>2.4840000000000018</c:v>
                </c:pt>
                <c:pt idx="107">
                  <c:v>2.7389999999999972</c:v>
                </c:pt>
                <c:pt idx="108">
                  <c:v>2.490000000000002</c:v>
                </c:pt>
                <c:pt idx="109">
                  <c:v>3.8320000000000007</c:v>
                </c:pt>
                <c:pt idx="110">
                  <c:v>5.767000000000003</c:v>
                </c:pt>
                <c:pt idx="111">
                  <c:v>6.3870000000000005</c:v>
                </c:pt>
                <c:pt idx="112">
                  <c:v>6.4930000000000021</c:v>
                </c:pt>
                <c:pt idx="113">
                  <c:v>6.7099999999999937</c:v>
                </c:pt>
                <c:pt idx="114">
                  <c:v>6.8360000000000056</c:v>
                </c:pt>
                <c:pt idx="115">
                  <c:v>7.2310000000000016</c:v>
                </c:pt>
                <c:pt idx="116">
                  <c:v>7.9200000000000017</c:v>
                </c:pt>
                <c:pt idx="117">
                  <c:v>6.9989999999999952</c:v>
                </c:pt>
                <c:pt idx="118">
                  <c:v>6.8909999999999982</c:v>
                </c:pt>
                <c:pt idx="119">
                  <c:v>7.0379999999999967</c:v>
                </c:pt>
                <c:pt idx="120">
                  <c:v>4.5390000000000015</c:v>
                </c:pt>
                <c:pt idx="121">
                  <c:v>4.2680000000000007</c:v>
                </c:pt>
                <c:pt idx="122">
                  <c:v>4.6589999999999989</c:v>
                </c:pt>
                <c:pt idx="123">
                  <c:v>3.9699999999999989</c:v>
                </c:pt>
                <c:pt idx="124">
                  <c:v>4.3449999999999989</c:v>
                </c:pt>
                <c:pt idx="125">
                  <c:v>4.1950000000000003</c:v>
                </c:pt>
                <c:pt idx="126">
                  <c:v>3.3419999999999987</c:v>
                </c:pt>
                <c:pt idx="127">
                  <c:v>2.9899999999999949</c:v>
                </c:pt>
                <c:pt idx="128">
                  <c:v>2.7980000000000018</c:v>
                </c:pt>
                <c:pt idx="129">
                  <c:v>2.529999999999994</c:v>
                </c:pt>
                <c:pt idx="130">
                  <c:v>2.4080000000000013</c:v>
                </c:pt>
                <c:pt idx="131">
                  <c:v>2.7920000000000016</c:v>
                </c:pt>
                <c:pt idx="132">
                  <c:v>2.6259999999999977</c:v>
                </c:pt>
                <c:pt idx="133">
                  <c:v>4.0589999999999975</c:v>
                </c:pt>
                <c:pt idx="134">
                  <c:v>5.9890000000000043</c:v>
                </c:pt>
                <c:pt idx="135">
                  <c:v>6.5720000000000027</c:v>
                </c:pt>
                <c:pt idx="136">
                  <c:v>6.6829999999999998</c:v>
                </c:pt>
                <c:pt idx="137">
                  <c:v>6.9059999999999988</c:v>
                </c:pt>
                <c:pt idx="138">
                  <c:v>6.9329999999999998</c:v>
                </c:pt>
                <c:pt idx="139">
                  <c:v>6.9420000000000002</c:v>
                </c:pt>
                <c:pt idx="140">
                  <c:v>7.7160000000000011</c:v>
                </c:pt>
                <c:pt idx="141">
                  <c:v>7.070999999999998</c:v>
                </c:pt>
                <c:pt idx="142">
                  <c:v>6.9010000000000034</c:v>
                </c:pt>
                <c:pt idx="143">
                  <c:v>6.8060000000000045</c:v>
                </c:pt>
                <c:pt idx="144">
                  <c:v>4.3440000000000012</c:v>
                </c:pt>
                <c:pt idx="145">
                  <c:v>4.1859999999999999</c:v>
                </c:pt>
                <c:pt idx="146">
                  <c:v>4.5749999999999957</c:v>
                </c:pt>
                <c:pt idx="147">
                  <c:v>3.8829999999999956</c:v>
                </c:pt>
                <c:pt idx="148">
                  <c:v>4.2560000000000002</c:v>
                </c:pt>
                <c:pt idx="149">
                  <c:v>4.1039999999999992</c:v>
                </c:pt>
                <c:pt idx="150">
                  <c:v>3.2349999999999994</c:v>
                </c:pt>
                <c:pt idx="151">
                  <c:v>2.8340000000000032</c:v>
                </c:pt>
                <c:pt idx="152">
                  <c:v>2.6610000000000014</c:v>
                </c:pt>
                <c:pt idx="153">
                  <c:v>2.5009999999999977</c:v>
                </c:pt>
                <c:pt idx="154">
                  <c:v>2.402000000000001</c:v>
                </c:pt>
                <c:pt idx="155">
                  <c:v>3.3980000000000032</c:v>
                </c:pt>
                <c:pt idx="156">
                  <c:v>2.8230000000000004</c:v>
                </c:pt>
                <c:pt idx="157">
                  <c:v>3.7740000000000009</c:v>
                </c:pt>
                <c:pt idx="158">
                  <c:v>3.2409999999999997</c:v>
                </c:pt>
                <c:pt idx="159">
                  <c:v>3.9230000000000018</c:v>
                </c:pt>
                <c:pt idx="160">
                  <c:v>4.0259999999999962</c:v>
                </c:pt>
                <c:pt idx="161">
                  <c:v>4.1049999999999969</c:v>
                </c:pt>
                <c:pt idx="162">
                  <c:v>4.088000000000001</c:v>
                </c:pt>
                <c:pt idx="163">
                  <c:v>3.9780000000000015</c:v>
                </c:pt>
                <c:pt idx="164">
                  <c:v>4.6600000000000037</c:v>
                </c:pt>
                <c:pt idx="165">
                  <c:v>4.1769999999999996</c:v>
                </c:pt>
                <c:pt idx="166">
                  <c:v>4.0480000000000018</c:v>
                </c:pt>
                <c:pt idx="167">
                  <c:v>3.634999999999998</c:v>
                </c:pt>
                <c:pt idx="168">
                  <c:v>4.1509999999999962</c:v>
                </c:pt>
                <c:pt idx="169">
                  <c:v>3.9160000000000039</c:v>
                </c:pt>
                <c:pt idx="170">
                  <c:v>4.3389999999999986</c:v>
                </c:pt>
                <c:pt idx="171">
                  <c:v>3.6739999999999995</c:v>
                </c:pt>
                <c:pt idx="172">
                  <c:v>4.0680000000000049</c:v>
                </c:pt>
                <c:pt idx="173">
                  <c:v>3.9359999999999999</c:v>
                </c:pt>
                <c:pt idx="174">
                  <c:v>3.1099999999999994</c:v>
                </c:pt>
                <c:pt idx="175">
                  <c:v>2.8299999999999983</c:v>
                </c:pt>
                <c:pt idx="176">
                  <c:v>2.6559999999999988</c:v>
                </c:pt>
                <c:pt idx="177">
                  <c:v>2.3909999999999982</c:v>
                </c:pt>
                <c:pt idx="178">
                  <c:v>2.355000000000004</c:v>
                </c:pt>
                <c:pt idx="179">
                  <c:v>3.2550000000000026</c:v>
                </c:pt>
                <c:pt idx="180">
                  <c:v>3.0829999999999984</c:v>
                </c:pt>
                <c:pt idx="181">
                  <c:v>4.0969999999999942</c:v>
                </c:pt>
                <c:pt idx="182">
                  <c:v>3.5120000000000005</c:v>
                </c:pt>
                <c:pt idx="183">
                  <c:v>3.8290000000000006</c:v>
                </c:pt>
                <c:pt idx="184">
                  <c:v>3.8669999999999973</c:v>
                </c:pt>
                <c:pt idx="185">
                  <c:v>3.9869999999999948</c:v>
                </c:pt>
                <c:pt idx="186">
                  <c:v>4.1159999999999997</c:v>
                </c:pt>
                <c:pt idx="187">
                  <c:v>4.3969999999999985</c:v>
                </c:pt>
                <c:pt idx="188">
                  <c:v>5.1970000000000027</c:v>
                </c:pt>
                <c:pt idx="189">
                  <c:v>4.6000000000000014</c:v>
                </c:pt>
                <c:pt idx="190">
                  <c:v>4.4690000000000012</c:v>
                </c:pt>
                <c:pt idx="191">
                  <c:v>3.9269999999999996</c:v>
                </c:pt>
                <c:pt idx="192">
                  <c:v>4.3819999999999979</c:v>
                </c:pt>
                <c:pt idx="193">
                  <c:v>4.0339999999999989</c:v>
                </c:pt>
                <c:pt idx="194">
                  <c:v>4.4390000000000001</c:v>
                </c:pt>
                <c:pt idx="195">
                  <c:v>3.7160000000000011</c:v>
                </c:pt>
                <c:pt idx="196">
                  <c:v>4.1000000000000014</c:v>
                </c:pt>
                <c:pt idx="197">
                  <c:v>3.9610000000000056</c:v>
                </c:pt>
                <c:pt idx="198">
                  <c:v>3.1340000000000003</c:v>
                </c:pt>
                <c:pt idx="199">
                  <c:v>2.9039999999999964</c:v>
                </c:pt>
                <c:pt idx="200">
                  <c:v>2.7180000000000035</c:v>
                </c:pt>
                <c:pt idx="201">
                  <c:v>2.4489999999999981</c:v>
                </c:pt>
                <c:pt idx="202">
                  <c:v>2.3960000000000008</c:v>
                </c:pt>
                <c:pt idx="203">
                  <c:v>3.2830000000000013</c:v>
                </c:pt>
                <c:pt idx="204">
                  <c:v>3.1310000000000002</c:v>
                </c:pt>
                <c:pt idx="205">
                  <c:v>4.2109999999999985</c:v>
                </c:pt>
                <c:pt idx="206">
                  <c:v>6.0940000000000012</c:v>
                </c:pt>
                <c:pt idx="207">
                  <c:v>6.5039999999999978</c:v>
                </c:pt>
                <c:pt idx="208">
                  <c:v>6.4690000000000012</c:v>
                </c:pt>
                <c:pt idx="209">
                  <c:v>6.5559999999999974</c:v>
                </c:pt>
                <c:pt idx="210">
                  <c:v>6.6280000000000001</c:v>
                </c:pt>
                <c:pt idx="211">
                  <c:v>6.7409999999999997</c:v>
                </c:pt>
                <c:pt idx="212">
                  <c:v>7.509999999999998</c:v>
                </c:pt>
                <c:pt idx="213">
                  <c:v>6.9269999999999996</c:v>
                </c:pt>
                <c:pt idx="214">
                  <c:v>6.8100000000000023</c:v>
                </c:pt>
                <c:pt idx="215">
                  <c:v>6.884999999999998</c:v>
                </c:pt>
                <c:pt idx="216">
                  <c:v>4.3489999999999966</c:v>
                </c:pt>
                <c:pt idx="217">
                  <c:v>4.0620000000000047</c:v>
                </c:pt>
                <c:pt idx="218">
                  <c:v>4.4250000000000043</c:v>
                </c:pt>
                <c:pt idx="219">
                  <c:v>3.625</c:v>
                </c:pt>
                <c:pt idx="220">
                  <c:v>3.982999999999997</c:v>
                </c:pt>
                <c:pt idx="221">
                  <c:v>3.777000000000001</c:v>
                </c:pt>
                <c:pt idx="222">
                  <c:v>2.9399999999999977</c:v>
                </c:pt>
                <c:pt idx="223">
                  <c:v>2.6989999999999981</c:v>
                </c:pt>
                <c:pt idx="224">
                  <c:v>2.5150000000000006</c:v>
                </c:pt>
                <c:pt idx="225">
                  <c:v>2.2929999999999993</c:v>
                </c:pt>
                <c:pt idx="226">
                  <c:v>2.2299999999999969</c:v>
                </c:pt>
                <c:pt idx="227">
                  <c:v>3.1550000000000011</c:v>
                </c:pt>
                <c:pt idx="228">
                  <c:v>3.0120000000000005</c:v>
                </c:pt>
                <c:pt idx="229">
                  <c:v>4.1550000000000011</c:v>
                </c:pt>
                <c:pt idx="230">
                  <c:v>6.0559999999999974</c:v>
                </c:pt>
                <c:pt idx="231">
                  <c:v>6.57</c:v>
                </c:pt>
                <c:pt idx="232">
                  <c:v>6.6419999999999959</c:v>
                </c:pt>
                <c:pt idx="233">
                  <c:v>6.7929999999999993</c:v>
                </c:pt>
                <c:pt idx="234">
                  <c:v>6.8990000000000009</c:v>
                </c:pt>
                <c:pt idx="235">
                  <c:v>7.152000000000001</c:v>
                </c:pt>
                <c:pt idx="236">
                  <c:v>7.9510000000000005</c:v>
                </c:pt>
                <c:pt idx="237">
                  <c:v>7.4359999999999999</c:v>
                </c:pt>
                <c:pt idx="238">
                  <c:v>7.3030000000000044</c:v>
                </c:pt>
                <c:pt idx="239">
                  <c:v>7.1170000000000044</c:v>
                </c:pt>
                <c:pt idx="240">
                  <c:v>4.5889999999999986</c:v>
                </c:pt>
                <c:pt idx="241">
                  <c:v>4.267000000000003</c:v>
                </c:pt>
                <c:pt idx="242">
                  <c:v>4.6400000000000006</c:v>
                </c:pt>
                <c:pt idx="243">
                  <c:v>3.8440000000000012</c:v>
                </c:pt>
                <c:pt idx="244">
                  <c:v>4.2079999999999984</c:v>
                </c:pt>
                <c:pt idx="245">
                  <c:v>4.0039999999999978</c:v>
                </c:pt>
                <c:pt idx="246">
                  <c:v>3.1540000000000035</c:v>
                </c:pt>
                <c:pt idx="247">
                  <c:v>2.8709999999999951</c:v>
                </c:pt>
                <c:pt idx="248">
                  <c:v>2.6989999999999981</c:v>
                </c:pt>
                <c:pt idx="249">
                  <c:v>2.5390000000000015</c:v>
                </c:pt>
                <c:pt idx="250">
                  <c:v>2.4100000000000037</c:v>
                </c:pt>
                <c:pt idx="251">
                  <c:v>2.8840000000000003</c:v>
                </c:pt>
                <c:pt idx="252">
                  <c:v>2.722999999999999</c:v>
                </c:pt>
                <c:pt idx="253">
                  <c:v>4.1109999999999971</c:v>
                </c:pt>
                <c:pt idx="254">
                  <c:v>6.0470000000000041</c:v>
                </c:pt>
                <c:pt idx="255">
                  <c:v>6.6859999999999999</c:v>
                </c:pt>
                <c:pt idx="256">
                  <c:v>6.7520000000000024</c:v>
                </c:pt>
                <c:pt idx="257">
                  <c:v>6.847999999999999</c:v>
                </c:pt>
                <c:pt idx="258">
                  <c:v>6.9359999999999999</c:v>
                </c:pt>
                <c:pt idx="259">
                  <c:v>7.1129999999999995</c:v>
                </c:pt>
                <c:pt idx="260">
                  <c:v>7.8799999999999955</c:v>
                </c:pt>
                <c:pt idx="261">
                  <c:v>7.0750000000000028</c:v>
                </c:pt>
                <c:pt idx="262">
                  <c:v>7.0129999999999981</c:v>
                </c:pt>
                <c:pt idx="263">
                  <c:v>7.1729999999999947</c:v>
                </c:pt>
                <c:pt idx="264">
                  <c:v>4.6229999999999976</c:v>
                </c:pt>
                <c:pt idx="265">
                  <c:v>4.2360000000000042</c:v>
                </c:pt>
                <c:pt idx="266">
                  <c:v>4.6069999999999993</c:v>
                </c:pt>
                <c:pt idx="267">
                  <c:v>3.8130000000000024</c:v>
                </c:pt>
                <c:pt idx="268">
                  <c:v>4.1869999999999976</c:v>
                </c:pt>
                <c:pt idx="269">
                  <c:v>4.0390000000000015</c:v>
                </c:pt>
                <c:pt idx="270">
                  <c:v>3.1839999999999975</c:v>
                </c:pt>
                <c:pt idx="271">
                  <c:v>2.8210000000000051</c:v>
                </c:pt>
                <c:pt idx="272">
                  <c:v>2.5820000000000007</c:v>
                </c:pt>
                <c:pt idx="273">
                  <c:v>2.070999999999998</c:v>
                </c:pt>
                <c:pt idx="274">
                  <c:v>1.9590000000000032</c:v>
                </c:pt>
                <c:pt idx="275">
                  <c:v>2.4650000000000034</c:v>
                </c:pt>
                <c:pt idx="276">
                  <c:v>2.4029999999999987</c:v>
                </c:pt>
                <c:pt idx="277">
                  <c:v>4.0720000000000027</c:v>
                </c:pt>
                <c:pt idx="278">
                  <c:v>5.9780000000000015</c:v>
                </c:pt>
                <c:pt idx="279">
                  <c:v>6.4740000000000038</c:v>
                </c:pt>
                <c:pt idx="280">
                  <c:v>6.5559999999999974</c:v>
                </c:pt>
                <c:pt idx="281">
                  <c:v>6.8019999999999996</c:v>
                </c:pt>
                <c:pt idx="282">
                  <c:v>6.9249999999999972</c:v>
                </c:pt>
                <c:pt idx="283">
                  <c:v>7.2530000000000001</c:v>
                </c:pt>
                <c:pt idx="284">
                  <c:v>7.9439999999999955</c:v>
                </c:pt>
                <c:pt idx="285">
                  <c:v>7.0929999999999964</c:v>
                </c:pt>
                <c:pt idx="286">
                  <c:v>7.0050000000000026</c:v>
                </c:pt>
                <c:pt idx="287">
                  <c:v>7.0529999999999973</c:v>
                </c:pt>
                <c:pt idx="288">
                  <c:v>4.5120000000000005</c:v>
                </c:pt>
                <c:pt idx="289">
                  <c:v>4.1880000000000024</c:v>
                </c:pt>
                <c:pt idx="290">
                  <c:v>4.5690000000000026</c:v>
                </c:pt>
                <c:pt idx="291">
                  <c:v>3.8250000000000028</c:v>
                </c:pt>
                <c:pt idx="292">
                  <c:v>4.1970000000000027</c:v>
                </c:pt>
                <c:pt idx="293">
                  <c:v>4.0459999999999994</c:v>
                </c:pt>
                <c:pt idx="294">
                  <c:v>3.2000000000000028</c:v>
                </c:pt>
                <c:pt idx="295">
                  <c:v>2.8999999999999986</c:v>
                </c:pt>
                <c:pt idx="296">
                  <c:v>2.6950000000000003</c:v>
                </c:pt>
                <c:pt idx="297">
                  <c:v>2.3559999999999945</c:v>
                </c:pt>
                <c:pt idx="298">
                  <c:v>2.2430000000000021</c:v>
                </c:pt>
                <c:pt idx="299">
                  <c:v>2.7149999999999963</c:v>
                </c:pt>
                <c:pt idx="300">
                  <c:v>2.4370000000000047</c:v>
                </c:pt>
                <c:pt idx="301">
                  <c:v>3.972999999999999</c:v>
                </c:pt>
                <c:pt idx="302">
                  <c:v>5.8389999999999986</c:v>
                </c:pt>
                <c:pt idx="303">
                  <c:v>6.6390000000000029</c:v>
                </c:pt>
                <c:pt idx="304">
                  <c:v>6.7730000000000032</c:v>
                </c:pt>
                <c:pt idx="305">
                  <c:v>6.9980000000000047</c:v>
                </c:pt>
                <c:pt idx="306">
                  <c:v>6.9739999999999966</c:v>
                </c:pt>
                <c:pt idx="307">
                  <c:v>7.0139999999999958</c:v>
                </c:pt>
                <c:pt idx="308">
                  <c:v>7.6780000000000044</c:v>
                </c:pt>
                <c:pt idx="309">
                  <c:v>6.7079999999999984</c:v>
                </c:pt>
                <c:pt idx="310">
                  <c:v>6.5739999999999981</c:v>
                </c:pt>
                <c:pt idx="311">
                  <c:v>6.5839999999999961</c:v>
                </c:pt>
                <c:pt idx="312">
                  <c:v>4.1080000000000041</c:v>
                </c:pt>
                <c:pt idx="313">
                  <c:v>3.8939999999999984</c:v>
                </c:pt>
                <c:pt idx="314">
                  <c:v>4.2789999999999964</c:v>
                </c:pt>
                <c:pt idx="315">
                  <c:v>3.5390000000000015</c:v>
                </c:pt>
                <c:pt idx="316">
                  <c:v>3.9110000000000014</c:v>
                </c:pt>
                <c:pt idx="317">
                  <c:v>3.713000000000001</c:v>
                </c:pt>
                <c:pt idx="318">
                  <c:v>2.8700000000000045</c:v>
                </c:pt>
                <c:pt idx="319">
                  <c:v>2.5300000000000011</c:v>
                </c:pt>
                <c:pt idx="320">
                  <c:v>2.3400000000000034</c:v>
                </c:pt>
                <c:pt idx="321">
                  <c:v>2.0039999999999978</c:v>
                </c:pt>
                <c:pt idx="322">
                  <c:v>1.9570000000000007</c:v>
                </c:pt>
                <c:pt idx="323">
                  <c:v>2.6569999999999965</c:v>
                </c:pt>
                <c:pt idx="324">
                  <c:v>2.3840000000000003</c:v>
                </c:pt>
                <c:pt idx="325">
                  <c:v>3.6730000000000018</c:v>
                </c:pt>
                <c:pt idx="326">
                  <c:v>3.0910000000000011</c:v>
                </c:pt>
                <c:pt idx="327">
                  <c:v>3.8680000000000021</c:v>
                </c:pt>
                <c:pt idx="328">
                  <c:v>3.9759999999999991</c:v>
                </c:pt>
                <c:pt idx="329">
                  <c:v>4.1910000000000025</c:v>
                </c:pt>
                <c:pt idx="330">
                  <c:v>4.1660000000000039</c:v>
                </c:pt>
                <c:pt idx="331">
                  <c:v>4.1960000000000051</c:v>
                </c:pt>
                <c:pt idx="332">
                  <c:v>4.921999999999997</c:v>
                </c:pt>
                <c:pt idx="333">
                  <c:v>4.1559999999999988</c:v>
                </c:pt>
                <c:pt idx="334">
                  <c:v>3.9650000000000034</c:v>
                </c:pt>
                <c:pt idx="335">
                  <c:v>3.3220000000000027</c:v>
                </c:pt>
                <c:pt idx="336">
                  <c:v>3.8329999999999984</c:v>
                </c:pt>
                <c:pt idx="337">
                  <c:v>3.5619999999999976</c:v>
                </c:pt>
                <c:pt idx="338">
                  <c:v>3.9880000000000067</c:v>
                </c:pt>
                <c:pt idx="339">
                  <c:v>3.2789999999999964</c:v>
                </c:pt>
                <c:pt idx="340">
                  <c:v>3.6740000000000066</c:v>
                </c:pt>
                <c:pt idx="341">
                  <c:v>3.4960000000000022</c:v>
                </c:pt>
                <c:pt idx="342">
                  <c:v>2.661999999999999</c:v>
                </c:pt>
                <c:pt idx="343">
                  <c:v>2.2830000000000013</c:v>
                </c:pt>
                <c:pt idx="344">
                  <c:v>2.1140000000000043</c:v>
                </c:pt>
                <c:pt idx="345">
                  <c:v>1.8539999999999992</c:v>
                </c:pt>
                <c:pt idx="346">
                  <c:v>1.7830000000000013</c:v>
                </c:pt>
                <c:pt idx="347">
                  <c:v>2.365000000000002</c:v>
                </c:pt>
                <c:pt idx="348">
                  <c:v>2.1400000000000006</c:v>
                </c:pt>
                <c:pt idx="349">
                  <c:v>3.607999999999997</c:v>
                </c:pt>
                <c:pt idx="350">
                  <c:v>3.0549999999999997</c:v>
                </c:pt>
                <c:pt idx="351">
                  <c:v>3.8460000000000036</c:v>
                </c:pt>
                <c:pt idx="352">
                  <c:v>4.0060000000000002</c:v>
                </c:pt>
                <c:pt idx="353">
                  <c:v>4.3879999999999981</c:v>
                </c:pt>
                <c:pt idx="354">
                  <c:v>4.419000000000004</c:v>
                </c:pt>
                <c:pt idx="355">
                  <c:v>4.6419999999999959</c:v>
                </c:pt>
                <c:pt idx="356">
                  <c:v>5.3420000000000059</c:v>
                </c:pt>
                <c:pt idx="357">
                  <c:v>4.4140000000000015</c:v>
                </c:pt>
                <c:pt idx="358">
                  <c:v>4.2299999999999969</c:v>
                </c:pt>
                <c:pt idx="359">
                  <c:v>3.6040000000000063</c:v>
                </c:pt>
                <c:pt idx="360">
                  <c:v>4.1060000000000016</c:v>
                </c:pt>
                <c:pt idx="361">
                  <c:v>3.7350000000000065</c:v>
                </c:pt>
                <c:pt idx="362">
                  <c:v>4.1679999999999993</c:v>
                </c:pt>
                <c:pt idx="363">
                  <c:v>3.4609999999999985</c:v>
                </c:pt>
                <c:pt idx="364">
                  <c:v>3.9260000000000019</c:v>
                </c:pt>
                <c:pt idx="365">
                  <c:v>3.9720000000000013</c:v>
                </c:pt>
                <c:pt idx="366">
                  <c:v>3.1839999999999975</c:v>
                </c:pt>
                <c:pt idx="367">
                  <c:v>3.0419999999999945</c:v>
                </c:pt>
                <c:pt idx="368">
                  <c:v>2.8810000000000002</c:v>
                </c:pt>
                <c:pt idx="369">
                  <c:v>2.578000000000003</c:v>
                </c:pt>
                <c:pt idx="370">
                  <c:v>2.4500000000000028</c:v>
                </c:pt>
                <c:pt idx="371">
                  <c:v>2.7710000000000008</c:v>
                </c:pt>
                <c:pt idx="372">
                  <c:v>2.5940000000000012</c:v>
                </c:pt>
                <c:pt idx="373">
                  <c:v>4.1909999999999954</c:v>
                </c:pt>
                <c:pt idx="374">
                  <c:v>6.1030000000000015</c:v>
                </c:pt>
                <c:pt idx="375">
                  <c:v>6.7779999999999987</c:v>
                </c:pt>
                <c:pt idx="376">
                  <c:v>6.8979999999999961</c:v>
                </c:pt>
                <c:pt idx="377">
                  <c:v>7.0399999999999991</c:v>
                </c:pt>
                <c:pt idx="378">
                  <c:v>7.0790000000000006</c:v>
                </c:pt>
                <c:pt idx="379">
                  <c:v>7.3159999999999954</c:v>
                </c:pt>
                <c:pt idx="380">
                  <c:v>8.0799999999999983</c:v>
                </c:pt>
                <c:pt idx="381">
                  <c:v>7.18</c:v>
                </c:pt>
                <c:pt idx="382">
                  <c:v>7.1370000000000005</c:v>
                </c:pt>
                <c:pt idx="383">
                  <c:v>7.482999999999997</c:v>
                </c:pt>
                <c:pt idx="384">
                  <c:v>4.9920000000000044</c:v>
                </c:pt>
                <c:pt idx="385">
                  <c:v>4.544000000000004</c:v>
                </c:pt>
                <c:pt idx="386">
                  <c:v>4.9059999999999988</c:v>
                </c:pt>
                <c:pt idx="387">
                  <c:v>3.9720000000000013</c:v>
                </c:pt>
                <c:pt idx="388">
                  <c:v>4.3559999999999945</c:v>
                </c:pt>
                <c:pt idx="389">
                  <c:v>4.1869999999999976</c:v>
                </c:pt>
                <c:pt idx="390">
                  <c:v>3.3830000000000027</c:v>
                </c:pt>
                <c:pt idx="391">
                  <c:v>3.2210000000000036</c:v>
                </c:pt>
                <c:pt idx="392">
                  <c:v>3.0489999999999995</c:v>
                </c:pt>
                <c:pt idx="393">
                  <c:v>2.7929999999999993</c:v>
                </c:pt>
                <c:pt idx="394">
                  <c:v>2.6209999999999951</c:v>
                </c:pt>
                <c:pt idx="395">
                  <c:v>2.8780000000000001</c:v>
                </c:pt>
                <c:pt idx="396">
                  <c:v>2.8089999999999975</c:v>
                </c:pt>
                <c:pt idx="397">
                  <c:v>4.6069999999999993</c:v>
                </c:pt>
                <c:pt idx="398">
                  <c:v>6.5300000000000011</c:v>
                </c:pt>
                <c:pt idx="399">
                  <c:v>7.0259999999999962</c:v>
                </c:pt>
                <c:pt idx="400">
                  <c:v>7.1390000000000029</c:v>
                </c:pt>
                <c:pt idx="401">
                  <c:v>7.3669999999999973</c:v>
                </c:pt>
                <c:pt idx="402">
                  <c:v>7.5050000000000026</c:v>
                </c:pt>
                <c:pt idx="403">
                  <c:v>7.695999999999998</c:v>
                </c:pt>
                <c:pt idx="404">
                  <c:v>8.4789999999999992</c:v>
                </c:pt>
                <c:pt idx="405">
                  <c:v>7.8810000000000002</c:v>
                </c:pt>
                <c:pt idx="406">
                  <c:v>7.7980000000000018</c:v>
                </c:pt>
                <c:pt idx="407">
                  <c:v>7.9480000000000004</c:v>
                </c:pt>
                <c:pt idx="408">
                  <c:v>5.392000000000003</c:v>
                </c:pt>
                <c:pt idx="409">
                  <c:v>4.7419999999999973</c:v>
                </c:pt>
                <c:pt idx="410">
                  <c:v>5.1400000000000006</c:v>
                </c:pt>
                <c:pt idx="411">
                  <c:v>4.4080000000000013</c:v>
                </c:pt>
                <c:pt idx="412">
                  <c:v>4.784000000000006</c:v>
                </c:pt>
                <c:pt idx="413">
                  <c:v>4.5899999999999963</c:v>
                </c:pt>
                <c:pt idx="414">
                  <c:v>3.7600000000000051</c:v>
                </c:pt>
                <c:pt idx="415">
                  <c:v>3.5249999999999986</c:v>
                </c:pt>
                <c:pt idx="416">
                  <c:v>3.3160000000000025</c:v>
                </c:pt>
                <c:pt idx="417">
                  <c:v>3.0090000000000003</c:v>
                </c:pt>
                <c:pt idx="418">
                  <c:v>2.8449999999999989</c:v>
                </c:pt>
                <c:pt idx="419">
                  <c:v>3.2349999999999994</c:v>
                </c:pt>
                <c:pt idx="420">
                  <c:v>3.1679999999999993</c:v>
                </c:pt>
                <c:pt idx="421">
                  <c:v>5.0760000000000005</c:v>
                </c:pt>
                <c:pt idx="422">
                  <c:v>6.9740000000000038</c:v>
                </c:pt>
                <c:pt idx="423">
                  <c:v>7.4069999999999965</c:v>
                </c:pt>
                <c:pt idx="424">
                  <c:v>7.5079999999999956</c:v>
                </c:pt>
                <c:pt idx="425">
                  <c:v>7.7319999999999993</c:v>
                </c:pt>
                <c:pt idx="426">
                  <c:v>7.8469999999999942</c:v>
                </c:pt>
                <c:pt idx="427">
                  <c:v>8.1210000000000022</c:v>
                </c:pt>
                <c:pt idx="428">
                  <c:v>8.9200000000000088</c:v>
                </c:pt>
                <c:pt idx="429">
                  <c:v>8.0739999999999981</c:v>
                </c:pt>
                <c:pt idx="430">
                  <c:v>7.9250000000000043</c:v>
                </c:pt>
                <c:pt idx="431">
                  <c:v>7.8290000000000077</c:v>
                </c:pt>
                <c:pt idx="432">
                  <c:v>5.3019999999999996</c:v>
                </c:pt>
                <c:pt idx="433">
                  <c:v>4.8919999999999959</c:v>
                </c:pt>
                <c:pt idx="434">
                  <c:v>5.2999999999999972</c:v>
                </c:pt>
                <c:pt idx="435">
                  <c:v>4.6599999999999966</c:v>
                </c:pt>
                <c:pt idx="436">
                  <c:v>5.0409999999999968</c:v>
                </c:pt>
                <c:pt idx="437">
                  <c:v>4.945999999999998</c:v>
                </c:pt>
                <c:pt idx="438">
                  <c:v>4.0940000000000012</c:v>
                </c:pt>
                <c:pt idx="439">
                  <c:v>3.7839999999999989</c:v>
                </c:pt>
                <c:pt idx="440">
                  <c:v>3.5310000000000059</c:v>
                </c:pt>
                <c:pt idx="441">
                  <c:v>2.9390000000000001</c:v>
                </c:pt>
                <c:pt idx="442">
                  <c:v>2.8770000000000024</c:v>
                </c:pt>
                <c:pt idx="443">
                  <c:v>3.5399999999999991</c:v>
                </c:pt>
                <c:pt idx="444">
                  <c:v>3.4890000000000043</c:v>
                </c:pt>
                <c:pt idx="445">
                  <c:v>5.2879999999999967</c:v>
                </c:pt>
                <c:pt idx="446">
                  <c:v>7.1610000000000014</c:v>
                </c:pt>
                <c:pt idx="447">
                  <c:v>7.4930000000000021</c:v>
                </c:pt>
                <c:pt idx="448">
                  <c:v>7.6009999999999991</c:v>
                </c:pt>
                <c:pt idx="449">
                  <c:v>7.8689999999999998</c:v>
                </c:pt>
                <c:pt idx="450">
                  <c:v>7.9879999999999995</c:v>
                </c:pt>
                <c:pt idx="451">
                  <c:v>8.2709999999999937</c:v>
                </c:pt>
                <c:pt idx="452">
                  <c:v>9.0140000000000029</c:v>
                </c:pt>
                <c:pt idx="453">
                  <c:v>8.0360000000000014</c:v>
                </c:pt>
                <c:pt idx="454">
                  <c:v>7.8760000000000048</c:v>
                </c:pt>
                <c:pt idx="455">
                  <c:v>7.7999999999999972</c:v>
                </c:pt>
                <c:pt idx="456">
                  <c:v>5.2909999999999968</c:v>
                </c:pt>
                <c:pt idx="457">
                  <c:v>4.9699999999999989</c:v>
                </c:pt>
                <c:pt idx="458">
                  <c:v>5.3520000000000039</c:v>
                </c:pt>
                <c:pt idx="459">
                  <c:v>4.6040000000000063</c:v>
                </c:pt>
                <c:pt idx="460">
                  <c:v>4.9769999999999968</c:v>
                </c:pt>
                <c:pt idx="461">
                  <c:v>4.8260000000000005</c:v>
                </c:pt>
                <c:pt idx="462">
                  <c:v>3.9780000000000015</c:v>
                </c:pt>
                <c:pt idx="463">
                  <c:v>3.740000000000002</c:v>
                </c:pt>
                <c:pt idx="464">
                  <c:v>3.5630000000000024</c:v>
                </c:pt>
                <c:pt idx="465">
                  <c:v>3.3979999999999961</c:v>
                </c:pt>
                <c:pt idx="466">
                  <c:v>3.2449999999999974</c:v>
                </c:pt>
                <c:pt idx="467">
                  <c:v>3.8350000000000009</c:v>
                </c:pt>
                <c:pt idx="468">
                  <c:v>3.3870000000000005</c:v>
                </c:pt>
                <c:pt idx="469">
                  <c:v>4.7929999999999993</c:v>
                </c:pt>
                <c:pt idx="470">
                  <c:v>6.7860000000000014</c:v>
                </c:pt>
                <c:pt idx="471">
                  <c:v>7.7090000000000032</c:v>
                </c:pt>
                <c:pt idx="472">
                  <c:v>7.8539999999999992</c:v>
                </c:pt>
                <c:pt idx="473">
                  <c:v>8.257000000000005</c:v>
                </c:pt>
                <c:pt idx="474">
                  <c:v>8.3470000000000013</c:v>
                </c:pt>
                <c:pt idx="475">
                  <c:v>8.6430000000000007</c:v>
                </c:pt>
                <c:pt idx="476">
                  <c:v>9.4570000000000007</c:v>
                </c:pt>
                <c:pt idx="477">
                  <c:v>8.5670000000000002</c:v>
                </c:pt>
                <c:pt idx="478">
                  <c:v>8.377999999999993</c:v>
                </c:pt>
                <c:pt idx="479">
                  <c:v>8.2120000000000033</c:v>
                </c:pt>
                <c:pt idx="480">
                  <c:v>5.6729999999999947</c:v>
                </c:pt>
                <c:pt idx="481">
                  <c:v>5.25</c:v>
                </c:pt>
                <c:pt idx="482">
                  <c:v>5.6380000000000052</c:v>
                </c:pt>
                <c:pt idx="483">
                  <c:v>4.8879999999999981</c:v>
                </c:pt>
                <c:pt idx="484">
                  <c:v>5.2980000000000018</c:v>
                </c:pt>
                <c:pt idx="485">
                  <c:v>5.262999999999991</c:v>
                </c:pt>
                <c:pt idx="486">
                  <c:v>4.3939999999999984</c:v>
                </c:pt>
                <c:pt idx="487">
                  <c:v>4.0859999999999985</c:v>
                </c:pt>
                <c:pt idx="488">
                  <c:v>3.8430000000000035</c:v>
                </c:pt>
                <c:pt idx="489">
                  <c:v>3.3140000000000001</c:v>
                </c:pt>
                <c:pt idx="490">
                  <c:v>3.2569999999999979</c:v>
                </c:pt>
                <c:pt idx="491">
                  <c:v>3.8669999999999973</c:v>
                </c:pt>
                <c:pt idx="492">
                  <c:v>3.6629999999999967</c:v>
                </c:pt>
                <c:pt idx="493">
                  <c:v>5.0210000000000008</c:v>
                </c:pt>
                <c:pt idx="494">
                  <c:v>4.4939999999999998</c:v>
                </c:pt>
                <c:pt idx="495">
                  <c:v>5.2269999999999968</c:v>
                </c:pt>
                <c:pt idx="496">
                  <c:v>5.3369999999999962</c:v>
                </c:pt>
                <c:pt idx="497">
                  <c:v>5.6960000000000051</c:v>
                </c:pt>
                <c:pt idx="498">
                  <c:v>5.7010000000000005</c:v>
                </c:pt>
                <c:pt idx="499">
                  <c:v>5.786999999999999</c:v>
                </c:pt>
                <c:pt idx="500">
                  <c:v>6.6260000000000048</c:v>
                </c:pt>
                <c:pt idx="501">
                  <c:v>5.9649999999999963</c:v>
                </c:pt>
                <c:pt idx="502">
                  <c:v>5.7700000000000031</c:v>
                </c:pt>
                <c:pt idx="503">
                  <c:v>5.0969999999999942</c:v>
                </c:pt>
                <c:pt idx="504">
                  <c:v>5.6109999999999971</c:v>
                </c:pt>
                <c:pt idx="505">
                  <c:v>5.3239999999999981</c:v>
                </c:pt>
                <c:pt idx="506">
                  <c:v>5.7250000000000014</c:v>
                </c:pt>
                <c:pt idx="507">
                  <c:v>4.8839999999999932</c:v>
                </c:pt>
                <c:pt idx="508">
                  <c:v>5.2219999999999942</c:v>
                </c:pt>
                <c:pt idx="509">
                  <c:v>4.8150000000000048</c:v>
                </c:pt>
                <c:pt idx="510">
                  <c:v>3.980000000000004</c:v>
                </c:pt>
                <c:pt idx="511">
                  <c:v>3.7430000000000021</c:v>
                </c:pt>
                <c:pt idx="512">
                  <c:v>3.527000000000001</c:v>
                </c:pt>
                <c:pt idx="513">
                  <c:v>3.1329999999999956</c:v>
                </c:pt>
                <c:pt idx="514">
                  <c:v>2.963000000000001</c:v>
                </c:pt>
                <c:pt idx="515">
                  <c:v>3.2050000000000054</c:v>
                </c:pt>
                <c:pt idx="516">
                  <c:v>3.1340000000000003</c:v>
                </c:pt>
                <c:pt idx="517">
                  <c:v>4.9589999999999961</c:v>
                </c:pt>
                <c:pt idx="518">
                  <c:v>4.4600000000000009</c:v>
                </c:pt>
                <c:pt idx="519">
                  <c:v>5.2409999999999997</c:v>
                </c:pt>
                <c:pt idx="520">
                  <c:v>5.3170000000000002</c:v>
                </c:pt>
                <c:pt idx="521">
                  <c:v>5.5589999999999975</c:v>
                </c:pt>
                <c:pt idx="522">
                  <c:v>5.68</c:v>
                </c:pt>
                <c:pt idx="523">
                  <c:v>6.1110000000000042</c:v>
                </c:pt>
                <c:pt idx="524">
                  <c:v>6.8549999999999969</c:v>
                </c:pt>
                <c:pt idx="525">
                  <c:v>6.1649999999999991</c:v>
                </c:pt>
                <c:pt idx="526">
                  <c:v>5.9399999999999977</c:v>
                </c:pt>
                <c:pt idx="527">
                  <c:v>4.9099999999999966</c:v>
                </c:pt>
                <c:pt idx="528">
                  <c:v>5.4669999999999987</c:v>
                </c:pt>
                <c:pt idx="529">
                  <c:v>5.3560000000000016</c:v>
                </c:pt>
                <c:pt idx="530">
                  <c:v>5.7710000000000079</c:v>
                </c:pt>
                <c:pt idx="531">
                  <c:v>4.9939999999999998</c:v>
                </c:pt>
                <c:pt idx="532">
                  <c:v>5.3810000000000002</c:v>
                </c:pt>
                <c:pt idx="533">
                  <c:v>5.2070000000000078</c:v>
                </c:pt>
                <c:pt idx="534">
                  <c:v>4.3910000000000053</c:v>
                </c:pt>
                <c:pt idx="535">
                  <c:v>4.2199999999999989</c:v>
                </c:pt>
                <c:pt idx="536">
                  <c:v>4.0379999999999967</c:v>
                </c:pt>
                <c:pt idx="537">
                  <c:v>3.7779999999999987</c:v>
                </c:pt>
                <c:pt idx="538">
                  <c:v>3.6139999999999972</c:v>
                </c:pt>
                <c:pt idx="539">
                  <c:v>4.5219999999999985</c:v>
                </c:pt>
                <c:pt idx="540">
                  <c:v>4.0519999999999996</c:v>
                </c:pt>
                <c:pt idx="541">
                  <c:v>5.9060000000000059</c:v>
                </c:pt>
                <c:pt idx="542">
                  <c:v>7.8109999999999999</c:v>
                </c:pt>
                <c:pt idx="543">
                  <c:v>8.1799999999999926</c:v>
                </c:pt>
                <c:pt idx="544">
                  <c:v>8.2880000000000038</c:v>
                </c:pt>
                <c:pt idx="545">
                  <c:v>8.5020000000000024</c:v>
                </c:pt>
                <c:pt idx="546">
                  <c:v>8.615000000000002</c:v>
                </c:pt>
                <c:pt idx="547">
                  <c:v>8.8740000000000023</c:v>
                </c:pt>
                <c:pt idx="548">
                  <c:v>9.7129999999999939</c:v>
                </c:pt>
                <c:pt idx="549">
                  <c:v>9.1789999999999949</c:v>
                </c:pt>
                <c:pt idx="550">
                  <c:v>9.0779999999999959</c:v>
                </c:pt>
                <c:pt idx="551">
                  <c:v>9.289999999999992</c:v>
                </c:pt>
                <c:pt idx="552">
                  <c:v>6.7190000000000012</c:v>
                </c:pt>
                <c:pt idx="553">
                  <c:v>6.0330000000000084</c:v>
                </c:pt>
                <c:pt idx="554">
                  <c:v>6.3969999999999985</c:v>
                </c:pt>
                <c:pt idx="555">
                  <c:v>5.5480000000000089</c:v>
                </c:pt>
                <c:pt idx="556">
                  <c:v>5.9230000000000018</c:v>
                </c:pt>
                <c:pt idx="557">
                  <c:v>5.7730000000000032</c:v>
                </c:pt>
                <c:pt idx="558">
                  <c:v>4.9229999999999947</c:v>
                </c:pt>
                <c:pt idx="559">
                  <c:v>4.6759999999999948</c:v>
                </c:pt>
                <c:pt idx="560">
                  <c:v>4.4620000000000033</c:v>
                </c:pt>
                <c:pt idx="561">
                  <c:v>4.1370000000000005</c:v>
                </c:pt>
                <c:pt idx="562">
                  <c:v>3.9390000000000001</c:v>
                </c:pt>
                <c:pt idx="563">
                  <c:v>4.671999999999997</c:v>
                </c:pt>
                <c:pt idx="564">
                  <c:v>4.286999999999999</c:v>
                </c:pt>
                <c:pt idx="565">
                  <c:v>6.1519999999999939</c:v>
                </c:pt>
                <c:pt idx="566">
                  <c:v>8.0539999999999949</c:v>
                </c:pt>
                <c:pt idx="567">
                  <c:v>8.4759999999999991</c:v>
                </c:pt>
                <c:pt idx="568">
                  <c:v>8.5889999999999986</c:v>
                </c:pt>
                <c:pt idx="569">
                  <c:v>8.8049999999999997</c:v>
                </c:pt>
                <c:pt idx="570">
                  <c:v>8.9110000000000014</c:v>
                </c:pt>
                <c:pt idx="571">
                  <c:v>9.1730000000000018</c:v>
                </c:pt>
                <c:pt idx="572">
                  <c:v>9.9309999999999974</c:v>
                </c:pt>
                <c:pt idx="573">
                  <c:v>9.1310000000000002</c:v>
                </c:pt>
                <c:pt idx="574">
                  <c:v>9.0150000000000006</c:v>
                </c:pt>
                <c:pt idx="575">
                  <c:v>9.2040000000000077</c:v>
                </c:pt>
                <c:pt idx="576">
                  <c:v>6.6680000000000064</c:v>
                </c:pt>
                <c:pt idx="577">
                  <c:v>6.2069999999999936</c:v>
                </c:pt>
                <c:pt idx="578">
                  <c:v>6.5630000000000024</c:v>
                </c:pt>
                <c:pt idx="579">
                  <c:v>5.7019999999999982</c:v>
                </c:pt>
                <c:pt idx="580">
                  <c:v>6.070999999999998</c:v>
                </c:pt>
                <c:pt idx="581">
                  <c:v>5.914999999999992</c:v>
                </c:pt>
                <c:pt idx="582">
                  <c:v>5.0279999999999916</c:v>
                </c:pt>
                <c:pt idx="583">
                  <c:v>4.6080000000000041</c:v>
                </c:pt>
                <c:pt idx="584">
                  <c:v>4.4539999999999935</c:v>
                </c:pt>
                <c:pt idx="585">
                  <c:v>4.3329999999999984</c:v>
                </c:pt>
                <c:pt idx="586">
                  <c:v>4.2010000000000005</c:v>
                </c:pt>
                <c:pt idx="587">
                  <c:v>4.8770000000000095</c:v>
                </c:pt>
                <c:pt idx="588">
                  <c:v>4.7179999999999964</c:v>
                </c:pt>
                <c:pt idx="589">
                  <c:v>6.4070000000000036</c:v>
                </c:pt>
                <c:pt idx="590">
                  <c:v>8.313999999999993</c:v>
                </c:pt>
                <c:pt idx="591">
                  <c:v>8.7090000000000032</c:v>
                </c:pt>
                <c:pt idx="592">
                  <c:v>8.8069999999999879</c:v>
                </c:pt>
                <c:pt idx="593">
                  <c:v>9.0259999999999962</c:v>
                </c:pt>
                <c:pt idx="594">
                  <c:v>9.1349999999999909</c:v>
                </c:pt>
                <c:pt idx="595">
                  <c:v>9.4080000000000013</c:v>
                </c:pt>
                <c:pt idx="596">
                  <c:v>10.158999999999992</c:v>
                </c:pt>
                <c:pt idx="597">
                  <c:v>9.4950000000000045</c:v>
                </c:pt>
                <c:pt idx="598">
                  <c:v>9.3889999999999958</c:v>
                </c:pt>
                <c:pt idx="599">
                  <c:v>9.4939999999999998</c:v>
                </c:pt>
                <c:pt idx="600">
                  <c:v>6.9150000000000063</c:v>
                </c:pt>
                <c:pt idx="601">
                  <c:v>6.2319999999999993</c:v>
                </c:pt>
                <c:pt idx="602">
                  <c:v>6.5930000000000035</c:v>
                </c:pt>
                <c:pt idx="603">
                  <c:v>5.7330000000000041</c:v>
                </c:pt>
                <c:pt idx="604">
                  <c:v>6.0969999999999942</c:v>
                </c:pt>
                <c:pt idx="605">
                  <c:v>5.8799999999999955</c:v>
                </c:pt>
                <c:pt idx="606">
                  <c:v>5.0759999999999934</c:v>
                </c:pt>
                <c:pt idx="607">
                  <c:v>4.9949999999999903</c:v>
                </c:pt>
                <c:pt idx="608">
                  <c:v>4.7989999999999924</c:v>
                </c:pt>
                <c:pt idx="609">
                  <c:v>4.5609999999999928</c:v>
                </c:pt>
                <c:pt idx="610">
                  <c:v>4.4169999999999874</c:v>
                </c:pt>
                <c:pt idx="611">
                  <c:v>4.9699999999999989</c:v>
                </c:pt>
                <c:pt idx="612">
                  <c:v>4.5</c:v>
                </c:pt>
                <c:pt idx="613">
                  <c:v>6.0649999999999977</c:v>
                </c:pt>
                <c:pt idx="614">
                  <c:v>8.1710000000000065</c:v>
                </c:pt>
                <c:pt idx="615">
                  <c:v>8.6230000000000047</c:v>
                </c:pt>
                <c:pt idx="616">
                  <c:v>8.7510000000000048</c:v>
                </c:pt>
                <c:pt idx="617">
                  <c:v>8.9309999999999974</c:v>
                </c:pt>
                <c:pt idx="618">
                  <c:v>8.9089999999999918</c:v>
                </c:pt>
                <c:pt idx="619">
                  <c:v>9.242999999999995</c:v>
                </c:pt>
                <c:pt idx="620">
                  <c:v>10.029000000000011</c:v>
                </c:pt>
                <c:pt idx="621">
                  <c:v>9.296999999999997</c:v>
                </c:pt>
                <c:pt idx="622">
                  <c:v>9.1949999999999932</c:v>
                </c:pt>
                <c:pt idx="623">
                  <c:v>9.4300000000000068</c:v>
                </c:pt>
                <c:pt idx="624">
                  <c:v>6.8499999999999943</c:v>
                </c:pt>
                <c:pt idx="625">
                  <c:v>6.1079999999999899</c:v>
                </c:pt>
                <c:pt idx="626">
                  <c:v>6.4750000000000085</c:v>
                </c:pt>
                <c:pt idx="627">
                  <c:v>5.6349999999999909</c:v>
                </c:pt>
                <c:pt idx="628">
                  <c:v>6.027000000000001</c:v>
                </c:pt>
                <c:pt idx="629">
                  <c:v>5.9390000000000072</c:v>
                </c:pt>
                <c:pt idx="630">
                  <c:v>5.0739999999999981</c:v>
                </c:pt>
                <c:pt idx="631">
                  <c:v>4.7060000000000031</c:v>
                </c:pt>
                <c:pt idx="632">
                  <c:v>4.5570000000000022</c:v>
                </c:pt>
                <c:pt idx="633">
                  <c:v>4.4470000000000027</c:v>
                </c:pt>
                <c:pt idx="634">
                  <c:v>4.3149999999999977</c:v>
                </c:pt>
                <c:pt idx="635">
                  <c:v>5.3640000000000043</c:v>
                </c:pt>
                <c:pt idx="636">
                  <c:v>4.8589999999999947</c:v>
                </c:pt>
                <c:pt idx="637">
                  <c:v>6.5210000000000008</c:v>
                </c:pt>
                <c:pt idx="638">
                  <c:v>8.480000000000004</c:v>
                </c:pt>
                <c:pt idx="639">
                  <c:v>9.027000000000001</c:v>
                </c:pt>
                <c:pt idx="640">
                  <c:v>9.1209999999999951</c:v>
                </c:pt>
                <c:pt idx="641">
                  <c:v>9.2929999999999922</c:v>
                </c:pt>
                <c:pt idx="642">
                  <c:v>9.4120000000000061</c:v>
                </c:pt>
                <c:pt idx="643">
                  <c:v>9.7760000000000105</c:v>
                </c:pt>
                <c:pt idx="644">
                  <c:v>10.589000000000013</c:v>
                </c:pt>
                <c:pt idx="645">
                  <c:v>9.8089999999999975</c:v>
                </c:pt>
                <c:pt idx="646">
                  <c:v>9.6419999999999959</c:v>
                </c:pt>
                <c:pt idx="647">
                  <c:v>9.7450000000000045</c:v>
                </c:pt>
                <c:pt idx="648">
                  <c:v>7.2710000000000008</c:v>
                </c:pt>
                <c:pt idx="649">
                  <c:v>7.1149999999999949</c:v>
                </c:pt>
                <c:pt idx="650">
                  <c:v>7.3920000000000101</c:v>
                </c:pt>
                <c:pt idx="651">
                  <c:v>5.9419999999999931</c:v>
                </c:pt>
                <c:pt idx="652">
                  <c:v>6.296999999999997</c:v>
                </c:pt>
                <c:pt idx="653">
                  <c:v>6.0360000000000014</c:v>
                </c:pt>
                <c:pt idx="654">
                  <c:v>5.2079999999999984</c:v>
                </c:pt>
                <c:pt idx="655">
                  <c:v>5.0700000000000074</c:v>
                </c:pt>
                <c:pt idx="656">
                  <c:v>4.8249999999999886</c:v>
                </c:pt>
                <c:pt idx="657">
                  <c:v>4.3070000000000022</c:v>
                </c:pt>
                <c:pt idx="658">
                  <c:v>4.257000000000005</c:v>
                </c:pt>
                <c:pt idx="659">
                  <c:v>5.6020000000000039</c:v>
                </c:pt>
                <c:pt idx="660">
                  <c:v>5.0400000000000063</c:v>
                </c:pt>
                <c:pt idx="661">
                  <c:v>6.671999999999997</c:v>
                </c:pt>
                <c:pt idx="662">
                  <c:v>6.125</c:v>
                </c:pt>
                <c:pt idx="663">
                  <c:v>6.7049999999999983</c:v>
                </c:pt>
                <c:pt idx="664">
                  <c:v>6.7349999999999994</c:v>
                </c:pt>
                <c:pt idx="665">
                  <c:v>6.7689999999999912</c:v>
                </c:pt>
                <c:pt idx="666">
                  <c:v>6.8360000000000127</c:v>
                </c:pt>
                <c:pt idx="667">
                  <c:v>7.0870000000000033</c:v>
                </c:pt>
                <c:pt idx="668">
                  <c:v>7.8719999999999999</c:v>
                </c:pt>
                <c:pt idx="669">
                  <c:v>7.0769999999999982</c:v>
                </c:pt>
                <c:pt idx="670">
                  <c:v>6.8840000000000003</c:v>
                </c:pt>
                <c:pt idx="671">
                  <c:v>6.1960000000000122</c:v>
                </c:pt>
                <c:pt idx="672">
                  <c:v>6.6710000000000065</c:v>
                </c:pt>
                <c:pt idx="673">
                  <c:v>6.1430000000000007</c:v>
                </c:pt>
                <c:pt idx="674">
                  <c:v>6.5220000000000056</c:v>
                </c:pt>
                <c:pt idx="675">
                  <c:v>5.6170000000000044</c:v>
                </c:pt>
                <c:pt idx="676">
                  <c:v>5.980000000000004</c:v>
                </c:pt>
                <c:pt idx="677">
                  <c:v>5.7109999999999985</c:v>
                </c:pt>
                <c:pt idx="678">
                  <c:v>4.8119999999999976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35-4650-B1F7-FC21CED113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558160"/>
        <c:axId val="112555920"/>
      </c:barChart>
      <c:dateAx>
        <c:axId val="112558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t [days]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555920"/>
        <c:crosses val="autoZero"/>
        <c:auto val="0"/>
        <c:lblOffset val="100"/>
        <c:baseTimeUnit val="days"/>
      </c:dateAx>
      <c:valAx>
        <c:axId val="112555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T [degC]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558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644771-4D7B-4A51-87F2-7ECEDD99E778}" type="doc">
      <dgm:prSet loTypeId="urn:microsoft.com/office/officeart/2011/layout/HexagonRadial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E6FDCE90-CDE4-43DB-9A2F-9DF551139FE1}">
      <dgm:prSet phldrT="[Text]" custT="1"/>
      <dgm:spPr/>
      <dgm:t>
        <a:bodyPr/>
        <a:lstStyle/>
        <a:p>
          <a:r>
            <a:rPr lang="en-GB" sz="1200"/>
            <a:t>Life Cycle Analysis </a:t>
          </a:r>
        </a:p>
        <a:p>
          <a:r>
            <a:rPr lang="en-GB" sz="1200"/>
            <a:t>(LCA)</a:t>
          </a:r>
        </a:p>
      </dgm:t>
    </dgm:pt>
    <dgm:pt modelId="{3A93B1A9-46E9-4D6F-8B02-BAA03C76D704}" type="parTrans" cxnId="{E93514F5-7286-483B-9FC4-A9649441A5DD}">
      <dgm:prSet/>
      <dgm:spPr/>
      <dgm:t>
        <a:bodyPr/>
        <a:lstStyle/>
        <a:p>
          <a:endParaRPr lang="en-GB" sz="3600"/>
        </a:p>
      </dgm:t>
    </dgm:pt>
    <dgm:pt modelId="{83E42981-E10A-46AC-B958-0DBBEBB96A1C}" type="sibTrans" cxnId="{E93514F5-7286-483B-9FC4-A9649441A5DD}">
      <dgm:prSet/>
      <dgm:spPr/>
      <dgm:t>
        <a:bodyPr/>
        <a:lstStyle/>
        <a:p>
          <a:endParaRPr lang="en-GB" sz="3600"/>
        </a:p>
      </dgm:t>
    </dgm:pt>
    <dgm:pt modelId="{6CFD9230-0704-41DF-A077-4A49533F1F26}">
      <dgm:prSet phldrT="[Text]" custT="1"/>
      <dgm:spPr/>
      <dgm:t>
        <a:bodyPr/>
        <a:lstStyle/>
        <a:p>
          <a:r>
            <a:rPr lang="en-GB" sz="1200"/>
            <a:t>Raw Materials</a:t>
          </a:r>
        </a:p>
      </dgm:t>
    </dgm:pt>
    <dgm:pt modelId="{1BAABAA2-72C3-474C-A602-9F57BEC144CC}" type="parTrans" cxnId="{1710A528-44BF-40BF-B33E-DF15A5DECFBE}">
      <dgm:prSet/>
      <dgm:spPr/>
      <dgm:t>
        <a:bodyPr/>
        <a:lstStyle/>
        <a:p>
          <a:endParaRPr lang="en-GB" sz="3600"/>
        </a:p>
      </dgm:t>
    </dgm:pt>
    <dgm:pt modelId="{BDAFC9FF-0CBF-45A1-ACCB-DBA23031505C}" type="sibTrans" cxnId="{1710A528-44BF-40BF-B33E-DF15A5DECFBE}">
      <dgm:prSet/>
      <dgm:spPr/>
      <dgm:t>
        <a:bodyPr/>
        <a:lstStyle/>
        <a:p>
          <a:endParaRPr lang="en-GB" sz="3600"/>
        </a:p>
      </dgm:t>
    </dgm:pt>
    <dgm:pt modelId="{838BCEBC-B5F0-479E-83B6-F19C7DCCF0A1}">
      <dgm:prSet phldrT="[Text]" custT="1"/>
      <dgm:spPr/>
      <dgm:t>
        <a:bodyPr/>
        <a:lstStyle/>
        <a:p>
          <a:r>
            <a:rPr lang="en-GB" sz="1200"/>
            <a:t>Material Processing</a:t>
          </a:r>
        </a:p>
      </dgm:t>
    </dgm:pt>
    <dgm:pt modelId="{B1565524-EC37-4E63-80AA-6C92C68A2CA6}" type="parTrans" cxnId="{F0E8E686-2264-4E8C-BD5B-E54945265F85}">
      <dgm:prSet/>
      <dgm:spPr/>
      <dgm:t>
        <a:bodyPr/>
        <a:lstStyle/>
        <a:p>
          <a:endParaRPr lang="en-GB" sz="3600"/>
        </a:p>
      </dgm:t>
    </dgm:pt>
    <dgm:pt modelId="{ACF539DD-06BF-4CFA-8C49-51A6E6BF918B}" type="sibTrans" cxnId="{F0E8E686-2264-4E8C-BD5B-E54945265F85}">
      <dgm:prSet/>
      <dgm:spPr/>
      <dgm:t>
        <a:bodyPr/>
        <a:lstStyle/>
        <a:p>
          <a:endParaRPr lang="en-GB" sz="3600"/>
        </a:p>
      </dgm:t>
    </dgm:pt>
    <dgm:pt modelId="{080C42D5-BC19-4A7E-9BE5-A3486902520F}">
      <dgm:prSet phldrT="[Text]" custT="1"/>
      <dgm:spPr/>
      <dgm:t>
        <a:bodyPr/>
        <a:lstStyle/>
        <a:p>
          <a:r>
            <a:rPr lang="en-GB" sz="1200" dirty="0" err="1"/>
            <a:t>Manufactureing</a:t>
          </a:r>
          <a:endParaRPr lang="en-GB" sz="1200" dirty="0"/>
        </a:p>
      </dgm:t>
    </dgm:pt>
    <dgm:pt modelId="{4D4DA5F3-E100-4015-86B7-63EC2BEDA10B}" type="parTrans" cxnId="{D32285FA-5BF3-4F61-B7BB-22EA0CA48C65}">
      <dgm:prSet/>
      <dgm:spPr/>
      <dgm:t>
        <a:bodyPr/>
        <a:lstStyle/>
        <a:p>
          <a:endParaRPr lang="en-GB" sz="3600"/>
        </a:p>
      </dgm:t>
    </dgm:pt>
    <dgm:pt modelId="{F69EF623-E7BF-4105-BF90-DE9C86A3E828}" type="sibTrans" cxnId="{D32285FA-5BF3-4F61-B7BB-22EA0CA48C65}">
      <dgm:prSet/>
      <dgm:spPr/>
      <dgm:t>
        <a:bodyPr/>
        <a:lstStyle/>
        <a:p>
          <a:endParaRPr lang="en-GB" sz="3600"/>
        </a:p>
      </dgm:t>
    </dgm:pt>
    <dgm:pt modelId="{8F7C8297-8BAE-4E83-88D9-DF53E915EDDB}">
      <dgm:prSet phldrT="[Text]" custT="1"/>
      <dgm:spPr/>
      <dgm:t>
        <a:bodyPr/>
        <a:lstStyle/>
        <a:p>
          <a:r>
            <a:rPr lang="en-GB" sz="1200"/>
            <a:t>Distribution</a:t>
          </a:r>
        </a:p>
      </dgm:t>
    </dgm:pt>
    <dgm:pt modelId="{4A541E82-195F-4BE9-B2CB-BA482545A936}" type="parTrans" cxnId="{14FC4024-B0D8-47F7-81EC-3FF1A2C1BC3C}">
      <dgm:prSet/>
      <dgm:spPr/>
      <dgm:t>
        <a:bodyPr/>
        <a:lstStyle/>
        <a:p>
          <a:endParaRPr lang="en-GB" sz="3600"/>
        </a:p>
      </dgm:t>
    </dgm:pt>
    <dgm:pt modelId="{327DD740-2526-4D96-9498-D1A909D87D37}" type="sibTrans" cxnId="{14FC4024-B0D8-47F7-81EC-3FF1A2C1BC3C}">
      <dgm:prSet/>
      <dgm:spPr/>
      <dgm:t>
        <a:bodyPr/>
        <a:lstStyle/>
        <a:p>
          <a:endParaRPr lang="en-GB" sz="3600"/>
        </a:p>
      </dgm:t>
    </dgm:pt>
    <dgm:pt modelId="{0D850613-6012-453F-86D6-419F155B78C6}">
      <dgm:prSet phldrT="[Text]" custT="1"/>
      <dgm:spPr/>
      <dgm:t>
        <a:bodyPr/>
        <a:lstStyle/>
        <a:p>
          <a:r>
            <a:rPr lang="en-GB" sz="1200"/>
            <a:t>Usage</a:t>
          </a:r>
        </a:p>
      </dgm:t>
    </dgm:pt>
    <dgm:pt modelId="{9ED76071-BF64-4683-BB57-AC40CFF74D7A}" type="parTrans" cxnId="{876234CF-EA7C-4FB2-8D55-8E6912A62D6D}">
      <dgm:prSet/>
      <dgm:spPr/>
      <dgm:t>
        <a:bodyPr/>
        <a:lstStyle/>
        <a:p>
          <a:endParaRPr lang="en-GB" sz="3600"/>
        </a:p>
      </dgm:t>
    </dgm:pt>
    <dgm:pt modelId="{74238777-3651-4675-9B12-D3A7AA8662AB}" type="sibTrans" cxnId="{876234CF-EA7C-4FB2-8D55-8E6912A62D6D}">
      <dgm:prSet/>
      <dgm:spPr/>
      <dgm:t>
        <a:bodyPr/>
        <a:lstStyle/>
        <a:p>
          <a:endParaRPr lang="en-GB" sz="3600"/>
        </a:p>
      </dgm:t>
    </dgm:pt>
    <dgm:pt modelId="{D0B1F9CD-3149-4D78-B7AC-E772C383ABBB}">
      <dgm:prSet phldrT="[Text]" custT="1"/>
      <dgm:spPr/>
      <dgm:t>
        <a:bodyPr/>
        <a:lstStyle/>
        <a:p>
          <a:r>
            <a:rPr lang="en-GB" sz="1200"/>
            <a:t>End of Life</a:t>
          </a:r>
        </a:p>
      </dgm:t>
    </dgm:pt>
    <dgm:pt modelId="{2AD737C0-3E0D-46B4-9F7E-B79588511B8D}" type="parTrans" cxnId="{941D8010-95A0-4626-89D0-FDFD737BE358}">
      <dgm:prSet/>
      <dgm:spPr/>
      <dgm:t>
        <a:bodyPr/>
        <a:lstStyle/>
        <a:p>
          <a:endParaRPr lang="en-GB" sz="3600"/>
        </a:p>
      </dgm:t>
    </dgm:pt>
    <dgm:pt modelId="{AA3A42D5-A44E-4523-AB8A-16E84131F3DB}" type="sibTrans" cxnId="{941D8010-95A0-4626-89D0-FDFD737BE358}">
      <dgm:prSet/>
      <dgm:spPr/>
      <dgm:t>
        <a:bodyPr/>
        <a:lstStyle/>
        <a:p>
          <a:endParaRPr lang="en-GB" sz="3600"/>
        </a:p>
      </dgm:t>
    </dgm:pt>
    <dgm:pt modelId="{21C45BA0-56B2-4AAA-B145-B1271389D42B}">
      <dgm:prSet phldrT="[Text]" custT="1"/>
      <dgm:spPr/>
      <dgm:t>
        <a:bodyPr/>
        <a:lstStyle/>
        <a:p>
          <a:r>
            <a:rPr lang="en-GB" sz="1200"/>
            <a:t>recycle</a:t>
          </a:r>
        </a:p>
      </dgm:t>
    </dgm:pt>
    <dgm:pt modelId="{7D745EDB-E8A9-4238-AF5F-DFCDDF8F3493}" type="parTrans" cxnId="{81C99E63-B816-4596-9E10-9DDADFEF3599}">
      <dgm:prSet/>
      <dgm:spPr/>
      <dgm:t>
        <a:bodyPr/>
        <a:lstStyle/>
        <a:p>
          <a:endParaRPr lang="en-GB" sz="3600"/>
        </a:p>
      </dgm:t>
    </dgm:pt>
    <dgm:pt modelId="{0A9C7116-1FAE-4123-90CD-EA19C66055B9}" type="sibTrans" cxnId="{81C99E63-B816-4596-9E10-9DDADFEF3599}">
      <dgm:prSet/>
      <dgm:spPr/>
      <dgm:t>
        <a:bodyPr/>
        <a:lstStyle/>
        <a:p>
          <a:endParaRPr lang="en-GB" sz="3600"/>
        </a:p>
      </dgm:t>
    </dgm:pt>
    <dgm:pt modelId="{FC91F8F4-A7D5-46C1-8971-FC9CFDC6E881}">
      <dgm:prSet phldrT="[Text]" custT="1"/>
      <dgm:spPr/>
      <dgm:t>
        <a:bodyPr/>
        <a:lstStyle/>
        <a:p>
          <a:r>
            <a:rPr lang="en-GB" sz="1200"/>
            <a:t>disposal</a:t>
          </a:r>
        </a:p>
      </dgm:t>
    </dgm:pt>
    <dgm:pt modelId="{697180D2-AE34-4FC2-AED1-50BD43F2C960}" type="parTrans" cxnId="{A2F2ECDA-03C0-4326-9427-7707825C24B7}">
      <dgm:prSet/>
      <dgm:spPr/>
      <dgm:t>
        <a:bodyPr/>
        <a:lstStyle/>
        <a:p>
          <a:endParaRPr lang="en-GB" sz="3600"/>
        </a:p>
      </dgm:t>
    </dgm:pt>
    <dgm:pt modelId="{75095BB7-55D6-4B2A-B0DF-18EA31A8DE39}" type="sibTrans" cxnId="{A2F2ECDA-03C0-4326-9427-7707825C24B7}">
      <dgm:prSet/>
      <dgm:spPr/>
      <dgm:t>
        <a:bodyPr/>
        <a:lstStyle/>
        <a:p>
          <a:endParaRPr lang="en-GB" sz="3600"/>
        </a:p>
      </dgm:t>
    </dgm:pt>
    <dgm:pt modelId="{D2677CB4-4303-4DF4-ABDF-D048481F9E1A}">
      <dgm:prSet phldrT="[Text]" custT="1"/>
      <dgm:spPr/>
      <dgm:t>
        <a:bodyPr/>
        <a:lstStyle/>
        <a:p>
          <a:r>
            <a:rPr lang="en-GB" sz="1200"/>
            <a:t>reuse</a:t>
          </a:r>
        </a:p>
      </dgm:t>
    </dgm:pt>
    <dgm:pt modelId="{C523E15D-6885-46EC-B4ED-739E64FD4300}" type="parTrans" cxnId="{D0B7C8D8-FF0C-466D-B021-2C822DA3C5C7}">
      <dgm:prSet/>
      <dgm:spPr/>
      <dgm:t>
        <a:bodyPr/>
        <a:lstStyle/>
        <a:p>
          <a:endParaRPr lang="en-GB" sz="3600"/>
        </a:p>
      </dgm:t>
    </dgm:pt>
    <dgm:pt modelId="{BF4D401C-92E4-43FB-A26E-4A5567F27155}" type="sibTrans" cxnId="{D0B7C8D8-FF0C-466D-B021-2C822DA3C5C7}">
      <dgm:prSet/>
      <dgm:spPr/>
      <dgm:t>
        <a:bodyPr/>
        <a:lstStyle/>
        <a:p>
          <a:endParaRPr lang="en-GB" sz="3600"/>
        </a:p>
      </dgm:t>
    </dgm:pt>
    <dgm:pt modelId="{C5BD05DD-956A-4F54-875C-62B520953E4A}">
      <dgm:prSet phldrT="[Text]" custT="1"/>
      <dgm:spPr/>
      <dgm:t>
        <a:bodyPr/>
        <a:lstStyle/>
        <a:p>
          <a:r>
            <a:rPr lang="en-GB" sz="1200"/>
            <a:t>Life Cycle Inventory (LCI)</a:t>
          </a:r>
        </a:p>
      </dgm:t>
    </dgm:pt>
    <dgm:pt modelId="{4188784E-7E98-4FC0-9A8E-E77A0664BE17}" type="parTrans" cxnId="{4FBFE81B-61FB-4DAB-8AAA-57F7F7CC79E0}">
      <dgm:prSet/>
      <dgm:spPr/>
      <dgm:t>
        <a:bodyPr/>
        <a:lstStyle/>
        <a:p>
          <a:endParaRPr lang="en-GB" sz="3600"/>
        </a:p>
      </dgm:t>
    </dgm:pt>
    <dgm:pt modelId="{6D5F3001-83C5-4746-846F-19E111A33AD0}" type="sibTrans" cxnId="{4FBFE81B-61FB-4DAB-8AAA-57F7F7CC79E0}">
      <dgm:prSet/>
      <dgm:spPr/>
      <dgm:t>
        <a:bodyPr/>
        <a:lstStyle/>
        <a:p>
          <a:endParaRPr lang="en-GB" sz="3600"/>
        </a:p>
      </dgm:t>
    </dgm:pt>
    <dgm:pt modelId="{95EA2299-78F9-4D84-A402-4F1F7CD427FF}" type="pres">
      <dgm:prSet presAssocID="{8D644771-4D7B-4A51-87F2-7ECEDD99E77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F1BD8C43-7447-41ED-969D-3657D71B8C9B}" type="pres">
      <dgm:prSet presAssocID="{E6FDCE90-CDE4-43DB-9A2F-9DF551139FE1}" presName="Parent" presStyleLbl="node0" presStyleIdx="0" presStyleCnt="1">
        <dgm:presLayoutVars>
          <dgm:chMax val="6"/>
          <dgm:chPref val="6"/>
        </dgm:presLayoutVars>
      </dgm:prSet>
      <dgm:spPr/>
    </dgm:pt>
    <dgm:pt modelId="{7836193F-1862-48CD-92E4-F860F629EC10}" type="pres">
      <dgm:prSet presAssocID="{6CFD9230-0704-41DF-A077-4A49533F1F26}" presName="Accent1" presStyleCnt="0"/>
      <dgm:spPr/>
    </dgm:pt>
    <dgm:pt modelId="{747A6CEC-5FEA-4A5C-B577-0589A559CBD5}" type="pres">
      <dgm:prSet presAssocID="{6CFD9230-0704-41DF-A077-4A49533F1F26}" presName="Accent" presStyleLbl="bgShp" presStyleIdx="0" presStyleCnt="6"/>
      <dgm:spPr/>
    </dgm:pt>
    <dgm:pt modelId="{63C625EE-36CE-4CC0-98DC-344701B566DB}" type="pres">
      <dgm:prSet presAssocID="{6CFD9230-0704-41DF-A077-4A49533F1F26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08D353B4-B44C-4C39-9ACB-3A2B5F5E33DA}" type="pres">
      <dgm:prSet presAssocID="{838BCEBC-B5F0-479E-83B6-F19C7DCCF0A1}" presName="Accent2" presStyleCnt="0"/>
      <dgm:spPr/>
    </dgm:pt>
    <dgm:pt modelId="{30CC0F9F-5806-4DB7-A245-031C76236ACB}" type="pres">
      <dgm:prSet presAssocID="{838BCEBC-B5F0-479E-83B6-F19C7DCCF0A1}" presName="Accent" presStyleLbl="bgShp" presStyleIdx="1" presStyleCnt="6"/>
      <dgm:spPr/>
    </dgm:pt>
    <dgm:pt modelId="{2A7E8F5A-81BB-4701-AAC6-9C0048DB5538}" type="pres">
      <dgm:prSet presAssocID="{838BCEBC-B5F0-479E-83B6-F19C7DCCF0A1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5ECD9130-2A23-4F7D-9DB1-409C9CE2DCB8}" type="pres">
      <dgm:prSet presAssocID="{080C42D5-BC19-4A7E-9BE5-A3486902520F}" presName="Accent3" presStyleCnt="0"/>
      <dgm:spPr/>
    </dgm:pt>
    <dgm:pt modelId="{CEA4246A-98EF-4076-AD0B-51F7162511F6}" type="pres">
      <dgm:prSet presAssocID="{080C42D5-BC19-4A7E-9BE5-A3486902520F}" presName="Accent" presStyleLbl="bgShp" presStyleIdx="2" presStyleCnt="6"/>
      <dgm:spPr/>
    </dgm:pt>
    <dgm:pt modelId="{4748DC9F-4DE9-45D1-881F-749D9215573F}" type="pres">
      <dgm:prSet presAssocID="{080C42D5-BC19-4A7E-9BE5-A3486902520F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DB1ED67-FE44-4F3F-ACDC-1E4060209911}" type="pres">
      <dgm:prSet presAssocID="{8F7C8297-8BAE-4E83-88D9-DF53E915EDDB}" presName="Accent4" presStyleCnt="0"/>
      <dgm:spPr/>
    </dgm:pt>
    <dgm:pt modelId="{2FCC9CA2-8B14-49D9-82C7-C06C77386FDA}" type="pres">
      <dgm:prSet presAssocID="{8F7C8297-8BAE-4E83-88D9-DF53E915EDDB}" presName="Accent" presStyleLbl="bgShp" presStyleIdx="3" presStyleCnt="6"/>
      <dgm:spPr/>
    </dgm:pt>
    <dgm:pt modelId="{39F0406B-61F5-45DC-8BF1-D3580666AB76}" type="pres">
      <dgm:prSet presAssocID="{8F7C8297-8BAE-4E83-88D9-DF53E915EDDB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DD633988-5717-4ADB-BC93-4C453B41A3C9}" type="pres">
      <dgm:prSet presAssocID="{0D850613-6012-453F-86D6-419F155B78C6}" presName="Accent5" presStyleCnt="0"/>
      <dgm:spPr/>
    </dgm:pt>
    <dgm:pt modelId="{CC5CBDE1-6C3C-47F7-973F-2226BFD4DFFA}" type="pres">
      <dgm:prSet presAssocID="{0D850613-6012-453F-86D6-419F155B78C6}" presName="Accent" presStyleLbl="bgShp" presStyleIdx="4" presStyleCnt="6"/>
      <dgm:spPr/>
    </dgm:pt>
    <dgm:pt modelId="{0FC91CA8-02F6-470E-BE25-5482BBFEE28D}" type="pres">
      <dgm:prSet presAssocID="{0D850613-6012-453F-86D6-419F155B78C6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BFF434AE-233D-4A4A-9D32-BDFFFAFF8F17}" type="pres">
      <dgm:prSet presAssocID="{D0B1F9CD-3149-4D78-B7AC-E772C383ABBB}" presName="Accent6" presStyleCnt="0"/>
      <dgm:spPr/>
    </dgm:pt>
    <dgm:pt modelId="{83D1E807-DB6C-44C4-8EAD-5E32558B621E}" type="pres">
      <dgm:prSet presAssocID="{D0B1F9CD-3149-4D78-B7AC-E772C383ABBB}" presName="Accent" presStyleLbl="bgShp" presStyleIdx="5" presStyleCnt="6"/>
      <dgm:spPr/>
    </dgm:pt>
    <dgm:pt modelId="{4742A504-37AC-48A8-B339-279FF5E05FE2}" type="pres">
      <dgm:prSet presAssocID="{D0B1F9CD-3149-4D78-B7AC-E772C383ABBB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941D8010-95A0-4626-89D0-FDFD737BE358}" srcId="{E6FDCE90-CDE4-43DB-9A2F-9DF551139FE1}" destId="{D0B1F9CD-3149-4D78-B7AC-E772C383ABBB}" srcOrd="5" destOrd="0" parTransId="{2AD737C0-3E0D-46B4-9F7E-B79588511B8D}" sibTransId="{AA3A42D5-A44E-4523-AB8A-16E84131F3DB}"/>
    <dgm:cxn modelId="{4FBFE81B-61FB-4DAB-8AAA-57F7F7CC79E0}" srcId="{6CFD9230-0704-41DF-A077-4A49533F1F26}" destId="{C5BD05DD-956A-4F54-875C-62B520953E4A}" srcOrd="0" destOrd="0" parTransId="{4188784E-7E98-4FC0-9A8E-E77A0664BE17}" sibTransId="{6D5F3001-83C5-4746-846F-19E111A33AD0}"/>
    <dgm:cxn modelId="{14FC4024-B0D8-47F7-81EC-3FF1A2C1BC3C}" srcId="{E6FDCE90-CDE4-43DB-9A2F-9DF551139FE1}" destId="{8F7C8297-8BAE-4E83-88D9-DF53E915EDDB}" srcOrd="3" destOrd="0" parTransId="{4A541E82-195F-4BE9-B2CB-BA482545A936}" sibTransId="{327DD740-2526-4D96-9498-D1A909D87D37}"/>
    <dgm:cxn modelId="{4C69EC25-1EC3-4CB1-AE4D-59D91EF71034}" type="presOf" srcId="{8F7C8297-8BAE-4E83-88D9-DF53E915EDDB}" destId="{39F0406B-61F5-45DC-8BF1-D3580666AB76}" srcOrd="0" destOrd="0" presId="urn:microsoft.com/office/officeart/2011/layout/HexagonRadial"/>
    <dgm:cxn modelId="{1710A528-44BF-40BF-B33E-DF15A5DECFBE}" srcId="{E6FDCE90-CDE4-43DB-9A2F-9DF551139FE1}" destId="{6CFD9230-0704-41DF-A077-4A49533F1F26}" srcOrd="0" destOrd="0" parTransId="{1BAABAA2-72C3-474C-A602-9F57BEC144CC}" sibTransId="{BDAFC9FF-0CBF-45A1-ACCB-DBA23031505C}"/>
    <dgm:cxn modelId="{40BA1F35-B047-4304-87AB-DF86239A3226}" type="presOf" srcId="{E6FDCE90-CDE4-43DB-9A2F-9DF551139FE1}" destId="{F1BD8C43-7447-41ED-969D-3657D71B8C9B}" srcOrd="0" destOrd="0" presId="urn:microsoft.com/office/officeart/2011/layout/HexagonRadial"/>
    <dgm:cxn modelId="{81C99E63-B816-4596-9E10-9DDADFEF3599}" srcId="{D0B1F9CD-3149-4D78-B7AC-E772C383ABBB}" destId="{21C45BA0-56B2-4AAA-B145-B1271389D42B}" srcOrd="0" destOrd="0" parTransId="{7D745EDB-E8A9-4238-AF5F-DFCDDF8F3493}" sibTransId="{0A9C7116-1FAE-4123-90CD-EA19C66055B9}"/>
    <dgm:cxn modelId="{43C93E7E-E4A3-47D3-BD0A-FFDFF72E22D7}" type="presOf" srcId="{6CFD9230-0704-41DF-A077-4A49533F1F26}" destId="{63C625EE-36CE-4CC0-98DC-344701B566DB}" srcOrd="0" destOrd="0" presId="urn:microsoft.com/office/officeart/2011/layout/HexagonRadial"/>
    <dgm:cxn modelId="{7C35F585-DF30-4A1E-9063-68A75DEB434E}" type="presOf" srcId="{838BCEBC-B5F0-479E-83B6-F19C7DCCF0A1}" destId="{2A7E8F5A-81BB-4701-AAC6-9C0048DB5538}" srcOrd="0" destOrd="0" presId="urn:microsoft.com/office/officeart/2011/layout/HexagonRadial"/>
    <dgm:cxn modelId="{F0E8E686-2264-4E8C-BD5B-E54945265F85}" srcId="{E6FDCE90-CDE4-43DB-9A2F-9DF551139FE1}" destId="{838BCEBC-B5F0-479E-83B6-F19C7DCCF0A1}" srcOrd="1" destOrd="0" parTransId="{B1565524-EC37-4E63-80AA-6C92C68A2CA6}" sibTransId="{ACF539DD-06BF-4CFA-8C49-51A6E6BF918B}"/>
    <dgm:cxn modelId="{7FE55889-805C-4F7D-97E3-64702E519E2E}" type="presOf" srcId="{8D644771-4D7B-4A51-87F2-7ECEDD99E778}" destId="{95EA2299-78F9-4D84-A402-4F1F7CD427FF}" srcOrd="0" destOrd="0" presId="urn:microsoft.com/office/officeart/2011/layout/HexagonRadial"/>
    <dgm:cxn modelId="{E898B98C-B7A9-4B12-954E-E56A64939FD2}" type="presOf" srcId="{FC91F8F4-A7D5-46C1-8971-FC9CFDC6E881}" destId="{4742A504-37AC-48A8-B339-279FF5E05FE2}" srcOrd="0" destOrd="2" presId="urn:microsoft.com/office/officeart/2011/layout/HexagonRadial"/>
    <dgm:cxn modelId="{875B7795-D627-4872-9918-5E427489F617}" type="presOf" srcId="{21C45BA0-56B2-4AAA-B145-B1271389D42B}" destId="{4742A504-37AC-48A8-B339-279FF5E05FE2}" srcOrd="0" destOrd="1" presId="urn:microsoft.com/office/officeart/2011/layout/HexagonRadial"/>
    <dgm:cxn modelId="{E39B11A5-0AC7-4247-B1A0-FE9A575F6CC0}" type="presOf" srcId="{0D850613-6012-453F-86D6-419F155B78C6}" destId="{0FC91CA8-02F6-470E-BE25-5482BBFEE28D}" srcOrd="0" destOrd="0" presId="urn:microsoft.com/office/officeart/2011/layout/HexagonRadial"/>
    <dgm:cxn modelId="{7332AFA7-9225-43C3-A31F-617608B3E324}" type="presOf" srcId="{080C42D5-BC19-4A7E-9BE5-A3486902520F}" destId="{4748DC9F-4DE9-45D1-881F-749D9215573F}" srcOrd="0" destOrd="0" presId="urn:microsoft.com/office/officeart/2011/layout/HexagonRadial"/>
    <dgm:cxn modelId="{39F67FBD-D0BD-4481-B112-2FCF1D4E9848}" type="presOf" srcId="{D0B1F9CD-3149-4D78-B7AC-E772C383ABBB}" destId="{4742A504-37AC-48A8-B339-279FF5E05FE2}" srcOrd="0" destOrd="0" presId="urn:microsoft.com/office/officeart/2011/layout/HexagonRadial"/>
    <dgm:cxn modelId="{876234CF-EA7C-4FB2-8D55-8E6912A62D6D}" srcId="{E6FDCE90-CDE4-43DB-9A2F-9DF551139FE1}" destId="{0D850613-6012-453F-86D6-419F155B78C6}" srcOrd="4" destOrd="0" parTransId="{9ED76071-BF64-4683-BB57-AC40CFF74D7A}" sibTransId="{74238777-3651-4675-9B12-D3A7AA8662AB}"/>
    <dgm:cxn modelId="{D0B7C8D8-FF0C-466D-B021-2C822DA3C5C7}" srcId="{D0B1F9CD-3149-4D78-B7AC-E772C383ABBB}" destId="{D2677CB4-4303-4DF4-ABDF-D048481F9E1A}" srcOrd="2" destOrd="0" parTransId="{C523E15D-6885-46EC-B4ED-739E64FD4300}" sibTransId="{BF4D401C-92E4-43FB-A26E-4A5567F27155}"/>
    <dgm:cxn modelId="{A2F2ECDA-03C0-4326-9427-7707825C24B7}" srcId="{D0B1F9CD-3149-4D78-B7AC-E772C383ABBB}" destId="{FC91F8F4-A7D5-46C1-8971-FC9CFDC6E881}" srcOrd="1" destOrd="0" parTransId="{697180D2-AE34-4FC2-AED1-50BD43F2C960}" sibTransId="{75095BB7-55D6-4B2A-B0DF-18EA31A8DE39}"/>
    <dgm:cxn modelId="{6702F2DF-3F5A-49BD-8EB2-F0ED8B87ED18}" type="presOf" srcId="{C5BD05DD-956A-4F54-875C-62B520953E4A}" destId="{63C625EE-36CE-4CC0-98DC-344701B566DB}" srcOrd="0" destOrd="1" presId="urn:microsoft.com/office/officeart/2011/layout/HexagonRadial"/>
    <dgm:cxn modelId="{F91141EF-9E9B-4295-B46D-7B3BF7E5EAF2}" type="presOf" srcId="{D2677CB4-4303-4DF4-ABDF-D048481F9E1A}" destId="{4742A504-37AC-48A8-B339-279FF5E05FE2}" srcOrd="0" destOrd="3" presId="urn:microsoft.com/office/officeart/2011/layout/HexagonRadial"/>
    <dgm:cxn modelId="{E93514F5-7286-483B-9FC4-A9649441A5DD}" srcId="{8D644771-4D7B-4A51-87F2-7ECEDD99E778}" destId="{E6FDCE90-CDE4-43DB-9A2F-9DF551139FE1}" srcOrd="0" destOrd="0" parTransId="{3A93B1A9-46E9-4D6F-8B02-BAA03C76D704}" sibTransId="{83E42981-E10A-46AC-B958-0DBBEBB96A1C}"/>
    <dgm:cxn modelId="{D32285FA-5BF3-4F61-B7BB-22EA0CA48C65}" srcId="{E6FDCE90-CDE4-43DB-9A2F-9DF551139FE1}" destId="{080C42D5-BC19-4A7E-9BE5-A3486902520F}" srcOrd="2" destOrd="0" parTransId="{4D4DA5F3-E100-4015-86B7-63EC2BEDA10B}" sibTransId="{F69EF623-E7BF-4105-BF90-DE9C86A3E828}"/>
    <dgm:cxn modelId="{8332777D-5F85-458A-8048-190792593A7B}" type="presParOf" srcId="{95EA2299-78F9-4D84-A402-4F1F7CD427FF}" destId="{F1BD8C43-7447-41ED-969D-3657D71B8C9B}" srcOrd="0" destOrd="0" presId="urn:microsoft.com/office/officeart/2011/layout/HexagonRadial"/>
    <dgm:cxn modelId="{78CA9004-A0D6-4860-B8C7-DD8FB290CC3D}" type="presParOf" srcId="{95EA2299-78F9-4D84-A402-4F1F7CD427FF}" destId="{7836193F-1862-48CD-92E4-F860F629EC10}" srcOrd="1" destOrd="0" presId="urn:microsoft.com/office/officeart/2011/layout/HexagonRadial"/>
    <dgm:cxn modelId="{D94EE68B-5741-4B42-A664-19EBB14D0359}" type="presParOf" srcId="{7836193F-1862-48CD-92E4-F860F629EC10}" destId="{747A6CEC-5FEA-4A5C-B577-0589A559CBD5}" srcOrd="0" destOrd="0" presId="urn:microsoft.com/office/officeart/2011/layout/HexagonRadial"/>
    <dgm:cxn modelId="{B655B8A1-E3E2-4080-B01D-29785CFA8015}" type="presParOf" srcId="{95EA2299-78F9-4D84-A402-4F1F7CD427FF}" destId="{63C625EE-36CE-4CC0-98DC-344701B566DB}" srcOrd="2" destOrd="0" presId="urn:microsoft.com/office/officeart/2011/layout/HexagonRadial"/>
    <dgm:cxn modelId="{14E9E0D8-57F1-459F-AEA6-057E8CA9AC0D}" type="presParOf" srcId="{95EA2299-78F9-4D84-A402-4F1F7CD427FF}" destId="{08D353B4-B44C-4C39-9ACB-3A2B5F5E33DA}" srcOrd="3" destOrd="0" presId="urn:microsoft.com/office/officeart/2011/layout/HexagonRadial"/>
    <dgm:cxn modelId="{3AD47BA0-E6F9-4789-9C4F-585F2A9A46B8}" type="presParOf" srcId="{08D353B4-B44C-4C39-9ACB-3A2B5F5E33DA}" destId="{30CC0F9F-5806-4DB7-A245-031C76236ACB}" srcOrd="0" destOrd="0" presId="urn:microsoft.com/office/officeart/2011/layout/HexagonRadial"/>
    <dgm:cxn modelId="{0A15C25F-6CA3-48F8-BAA9-CBB929F04036}" type="presParOf" srcId="{95EA2299-78F9-4D84-A402-4F1F7CD427FF}" destId="{2A7E8F5A-81BB-4701-AAC6-9C0048DB5538}" srcOrd="4" destOrd="0" presId="urn:microsoft.com/office/officeart/2011/layout/HexagonRadial"/>
    <dgm:cxn modelId="{95363294-2E0C-49E4-9C93-867055265B61}" type="presParOf" srcId="{95EA2299-78F9-4D84-A402-4F1F7CD427FF}" destId="{5ECD9130-2A23-4F7D-9DB1-409C9CE2DCB8}" srcOrd="5" destOrd="0" presId="urn:microsoft.com/office/officeart/2011/layout/HexagonRadial"/>
    <dgm:cxn modelId="{1A83D263-6C79-4110-8D0A-8138B3AE24EC}" type="presParOf" srcId="{5ECD9130-2A23-4F7D-9DB1-409C9CE2DCB8}" destId="{CEA4246A-98EF-4076-AD0B-51F7162511F6}" srcOrd="0" destOrd="0" presId="urn:microsoft.com/office/officeart/2011/layout/HexagonRadial"/>
    <dgm:cxn modelId="{5A7F84A9-9391-4EE1-B8EF-69D72FA9FF96}" type="presParOf" srcId="{95EA2299-78F9-4D84-A402-4F1F7CD427FF}" destId="{4748DC9F-4DE9-45D1-881F-749D9215573F}" srcOrd="6" destOrd="0" presId="urn:microsoft.com/office/officeart/2011/layout/HexagonRadial"/>
    <dgm:cxn modelId="{0005D5C5-5911-4E06-A254-FEE39F7B9DAA}" type="presParOf" srcId="{95EA2299-78F9-4D84-A402-4F1F7CD427FF}" destId="{8DB1ED67-FE44-4F3F-ACDC-1E4060209911}" srcOrd="7" destOrd="0" presId="urn:microsoft.com/office/officeart/2011/layout/HexagonRadial"/>
    <dgm:cxn modelId="{8E46C5D0-04F3-47D3-84D6-81531B21A4AB}" type="presParOf" srcId="{8DB1ED67-FE44-4F3F-ACDC-1E4060209911}" destId="{2FCC9CA2-8B14-49D9-82C7-C06C77386FDA}" srcOrd="0" destOrd="0" presId="urn:microsoft.com/office/officeart/2011/layout/HexagonRadial"/>
    <dgm:cxn modelId="{AFF94171-8D81-4314-A28D-CA75940CF824}" type="presParOf" srcId="{95EA2299-78F9-4D84-A402-4F1F7CD427FF}" destId="{39F0406B-61F5-45DC-8BF1-D3580666AB76}" srcOrd="8" destOrd="0" presId="urn:microsoft.com/office/officeart/2011/layout/HexagonRadial"/>
    <dgm:cxn modelId="{834A9471-FCD9-4F1C-8098-D2F47C318177}" type="presParOf" srcId="{95EA2299-78F9-4D84-A402-4F1F7CD427FF}" destId="{DD633988-5717-4ADB-BC93-4C453B41A3C9}" srcOrd="9" destOrd="0" presId="urn:microsoft.com/office/officeart/2011/layout/HexagonRadial"/>
    <dgm:cxn modelId="{76BD894E-2D0B-4B5D-8E7E-C8DD58494FD6}" type="presParOf" srcId="{DD633988-5717-4ADB-BC93-4C453B41A3C9}" destId="{CC5CBDE1-6C3C-47F7-973F-2226BFD4DFFA}" srcOrd="0" destOrd="0" presId="urn:microsoft.com/office/officeart/2011/layout/HexagonRadial"/>
    <dgm:cxn modelId="{04B9C9C7-7D1A-4320-AF6A-6FB3EC544E34}" type="presParOf" srcId="{95EA2299-78F9-4D84-A402-4F1F7CD427FF}" destId="{0FC91CA8-02F6-470E-BE25-5482BBFEE28D}" srcOrd="10" destOrd="0" presId="urn:microsoft.com/office/officeart/2011/layout/HexagonRadial"/>
    <dgm:cxn modelId="{9FC40ECD-F651-4331-93DE-3196AB74AE30}" type="presParOf" srcId="{95EA2299-78F9-4D84-A402-4F1F7CD427FF}" destId="{BFF434AE-233D-4A4A-9D32-BDFFFAFF8F17}" srcOrd="11" destOrd="0" presId="urn:microsoft.com/office/officeart/2011/layout/HexagonRadial"/>
    <dgm:cxn modelId="{A92ABFF5-C2C5-4A14-A995-15DF55E2FDB5}" type="presParOf" srcId="{BFF434AE-233D-4A4A-9D32-BDFFFAFF8F17}" destId="{83D1E807-DB6C-44C4-8EAD-5E32558B621E}" srcOrd="0" destOrd="0" presId="urn:microsoft.com/office/officeart/2011/layout/HexagonRadial"/>
    <dgm:cxn modelId="{16AAA489-6A2C-41F1-A3E2-52151A099E03}" type="presParOf" srcId="{95EA2299-78F9-4D84-A402-4F1F7CD427FF}" destId="{4742A504-37AC-48A8-B339-279FF5E05FE2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BD8C43-7447-41ED-969D-3657D71B8C9B}">
      <dsp:nvSpPr>
        <dsp:cNvPr id="0" name=""/>
        <dsp:cNvSpPr/>
      </dsp:nvSpPr>
      <dsp:spPr>
        <a:xfrm>
          <a:off x="1755996" y="1358804"/>
          <a:ext cx="1727099" cy="149401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Life Cycle Analysis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(LCA)</a:t>
          </a:r>
        </a:p>
      </dsp:txBody>
      <dsp:txXfrm>
        <a:off x="2042200" y="1606382"/>
        <a:ext cx="1154691" cy="998854"/>
      </dsp:txXfrm>
    </dsp:sp>
    <dsp:sp modelId="{30CC0F9F-5806-4DB7-A245-031C76236ACB}">
      <dsp:nvSpPr>
        <dsp:cNvPr id="0" name=""/>
        <dsp:cNvSpPr/>
      </dsp:nvSpPr>
      <dsp:spPr>
        <a:xfrm>
          <a:off x="2837492" y="644020"/>
          <a:ext cx="651629" cy="56146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C625EE-36CE-4CC0-98DC-344701B566DB}">
      <dsp:nvSpPr>
        <dsp:cNvPr id="0" name=""/>
        <dsp:cNvSpPr/>
      </dsp:nvSpPr>
      <dsp:spPr>
        <a:xfrm>
          <a:off x="1915087" y="0"/>
          <a:ext cx="1415345" cy="1224440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Raw Materials</a:t>
          </a: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/>
            <a:t>Life Cycle Inventory (LCI)</a:t>
          </a:r>
        </a:p>
      </dsp:txBody>
      <dsp:txXfrm>
        <a:off x="2149640" y="202916"/>
        <a:ext cx="946239" cy="818608"/>
      </dsp:txXfrm>
    </dsp:sp>
    <dsp:sp modelId="{CEA4246A-98EF-4076-AD0B-51F7162511F6}">
      <dsp:nvSpPr>
        <dsp:cNvPr id="0" name=""/>
        <dsp:cNvSpPr/>
      </dsp:nvSpPr>
      <dsp:spPr>
        <a:xfrm>
          <a:off x="3597994" y="1693661"/>
          <a:ext cx="651629" cy="56146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7E8F5A-81BB-4701-AAC6-9C0048DB5538}">
      <dsp:nvSpPr>
        <dsp:cNvPr id="0" name=""/>
        <dsp:cNvSpPr/>
      </dsp:nvSpPr>
      <dsp:spPr>
        <a:xfrm>
          <a:off x="3213123" y="753112"/>
          <a:ext cx="1415345" cy="1224440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Material Processing</a:t>
          </a:r>
        </a:p>
      </dsp:txBody>
      <dsp:txXfrm>
        <a:off x="3447676" y="956028"/>
        <a:ext cx="946239" cy="818608"/>
      </dsp:txXfrm>
    </dsp:sp>
    <dsp:sp modelId="{2FCC9CA2-8B14-49D9-82C7-C06C77386FDA}">
      <dsp:nvSpPr>
        <dsp:cNvPr id="0" name=""/>
        <dsp:cNvSpPr/>
      </dsp:nvSpPr>
      <dsp:spPr>
        <a:xfrm>
          <a:off x="3069700" y="2878508"/>
          <a:ext cx="651629" cy="56146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8DC9F-4DE9-45D1-881F-749D9215573F}">
      <dsp:nvSpPr>
        <dsp:cNvPr id="0" name=""/>
        <dsp:cNvSpPr/>
      </dsp:nvSpPr>
      <dsp:spPr>
        <a:xfrm>
          <a:off x="3213123" y="2233644"/>
          <a:ext cx="1415345" cy="1224440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 err="1"/>
            <a:t>Manufactureing</a:t>
          </a:r>
          <a:endParaRPr lang="en-GB" sz="1200" kern="1200" dirty="0"/>
        </a:p>
      </dsp:txBody>
      <dsp:txXfrm>
        <a:off x="3447676" y="2436560"/>
        <a:ext cx="946239" cy="818608"/>
      </dsp:txXfrm>
    </dsp:sp>
    <dsp:sp modelId="{CC5CBDE1-6C3C-47F7-973F-2226BFD4DFFA}">
      <dsp:nvSpPr>
        <dsp:cNvPr id="0" name=""/>
        <dsp:cNvSpPr/>
      </dsp:nvSpPr>
      <dsp:spPr>
        <a:xfrm>
          <a:off x="1759210" y="3001499"/>
          <a:ext cx="651629" cy="56146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F0406B-61F5-45DC-8BF1-D3580666AB76}">
      <dsp:nvSpPr>
        <dsp:cNvPr id="0" name=""/>
        <dsp:cNvSpPr/>
      </dsp:nvSpPr>
      <dsp:spPr>
        <a:xfrm>
          <a:off x="1915087" y="2987599"/>
          <a:ext cx="1415345" cy="1224440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Distribution</a:t>
          </a:r>
        </a:p>
      </dsp:txBody>
      <dsp:txXfrm>
        <a:off x="2149640" y="3190515"/>
        <a:ext cx="946239" cy="818608"/>
      </dsp:txXfrm>
    </dsp:sp>
    <dsp:sp modelId="{83D1E807-DB6C-44C4-8EAD-5E32558B621E}">
      <dsp:nvSpPr>
        <dsp:cNvPr id="0" name=""/>
        <dsp:cNvSpPr/>
      </dsp:nvSpPr>
      <dsp:spPr>
        <a:xfrm>
          <a:off x="986254" y="1952280"/>
          <a:ext cx="651629" cy="561464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C91CA8-02F6-470E-BE25-5482BBFEE28D}">
      <dsp:nvSpPr>
        <dsp:cNvPr id="0" name=""/>
        <dsp:cNvSpPr/>
      </dsp:nvSpPr>
      <dsp:spPr>
        <a:xfrm>
          <a:off x="611025" y="2234487"/>
          <a:ext cx="1415345" cy="1224440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Usage</a:t>
          </a:r>
        </a:p>
      </dsp:txBody>
      <dsp:txXfrm>
        <a:off x="845578" y="2437403"/>
        <a:ext cx="946239" cy="818608"/>
      </dsp:txXfrm>
    </dsp:sp>
    <dsp:sp modelId="{4742A504-37AC-48A8-B339-279FF5E05FE2}">
      <dsp:nvSpPr>
        <dsp:cNvPr id="0" name=""/>
        <dsp:cNvSpPr/>
      </dsp:nvSpPr>
      <dsp:spPr>
        <a:xfrm>
          <a:off x="611025" y="751427"/>
          <a:ext cx="1415345" cy="1224440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End of Life</a:t>
          </a: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/>
            <a:t>recycle</a:t>
          </a: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/>
            <a:t>disposal</a:t>
          </a: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/>
            <a:t>reuse</a:t>
          </a:r>
        </a:p>
      </dsp:txBody>
      <dsp:txXfrm>
        <a:off x="845578" y="954343"/>
        <a:ext cx="946239" cy="8186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1A3CC9-2CC4-45C5-8FE4-3788E29C7464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5D352D-E2A3-4BA3-A377-58980EB70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643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5D352D-E2A3-4BA3-A377-58980EB706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76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5D352D-E2A3-4BA3-A377-58980EB7064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45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3EB5-1ED8-413F-8E66-2525B84D45BD}" type="datetime1">
              <a:rPr lang="en-US" smtClean="0"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034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2FF88-30F9-46FD-9C3C-B51EB60C511D}" type="datetime1">
              <a:rPr lang="en-US" smtClean="0"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747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E185-0349-4EED-9455-A477913CE7DD}" type="datetime1">
              <a:rPr lang="en-US" smtClean="0"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961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035F6-07BA-4ACE-935E-62C78EC5B7FF}" type="datetime1">
              <a:rPr lang="en-US" smtClean="0"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02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1D007-7C88-462E-92A0-498D0A5F86C1}" type="datetime1">
              <a:rPr lang="en-US" smtClean="0"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415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9B6D-8813-41E6-8CF0-EB36E61AF059}" type="datetime1">
              <a:rPr lang="en-US" smtClean="0"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4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B9C0-D47C-450D-958C-4B219D7DB827}" type="datetime1">
              <a:rPr lang="en-US" smtClean="0"/>
              <a:t>1/7/2021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43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C02F-9562-4D97-928C-8281B528672D}" type="datetime1">
              <a:rPr lang="en-US" smtClean="0"/>
              <a:t>1/7/2021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745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60AC6-17EC-4571-A4AA-6F3BCBA677A0}" type="datetime1">
              <a:rPr lang="en-US" smtClean="0"/>
              <a:t>1/7/2021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412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D4D7D21-44C0-4E28-A49C-963A3D744CA6}" type="datetime1">
              <a:rPr lang="en-US" smtClean="0"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412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0AEB4-4233-42B9-B399-FBD3CD6E5DA7}" type="datetime1">
              <a:rPr lang="en-US" smtClean="0"/>
              <a:t>1/7/2021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966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C3099BB-F313-4D93-A670-587D10FD0217}" type="datetime1">
              <a:rPr lang="en-US" smtClean="0"/>
              <a:t>1/7/2021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751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110D9-79E0-4875-9AF1-0B5450C5CA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Computational Investigation of Dwellings’ Foundations as a GHE in Mediterranean Climate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14849A-328C-4F6B-BEAC-9013B24F44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cap="none" dirty="0" err="1">
                <a:solidFill>
                  <a:schemeClr val="tx1"/>
                </a:solidFill>
              </a:rPr>
              <a:t>Lazaros</a:t>
            </a:r>
            <a:r>
              <a:rPr lang="en-US" sz="2000" cap="none" dirty="0">
                <a:solidFill>
                  <a:schemeClr val="tx1"/>
                </a:solidFill>
              </a:rPr>
              <a:t> </a:t>
            </a:r>
            <a:r>
              <a:rPr lang="en-US" sz="2000" cap="none" dirty="0" err="1">
                <a:solidFill>
                  <a:schemeClr val="tx1"/>
                </a:solidFill>
              </a:rPr>
              <a:t>Aresti</a:t>
            </a:r>
            <a:r>
              <a:rPr lang="en-US" sz="2000" cap="none" dirty="0">
                <a:solidFill>
                  <a:schemeClr val="tx1"/>
                </a:solidFill>
              </a:rPr>
              <a:t>, Paul </a:t>
            </a:r>
            <a:r>
              <a:rPr lang="en-US" sz="2000" cap="none" dirty="0" err="1">
                <a:solidFill>
                  <a:schemeClr val="tx1"/>
                </a:solidFill>
              </a:rPr>
              <a:t>Christodoulides</a:t>
            </a:r>
            <a:r>
              <a:rPr lang="en-US" sz="2000" cap="none" dirty="0">
                <a:solidFill>
                  <a:schemeClr val="tx1"/>
                </a:solidFill>
              </a:rPr>
              <a:t>, Christos </a:t>
            </a:r>
            <a:r>
              <a:rPr lang="en-US" sz="2000" cap="none" dirty="0" err="1">
                <a:solidFill>
                  <a:schemeClr val="tx1"/>
                </a:solidFill>
              </a:rPr>
              <a:t>Makarounas</a:t>
            </a:r>
            <a:r>
              <a:rPr lang="en-US" sz="2000" cap="none" dirty="0">
                <a:solidFill>
                  <a:schemeClr val="tx1"/>
                </a:solidFill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cap="none" dirty="0" err="1">
                <a:solidFill>
                  <a:schemeClr val="tx1"/>
                </a:solidFill>
              </a:rPr>
              <a:t>Lazaros</a:t>
            </a:r>
            <a:r>
              <a:rPr lang="en-US" sz="2000" cap="none" dirty="0">
                <a:solidFill>
                  <a:schemeClr val="tx1"/>
                </a:solidFill>
              </a:rPr>
              <a:t> </a:t>
            </a:r>
            <a:r>
              <a:rPr lang="en-US" sz="2000" cap="none" dirty="0" err="1">
                <a:solidFill>
                  <a:schemeClr val="tx1"/>
                </a:solidFill>
              </a:rPr>
              <a:t>Lazari</a:t>
            </a:r>
            <a:r>
              <a:rPr lang="en-US" sz="2000" cap="none" dirty="0">
                <a:solidFill>
                  <a:schemeClr val="tx1"/>
                </a:solidFill>
              </a:rPr>
              <a:t> and Georgios </a:t>
            </a:r>
            <a:r>
              <a:rPr lang="en-US" sz="2000" cap="none" dirty="0" err="1">
                <a:solidFill>
                  <a:schemeClr val="tx1"/>
                </a:solidFill>
              </a:rPr>
              <a:t>Florides</a:t>
            </a:r>
            <a:endParaRPr lang="en-US" sz="2000" cap="none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E86117-7C02-45B4-8761-6058EE694BAE}"/>
              </a:ext>
            </a:extLst>
          </p:cNvPr>
          <p:cNvSpPr txBox="1"/>
          <p:nvPr/>
        </p:nvSpPr>
        <p:spPr>
          <a:xfrm>
            <a:off x="3629196" y="435786"/>
            <a:ext cx="7583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7th International Conference on "Energy, Sustainability and Climate Change"</a:t>
            </a:r>
          </a:p>
        </p:txBody>
      </p:sp>
      <p:pic>
        <p:nvPicPr>
          <p:cNvPr id="7" name="Picture 2" descr="https://www.cut.ac.cy/digitalAssets/17/17780_1CUT-LOGO-EN-WEB.png">
            <a:extLst>
              <a:ext uri="{FF2B5EF4-FFF2-40B4-BE49-F238E27FC236}">
                <a16:creationId xmlns:a16="http://schemas.microsoft.com/office/drawing/2014/main" id="{3756B690-911E-434D-AE93-26E063D3E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432" y="4455621"/>
            <a:ext cx="2232248" cy="7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86323-559F-479C-955E-4A56052C1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4" y="435786"/>
            <a:ext cx="2348739" cy="13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20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3912C-A18A-4B1A-B44E-A68EF33CC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263527"/>
            <a:ext cx="3690257" cy="1450757"/>
          </a:xfrm>
        </p:spPr>
        <p:txBody>
          <a:bodyPr>
            <a:normAutofit/>
          </a:bodyPr>
          <a:lstStyle/>
          <a:p>
            <a:r>
              <a:rPr lang="en-US" sz="3400" dirty="0"/>
              <a:t>Spiral pitch – isothermal contours</a:t>
            </a:r>
          </a:p>
        </p:txBody>
      </p:sp>
      <p:pic>
        <p:nvPicPr>
          <p:cNvPr id="4" name="Content Placeholder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A01C864B-1101-4146-B65E-6CCEDFA23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4132" y="2459266"/>
            <a:ext cx="3722417" cy="2791812"/>
          </a:xfrm>
        </p:spPr>
      </p:pic>
      <p:pic>
        <p:nvPicPr>
          <p:cNvPr id="8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EAAA3C6B-E6EE-4ADB-B38C-A4AC8D4417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419"/>
          <a:stretch/>
        </p:blipFill>
        <p:spPr>
          <a:xfrm>
            <a:off x="195451" y="376941"/>
            <a:ext cx="4455220" cy="336016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36BB33-7AA2-4B72-B33A-13B56634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085094-4430-4397-97F2-E7D78DF9864D}"/>
              </a:ext>
            </a:extLst>
          </p:cNvPr>
          <p:cNvSpPr txBox="1"/>
          <p:nvPr/>
        </p:nvSpPr>
        <p:spPr>
          <a:xfrm>
            <a:off x="195451" y="3892492"/>
            <a:ext cx="4342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 and animation presents how the heat is dissipated over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with time, heat is dissipated further in the ground </a:t>
            </a:r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7DD0FF18-B922-438E-BBEF-5B66343771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0671" y="2533905"/>
            <a:ext cx="3622897" cy="27171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C0CD91-E883-460E-B792-EF273E34E035}"/>
              </a:ext>
            </a:extLst>
          </p:cNvPr>
          <p:cNvSpPr txBox="1"/>
          <p:nvPr/>
        </p:nvSpPr>
        <p:spPr>
          <a:xfrm>
            <a:off x="5696125" y="5251078"/>
            <a:ext cx="1347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Pitch = 0.1m</a:t>
            </a:r>
          </a:p>
          <a:p>
            <a:r>
              <a:rPr lang="en-US" dirty="0"/>
              <a:t>time 24h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35D55B-804A-4EBA-A5FA-E3C761344AD1}"/>
              </a:ext>
            </a:extLst>
          </p:cNvPr>
          <p:cNvSpPr txBox="1"/>
          <p:nvPr/>
        </p:nvSpPr>
        <p:spPr>
          <a:xfrm>
            <a:off x="9461726" y="5251078"/>
            <a:ext cx="1347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Pitch = 0.5m</a:t>
            </a:r>
          </a:p>
          <a:p>
            <a:r>
              <a:rPr lang="en-US" dirty="0"/>
              <a:t>time 150h</a:t>
            </a:r>
          </a:p>
        </p:txBody>
      </p:sp>
    </p:spTree>
    <p:extLst>
      <p:ext uri="{BB962C8B-B14F-4D97-AF65-F5344CB8AC3E}">
        <p14:creationId xmlns:p14="http://schemas.microsoft.com/office/powerpoint/2010/main" val="2334559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E3363-C9C4-41EF-921E-CE75EDDFC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Spiral Pitch – temperature profiles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883C97-8F42-4FD6-86C9-E6AF0D5406DB}"/>
              </a:ext>
            </a:extLst>
          </p:cNvPr>
          <p:cNvSpPr txBox="1"/>
          <p:nvPr/>
        </p:nvSpPr>
        <p:spPr>
          <a:xfrm>
            <a:off x="1693184" y="5942961"/>
            <a:ext cx="2267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Spiral pitch = 0.1m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8F00D9-6754-410A-AE5C-AE26A05CDD26}"/>
              </a:ext>
            </a:extLst>
          </p:cNvPr>
          <p:cNvSpPr txBox="1"/>
          <p:nvPr/>
        </p:nvSpPr>
        <p:spPr>
          <a:xfrm>
            <a:off x="7132167" y="5901058"/>
            <a:ext cx="2267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Spiral pitch = 0.5m</a:t>
            </a:r>
          </a:p>
        </p:txBody>
      </p:sp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:a16="http://schemas.microsoft.com/office/drawing/2014/main" id="{31A8B3DB-92EA-4C1E-BCEA-F0A036B712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70" t="12685" r="35924" b="8382"/>
          <a:stretch/>
        </p:blipFill>
        <p:spPr>
          <a:xfrm>
            <a:off x="76832" y="2333625"/>
            <a:ext cx="2384279" cy="36093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79FE81-D515-4C58-8119-9986B38626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233" t="12777" r="35660" b="7272"/>
          <a:stretch/>
        </p:blipFill>
        <p:spPr>
          <a:xfrm>
            <a:off x="2586946" y="2362200"/>
            <a:ext cx="2384278" cy="36558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070A5E-783A-4DF4-AB53-C80D871BBC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829" t="-70" r="35618"/>
          <a:stretch/>
        </p:blipFill>
        <p:spPr>
          <a:xfrm>
            <a:off x="5696125" y="2400300"/>
            <a:ext cx="2139192" cy="32941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56B75-1B5A-4B20-A9CF-A5591AFA7F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510" r="36165"/>
          <a:stretch/>
        </p:blipFill>
        <p:spPr>
          <a:xfrm>
            <a:off x="7961152" y="2402595"/>
            <a:ext cx="2125823" cy="329184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31EC0E9-E995-4A50-9FC1-C41B5CE671ED}"/>
              </a:ext>
            </a:extLst>
          </p:cNvPr>
          <p:cNvSpPr txBox="1"/>
          <p:nvPr/>
        </p:nvSpPr>
        <p:spPr>
          <a:xfrm>
            <a:off x="1097280" y="1846978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t=12h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EBA666-D909-44F2-A602-880D8DAE7809}"/>
              </a:ext>
            </a:extLst>
          </p:cNvPr>
          <p:cNvSpPr txBox="1"/>
          <p:nvPr/>
        </p:nvSpPr>
        <p:spPr>
          <a:xfrm>
            <a:off x="6399274" y="1846978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t=12h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2FDBFA-0523-45D5-A9E9-E8E4D9B693FB}"/>
              </a:ext>
            </a:extLst>
          </p:cNvPr>
          <p:cNvSpPr txBox="1"/>
          <p:nvPr/>
        </p:nvSpPr>
        <p:spPr>
          <a:xfrm>
            <a:off x="8657659" y="1846978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t=24h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CDF24C-33F0-4666-952B-7FA990C929FD}"/>
              </a:ext>
            </a:extLst>
          </p:cNvPr>
          <p:cNvSpPr txBox="1"/>
          <p:nvPr/>
        </p:nvSpPr>
        <p:spPr>
          <a:xfrm>
            <a:off x="3523504" y="1840767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t=24h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8B0B6994-8830-4237-872F-E501693F0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11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56B75-1B5A-4B20-A9CF-A5591AFA7F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8254" r="2469"/>
          <a:stretch/>
        </p:blipFill>
        <p:spPr>
          <a:xfrm>
            <a:off x="5027364" y="2352752"/>
            <a:ext cx="542926" cy="329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912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in </a:t>
            </a:r>
            <a:br>
              <a:rPr lang="en-US" dirty="0"/>
            </a:br>
            <a:r>
              <a:rPr lang="en-US" dirty="0"/>
              <a:t>Cyprus environment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762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Residential Dwelling in Cyprus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077748237"/>
              </p:ext>
            </p:extLst>
          </p:nvPr>
        </p:nvGraphicFramePr>
        <p:xfrm>
          <a:off x="1097280" y="3895725"/>
          <a:ext cx="5244253" cy="2387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0120497"/>
              </p:ext>
            </p:extLst>
          </p:nvPr>
        </p:nvGraphicFramePr>
        <p:xfrm>
          <a:off x="6460383" y="3895725"/>
          <a:ext cx="4859549" cy="2387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97280" y="6452095"/>
            <a:ext cx="156164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Data derived from </a:t>
            </a:r>
            <a:r>
              <a:rPr lang="en-US" sz="1050" dirty="0" err="1"/>
              <a:t>CyStat</a:t>
            </a:r>
            <a:endParaRPr lang="en-GB" sz="1050" dirty="0"/>
          </a:p>
        </p:txBody>
      </p:sp>
      <p:sp>
        <p:nvSpPr>
          <p:cNvPr id="10" name="TextBox 9"/>
          <p:cNvSpPr txBox="1"/>
          <p:nvPr/>
        </p:nvSpPr>
        <p:spPr>
          <a:xfrm>
            <a:off x="4752975" y="1914173"/>
            <a:ext cx="6459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Residential buildings units have decreased in 2008-2016 due to the global economic crisis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Single houses have varied its average area from 202 in 2006 to 279 in 2016.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aseline="30000" dirty="0"/>
          </a:p>
          <a:p>
            <a:endParaRPr lang="en-GB" baseline="30000" dirty="0"/>
          </a:p>
        </p:txBody>
      </p:sp>
    </p:spTree>
    <p:extLst>
      <p:ext uri="{BB962C8B-B14F-4D97-AF65-F5344CB8AC3E}">
        <p14:creationId xmlns:p14="http://schemas.microsoft.com/office/powerpoint/2010/main" val="1904993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house in Cyprus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investigated residential building was selected with 260m</a:t>
            </a:r>
            <a:r>
              <a:rPr lang="en-US" baseline="30000" dirty="0"/>
              <a:t>2</a:t>
            </a:r>
            <a:r>
              <a:rPr lang="en-US" dirty="0"/>
              <a:t> area</a:t>
            </a:r>
          </a:p>
          <a:p>
            <a:r>
              <a:rPr lang="en-US" dirty="0"/>
              <a:t>The Technical characteristics of the Zero Energy Building was selected, such as 0.4W/m</a:t>
            </a:r>
            <a:r>
              <a:rPr lang="en-US" baseline="30000" dirty="0"/>
              <a:t>2</a:t>
            </a:r>
            <a:r>
              <a:rPr lang="en-US" dirty="0"/>
              <a:t>K U-value of external walls and ceiling and 2.25W/m</a:t>
            </a:r>
            <a:r>
              <a:rPr lang="en-US" baseline="30000" dirty="0"/>
              <a:t>2</a:t>
            </a:r>
            <a:r>
              <a:rPr lang="en-US" dirty="0"/>
              <a:t>K on doors and windows.  </a:t>
            </a:r>
          </a:p>
          <a:p>
            <a:r>
              <a:rPr lang="en-US" dirty="0"/>
              <a:t>TRNSYS was used to calculate the heating and cooling loads</a:t>
            </a:r>
          </a:p>
          <a:p>
            <a:r>
              <a:rPr lang="en-US" dirty="0"/>
              <a:t>Heating and cooling peak values are 3kW and 7kW respectively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14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4208005"/>
            <a:ext cx="3975100" cy="1956435"/>
          </a:xfrm>
          <a:prstGeom prst="rect">
            <a:avLst/>
          </a:prstGeom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9396909"/>
              </p:ext>
            </p:extLst>
          </p:nvPr>
        </p:nvGraphicFramePr>
        <p:xfrm>
          <a:off x="6640483" y="371658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99869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 temperatures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15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575" y="1763514"/>
            <a:ext cx="2745105" cy="45296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708" y="2702743"/>
            <a:ext cx="5557533" cy="35879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4708" y="1763514"/>
            <a:ext cx="63127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 1m depth, temperature varies with the ambient temperature</a:t>
            </a:r>
          </a:p>
          <a:p>
            <a:r>
              <a:rPr lang="en-US" dirty="0"/>
              <a:t>At 2-5 meters depth, ground temperature depends on the season</a:t>
            </a:r>
            <a:endParaRPr lang="en-GB" dirty="0"/>
          </a:p>
          <a:p>
            <a:r>
              <a:rPr lang="en-US" dirty="0"/>
              <a:t>At a depth below 7m the ground temperature is steady at 22.7°C</a:t>
            </a:r>
          </a:p>
        </p:txBody>
      </p:sp>
    </p:spTree>
    <p:extLst>
      <p:ext uri="{BB962C8B-B14F-4D97-AF65-F5344CB8AC3E}">
        <p14:creationId xmlns:p14="http://schemas.microsoft.com/office/powerpoint/2010/main" val="3033838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Pile in </a:t>
            </a:r>
            <a:r>
              <a:rPr lang="en-US" dirty="0" err="1"/>
              <a:t>Lakatamia</a:t>
            </a:r>
            <a:r>
              <a:rPr lang="en-US" dirty="0"/>
              <a:t>, Cyprus </a:t>
            </a:r>
            <a:br>
              <a:rPr lang="en-US" dirty="0"/>
            </a:br>
            <a:r>
              <a:rPr lang="en-US" dirty="0"/>
              <a:t>case study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</a:rPr>
              <a:t>Geometry description</a:t>
            </a:r>
          </a:p>
          <a:p>
            <a:pPr marL="177800" indent="-17780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</a:rPr>
              <a:t>Pile depth: 10m</a:t>
            </a:r>
          </a:p>
          <a:p>
            <a:pPr marL="177800" indent="-1778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600" dirty="0" err="1">
                <a:solidFill>
                  <a:schemeClr val="tx1"/>
                </a:solidFill>
              </a:rPr>
              <a:t>Helic</a:t>
            </a:r>
            <a:r>
              <a:rPr lang="en-US" sz="1600" dirty="0">
                <a:solidFill>
                  <a:schemeClr val="tx1"/>
                </a:solidFill>
              </a:rPr>
              <a:t>/spiral coil depth: 9m</a:t>
            </a:r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</a:rPr>
              <a:t>Spiral coil radius: 0.3m</a:t>
            </a:r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</a:rPr>
              <a:t>Spiral axial pitch: 0.1m</a:t>
            </a:r>
          </a:p>
          <a:p>
            <a:pPr marL="177800" indent="-1778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</a:rPr>
              <a:t>Domain diameter: 5m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16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024167"/>
              </p:ext>
            </p:extLst>
          </p:nvPr>
        </p:nvGraphicFramePr>
        <p:xfrm>
          <a:off x="1097280" y="4096174"/>
          <a:ext cx="5266198" cy="177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4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9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0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21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Thermal</a:t>
                      </a:r>
                      <a:r>
                        <a:rPr lang="en-US" sz="1600" baseline="0" dirty="0"/>
                        <a:t> conductivity (W/</a:t>
                      </a:r>
                      <a:r>
                        <a:rPr lang="en-US" sz="1600" baseline="0" dirty="0" err="1"/>
                        <a:t>mK</a:t>
                      </a:r>
                      <a:r>
                        <a:rPr lang="en-US" sz="1600" baseline="0" dirty="0"/>
                        <a:t>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Density (kg/m</a:t>
                      </a:r>
                      <a:r>
                        <a:rPr lang="en-US" sz="1600" baseline="30000" dirty="0"/>
                        <a:t>3</a:t>
                      </a:r>
                      <a:r>
                        <a:rPr lang="en-US" sz="1600" dirty="0"/>
                        <a:t>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Heat capacity at constant pressure (J/kg K)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Soil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1.4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2300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950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Reinforced concrete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1.628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2500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837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7" r="19395"/>
          <a:stretch/>
        </p:blipFill>
        <p:spPr>
          <a:xfrm>
            <a:off x="8592180" y="1073430"/>
            <a:ext cx="3518658" cy="50910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27956" y="1816948"/>
            <a:ext cx="5197047" cy="1805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b="1" dirty="0"/>
              <a:t>Boundary Conditions</a:t>
            </a:r>
          </a:p>
          <a:p>
            <a:pPr marL="285750" indent="-285750"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Open boundary on the far field with ground temperature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Thermal Insulation on the top surface; contact with house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Volume flow rate: 15 l/min</a:t>
            </a:r>
          </a:p>
          <a:p>
            <a:endParaRPr lang="en-GB" sz="1600" dirty="0"/>
          </a:p>
        </p:txBody>
      </p:sp>
      <p:sp>
        <p:nvSpPr>
          <p:cNvPr id="8" name="Line Callout 3 (No Border) 7"/>
          <p:cNvSpPr/>
          <p:nvPr/>
        </p:nvSpPr>
        <p:spPr>
          <a:xfrm>
            <a:off x="9691109" y="1073430"/>
            <a:ext cx="660400" cy="287866"/>
          </a:xfrm>
          <a:prstGeom prst="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312964"/>
              <a:gd name="adj8" fmla="val 596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inlet</a:t>
            </a:r>
            <a:endParaRPr lang="en-GB" sz="1600" dirty="0"/>
          </a:p>
        </p:txBody>
      </p:sp>
      <p:sp>
        <p:nvSpPr>
          <p:cNvPr id="9" name="Line Callout 3 (No Border) 8"/>
          <p:cNvSpPr/>
          <p:nvPr/>
        </p:nvSpPr>
        <p:spPr>
          <a:xfrm>
            <a:off x="9305876" y="731377"/>
            <a:ext cx="821267" cy="287866"/>
          </a:xfrm>
          <a:prstGeom prst="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445317"/>
              <a:gd name="adj8" fmla="val 836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outlet</a:t>
            </a:r>
            <a:endParaRPr lang="en-GB" sz="1600" dirty="0"/>
          </a:p>
        </p:txBody>
      </p:sp>
      <p:sp>
        <p:nvSpPr>
          <p:cNvPr id="10" name="Line Callout 3 (No Border) 9"/>
          <p:cNvSpPr/>
          <p:nvPr/>
        </p:nvSpPr>
        <p:spPr>
          <a:xfrm>
            <a:off x="7903736" y="2954866"/>
            <a:ext cx="821267" cy="443510"/>
          </a:xfrm>
          <a:prstGeom prst="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249100"/>
              <a:gd name="adj8" fmla="val 2424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Spiral pitch</a:t>
            </a:r>
            <a:endParaRPr lang="en-GB" sz="1600" dirty="0"/>
          </a:p>
        </p:txBody>
      </p:sp>
      <p:sp>
        <p:nvSpPr>
          <p:cNvPr id="11" name="Line Callout 3 (No Border) 10"/>
          <p:cNvSpPr/>
          <p:nvPr/>
        </p:nvSpPr>
        <p:spPr>
          <a:xfrm>
            <a:off x="7903735" y="3742649"/>
            <a:ext cx="821267" cy="353525"/>
          </a:xfrm>
          <a:prstGeom prst="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317026"/>
              <a:gd name="adj8" fmla="val 2527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pile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729153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pile results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3617595" cy="4023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/>
              <a:t>Winter month: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Outlet temperature close to steady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Maximum temperature difference: 4°C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Summer Month: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Ground Temperature and outlet temperature increases over time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During the peak summer month the GHE does not achieve a close to steady temperature output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Maximum Temperature difference of 11°C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System could take partial load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1600" dirty="0"/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17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64800" y="6387205"/>
            <a:ext cx="836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February</a:t>
            </a:r>
            <a:endParaRPr lang="en-GB" sz="1400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1533912"/>
              </p:ext>
            </p:extLst>
          </p:nvPr>
        </p:nvGraphicFramePr>
        <p:xfrm>
          <a:off x="4501474" y="1752299"/>
          <a:ext cx="4042451" cy="1966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860775" y="6402144"/>
            <a:ext cx="460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July</a:t>
            </a:r>
            <a:endParaRPr lang="en-GB" sz="1400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9660758"/>
              </p:ext>
            </p:extLst>
          </p:nvPr>
        </p:nvGraphicFramePr>
        <p:xfrm>
          <a:off x="4501474" y="3983190"/>
          <a:ext cx="4042451" cy="2144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0123267"/>
              </p:ext>
            </p:extLst>
          </p:nvPr>
        </p:nvGraphicFramePr>
        <p:xfrm>
          <a:off x="8543925" y="3384949"/>
          <a:ext cx="351472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4690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Pile Temperature profiles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18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097280" y="1845734"/>
            <a:ext cx="4217967" cy="4023360"/>
          </a:xfrm>
        </p:spPr>
        <p:txBody>
          <a:bodyPr>
            <a:normAutofit/>
          </a:bodyPr>
          <a:lstStyle/>
          <a:p>
            <a:r>
              <a:rPr lang="en-US" sz="1600" dirty="0"/>
              <a:t>In both cases:</a:t>
            </a:r>
          </a:p>
          <a:p>
            <a:pPr marL="177800" indent="-177800">
              <a:buFont typeface="Wingdings" panose="05000000000000000000" pitchFamily="2" charset="2"/>
              <a:buChar char="§"/>
            </a:pPr>
            <a:r>
              <a:rPr lang="en-US" sz="1600" dirty="0"/>
              <a:t>Temperature in the far field, at a radius of 2.5 m is affecting the near ground temperature </a:t>
            </a:r>
          </a:p>
          <a:p>
            <a:pPr marL="177800" indent="-177800">
              <a:buFont typeface="Wingdings" panose="05000000000000000000" pitchFamily="2" charset="2"/>
              <a:buChar char="§"/>
            </a:pPr>
            <a:r>
              <a:rPr lang="en-US" sz="1600" dirty="0"/>
              <a:t>Energy piles closer than 5m would interfere with each other</a:t>
            </a:r>
          </a:p>
          <a:p>
            <a:pPr marL="177800" indent="-177800">
              <a:buFont typeface="Wingdings" panose="05000000000000000000" pitchFamily="2" charset="2"/>
              <a:buChar char="§"/>
            </a:pPr>
            <a:r>
              <a:rPr lang="en-US" sz="1600" dirty="0"/>
              <a:t>A bigger domain should be investigated in order to determine the far field temperature distribution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07705" y="2319924"/>
            <a:ext cx="2784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Temperature profile end of July</a:t>
            </a:r>
            <a:endParaRPr lang="en-GB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5435224" y="2319924"/>
            <a:ext cx="27689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Temperature profile end of Feb</a:t>
            </a:r>
            <a:endParaRPr lang="en-GB" sz="16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58686" t="4312" b="2210"/>
          <a:stretch/>
        </p:blipFill>
        <p:spPr>
          <a:xfrm>
            <a:off x="5699292" y="2617814"/>
            <a:ext cx="2608413" cy="36576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56257" t="4589" b="3887"/>
          <a:stretch/>
        </p:blipFill>
        <p:spPr>
          <a:xfrm>
            <a:off x="8493458" y="2617814"/>
            <a:ext cx="2719025" cy="361720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40861" y="5576706"/>
            <a:ext cx="2007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Temperature along the length of the pipe</a:t>
            </a:r>
            <a:endParaRPr lang="en-GB" sz="16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5786" y="4098699"/>
            <a:ext cx="3423506" cy="217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988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860" y="3595707"/>
            <a:ext cx="4526341" cy="25460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Foundation bed GHE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0975" indent="-180975">
              <a:buFont typeface="Wingdings" panose="05000000000000000000" pitchFamily="2" charset="2"/>
              <a:buChar char="§"/>
            </a:pPr>
            <a:r>
              <a:rPr lang="en-US" sz="1600" dirty="0"/>
              <a:t>Geometry is based on the House foundation bed</a:t>
            </a:r>
          </a:p>
          <a:p>
            <a:pPr marL="473583" lvl="1" indent="-180975">
              <a:buFont typeface="Wingdings" panose="05000000000000000000" pitchFamily="2" charset="2"/>
              <a:buChar char="§"/>
            </a:pPr>
            <a:r>
              <a:rPr lang="en-US" sz="1400" dirty="0"/>
              <a:t>Snail configuration of the pipes is used</a:t>
            </a:r>
          </a:p>
          <a:p>
            <a:pPr marL="473583" lvl="1" indent="-180975">
              <a:buFont typeface="Wingdings" panose="05000000000000000000" pitchFamily="2" charset="2"/>
              <a:buChar char="§"/>
            </a:pPr>
            <a:r>
              <a:rPr lang="en-US" sz="1400" dirty="0"/>
              <a:t>Ground temperature is based on the previous seen temperature</a:t>
            </a:r>
          </a:p>
          <a:p>
            <a:pPr marL="473583" lvl="1" indent="-180975">
              <a:buFont typeface="Wingdings" panose="05000000000000000000" pitchFamily="2" charset="2"/>
              <a:buChar char="§"/>
            </a:pPr>
            <a:endParaRPr lang="en-US" sz="1400" dirty="0"/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en-US" sz="1600" dirty="0"/>
              <a:t>Initial Results indicate steady performance of the system</a:t>
            </a:r>
          </a:p>
          <a:p>
            <a:pPr marL="180975" indent="-180975">
              <a:buFont typeface="Wingdings" panose="05000000000000000000" pitchFamily="2" charset="2"/>
              <a:buChar char="§"/>
            </a:pPr>
            <a:r>
              <a:rPr lang="en-US" sz="1600" dirty="0"/>
              <a:t>The temperature contact with house does not drop dramatically and is stable</a:t>
            </a:r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19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1164188"/>
              </p:ext>
            </p:extLst>
          </p:nvPr>
        </p:nvGraphicFramePr>
        <p:xfrm>
          <a:off x="1097280" y="3716585"/>
          <a:ext cx="62912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61250" y="6414455"/>
            <a:ext cx="27633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Results at constant power 3kW</a:t>
            </a:r>
            <a:endParaRPr lang="en-GB" sz="1600" dirty="0"/>
          </a:p>
        </p:txBody>
      </p:sp>
      <p:sp>
        <p:nvSpPr>
          <p:cNvPr id="9" name="Line Callout 3 (No Border) 8"/>
          <p:cNvSpPr/>
          <p:nvPr/>
        </p:nvSpPr>
        <p:spPr>
          <a:xfrm>
            <a:off x="8701742" y="3148032"/>
            <a:ext cx="1743075" cy="447675"/>
          </a:xfrm>
          <a:prstGeom prst="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293841"/>
              <a:gd name="adj8" fmla="val 2940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8504815" y="3061602"/>
            <a:ext cx="1631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foundation bed</a:t>
            </a:r>
            <a:endParaRPr lang="en-GB" dirty="0"/>
          </a:p>
        </p:txBody>
      </p:sp>
      <p:sp>
        <p:nvSpPr>
          <p:cNvPr id="11" name="Line Callout 3 (No Border) 10"/>
          <p:cNvSpPr/>
          <p:nvPr/>
        </p:nvSpPr>
        <p:spPr>
          <a:xfrm>
            <a:off x="8046688" y="2710579"/>
            <a:ext cx="1743075" cy="447675"/>
          </a:xfrm>
          <a:prstGeom prst="callout3">
            <a:avLst>
              <a:gd name="adj1" fmla="val 44282"/>
              <a:gd name="adj2" fmla="val 5328"/>
              <a:gd name="adj3" fmla="val 44282"/>
              <a:gd name="adj4" fmla="val -3552"/>
              <a:gd name="adj5" fmla="val 163830"/>
              <a:gd name="adj6" fmla="val -3552"/>
              <a:gd name="adj7" fmla="val 370436"/>
              <a:gd name="adj8" fmla="val 46408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239043" y="2749750"/>
            <a:ext cx="857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ground</a:t>
            </a:r>
            <a:endParaRPr lang="en-GB" dirty="0"/>
          </a:p>
        </p:txBody>
      </p:sp>
      <p:sp>
        <p:nvSpPr>
          <p:cNvPr id="13" name="Line Callout 3 (No Border) 12"/>
          <p:cNvSpPr/>
          <p:nvPr/>
        </p:nvSpPr>
        <p:spPr>
          <a:xfrm>
            <a:off x="9167742" y="3392708"/>
            <a:ext cx="732716" cy="216560"/>
          </a:xfrm>
          <a:prstGeom prst="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455279"/>
              <a:gd name="adj8" fmla="val 7448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pipes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397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323BD-418C-4D6F-88E8-38F319F1A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400054"/>
            <a:ext cx="5127171" cy="1450757"/>
          </a:xfrm>
        </p:spPr>
        <p:txBody>
          <a:bodyPr>
            <a:normAutofit/>
          </a:bodyPr>
          <a:lstStyle/>
          <a:p>
            <a:r>
              <a:rPr lang="en-US" dirty="0"/>
              <a:t>Shallow Geothermal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69530-F32E-4FA7-A7D1-AF9A16B7C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3"/>
            <a:ext cx="5127172" cy="3693939"/>
          </a:xfrm>
        </p:spPr>
        <p:txBody>
          <a:bodyPr>
            <a:noAutofit/>
          </a:bodyPr>
          <a:lstStyle/>
          <a:p>
            <a:pPr algn="just"/>
            <a:r>
              <a:rPr lang="en-US" dirty="0"/>
              <a:t>used for space heating and cooling.</a:t>
            </a:r>
          </a:p>
          <a:p>
            <a:pPr algn="just"/>
            <a:r>
              <a:rPr lang="en-US" dirty="0"/>
              <a:t>In all cases, heat is extracted from or rejected into the ground at a specific depth (different for each case).</a:t>
            </a:r>
          </a:p>
          <a:p>
            <a:pPr algn="just"/>
            <a:r>
              <a:rPr lang="en-US" dirty="0"/>
              <a:t>GSHPs extract or reject heat to the Earth via a network of tubes. Although GHEs have significantly higher performance over conventional air-to-air heat exchanger systems they are not widely used due to their higher installation cost and limited availability.</a:t>
            </a: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id="{32E97DF6-9D7B-4FA1-8193-8B993DD04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70" y="645106"/>
            <a:ext cx="4606871" cy="524774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A70872-A473-472C-A7EC-CFEAB2E24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407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Impact of GHEs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20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63548581"/>
              </p:ext>
            </p:extLst>
          </p:nvPr>
        </p:nvGraphicFramePr>
        <p:xfrm>
          <a:off x="-354226" y="1987974"/>
          <a:ext cx="5239494" cy="421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109411"/>
              </p:ext>
            </p:extLst>
          </p:nvPr>
        </p:nvGraphicFramePr>
        <p:xfrm>
          <a:off x="5317068" y="3674727"/>
          <a:ext cx="6530166" cy="266043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326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0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06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2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0094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Vertical</a:t>
                      </a:r>
                      <a:r>
                        <a:rPr lang="en-US" sz="1200" baseline="0" dirty="0">
                          <a:effectLst/>
                        </a:rPr>
                        <a:t> </a:t>
                      </a:r>
                      <a:r>
                        <a:rPr lang="en-US" sz="1200" dirty="0">
                          <a:effectLst/>
                        </a:rPr>
                        <a:t>type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Pipe length, m (weight, kg)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Borehole / Trench length, m</a:t>
                      </a:r>
                      <a:endParaRPr lang="en-GB" sz="1200" dirty="0">
                        <a:effectLst/>
                      </a:endParaRPr>
                    </a:p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(grout weight, kg)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Land area, m</a:t>
                      </a:r>
                      <a:r>
                        <a:rPr lang="en-US" sz="1200" baseline="30000" dirty="0">
                          <a:effectLst/>
                        </a:rPr>
                        <a:t>2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031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U-tube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2363.40 (670.25)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131.30 (71940.31)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144.00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063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Double U-tube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4514.40 (2559.64)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125.40 (68683.85)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144.00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031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Coaxial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1251.30 (7218.46)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139.00 (76164.58)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144.00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063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Horizontal type </a:t>
                      </a:r>
                      <a:endParaRPr lang="en-GB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031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Single 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1876.00 (531.94)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1876.00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938.00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031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Double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2545.00 (721.63)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1272.00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636.25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031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Triple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3066.70 (869.56)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1022.20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511.10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031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Slinky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5233.40 (1483.92)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390.30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355.17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031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Spiral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5452.00 (1545.9)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406.50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203.25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7740" marR="7774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249334" y="1795780"/>
            <a:ext cx="6597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/>
              <a:t>Lice Cycle Analysis (LCA) investigates the potential environmental impact by evaluating all the input and output material and processes for single or multiple products, processes and services.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/>
              <a:t>GLD software was initially used to calculate the pipe/borehole/trench lengths at the investigated case study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 err="1"/>
              <a:t>OpenLCA</a:t>
            </a:r>
            <a:r>
              <a:rPr lang="en-US" sz="1200" dirty="0"/>
              <a:t> software with </a:t>
            </a:r>
            <a:r>
              <a:rPr lang="en-US" sz="1200" dirty="0" err="1"/>
              <a:t>Ecoinvent</a:t>
            </a:r>
            <a:r>
              <a:rPr lang="en-US" sz="1200" dirty="0"/>
              <a:t> 3.6 database and methods with educational license was employed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/>
              <a:t>the Cut-Off system method is used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/>
              <a:t>Life Cycle Impact Assessment (LCIA) was calculated using both the CML2001 method and the Eco-Indicator99 method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677340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LCIA results for different GHEs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4135120" cy="4023360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Operation process has the longest duration (15 years) therefore it is the highest impact in all cases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Operation time represents the 83% of the total impact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ASHP system produces the highest impact using both methods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21</a:t>
            </a:fld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186229375"/>
              </p:ext>
            </p:extLst>
          </p:nvPr>
        </p:nvGraphicFramePr>
        <p:xfrm>
          <a:off x="4580043" y="4027171"/>
          <a:ext cx="2916555" cy="1841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229561921"/>
              </p:ext>
            </p:extLst>
          </p:nvPr>
        </p:nvGraphicFramePr>
        <p:xfrm>
          <a:off x="7255615" y="3404549"/>
          <a:ext cx="4575810" cy="2787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558077685"/>
              </p:ext>
            </p:extLst>
          </p:nvPr>
        </p:nvGraphicFramePr>
        <p:xfrm>
          <a:off x="350990" y="3404549"/>
          <a:ext cx="4061036" cy="2787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0990" y="6023132"/>
            <a:ext cx="43534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LCIA results using CML2001 for Global Warming Potential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7163766" y="6038520"/>
            <a:ext cx="47595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LCIA results using Eco-Indicator99 for climate change category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854777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4A6F9-6A9E-45B1-A40F-E47EC093C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F81C3-5A47-4FE1-A7C0-74C6A325C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95007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Finite Element Method is used to validate computational model against experimental results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COMSOL Multiphysics v5.5 is used with results in good agreement with the experimental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Spiral pitch was varied to investigate the effect on the outlet temperature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Heat Transfer Rate decreases with the increase of spiral pitch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dirty="0"/>
              <a:t>Outlet temperature increases with the increase of pitch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dirty="0"/>
              <a:t>On long term simulations, difference of the spiral pitch with outlet temperature decreases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Typical residential building is investigated in Cyprus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A CFD model was modified to match heating and cooling loads from a Zero Energy Building in Cyprus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Energy pile and foundation bed was computationally investigated with initial results showing a steady performance of the systems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Environmental impact of various GHEs was investigated with coaxial type having the highest impact</a:t>
            </a:r>
          </a:p>
          <a:p>
            <a:pPr marL="0" algn="just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3F6E1-3F01-4792-8E55-66493DEC6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018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Future work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Further examine the energy piles and the foundation bed as a GHE with parametric analysis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Parameters to be investigated such as: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Pipe diameter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Pipe length (spiral length)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Multilayer ground and present of ground water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and varied thermal conductivity of the reinforced concrete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894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E659C-BA0B-4A9D-8E0F-8213D0F28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125" y="2010645"/>
            <a:ext cx="10088358" cy="23944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Thank you for your attention</a:t>
            </a:r>
          </a:p>
        </p:txBody>
      </p:sp>
      <p:pic>
        <p:nvPicPr>
          <p:cNvPr id="11" name="Picture 10" descr="A picture containing clipart&#10;&#10;Description automatically generated">
            <a:extLst>
              <a:ext uri="{FF2B5EF4-FFF2-40B4-BE49-F238E27FC236}">
                <a16:creationId xmlns:a16="http://schemas.microsoft.com/office/drawing/2014/main" id="{2E21B89B-1AFF-44C8-8CF0-DA693A5B1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368" y="116812"/>
            <a:ext cx="2611941" cy="1500167"/>
          </a:xfrm>
          <a:prstGeom prst="rect">
            <a:avLst/>
          </a:prstGeom>
        </p:spPr>
      </p:pic>
      <p:pic>
        <p:nvPicPr>
          <p:cNvPr id="13" name="Picture 2" descr="https://www.cut.ac.cy/digitalAssets/17/17780_1CUT-LOGO-EN-WEB.png">
            <a:extLst>
              <a:ext uri="{FF2B5EF4-FFF2-40B4-BE49-F238E27FC236}">
                <a16:creationId xmlns:a16="http://schemas.microsoft.com/office/drawing/2014/main" id="{4DD1C0E9-11CB-4711-A68C-5A26D5A0F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199" y="4944606"/>
            <a:ext cx="2927096" cy="975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F8ABEB-2D76-4CD1-906E-2B477AA3C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99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6AA15AE-DAFE-4E1E-B05F-F57962FD3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BB1B55-4616-4532-BF9C-51FB767AB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Ground Heat Exchanges types</a:t>
            </a:r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213DE0E8-3E86-4AC2-B1DF-F34E988DA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8094" y="640081"/>
            <a:ext cx="5444027" cy="505415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07141D5-A57C-43F5-A655-5BA2D0D2A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09305" y="4343400"/>
            <a:ext cx="32004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D9DB1F97-BFF9-46CC-8EB4-BB63B98F1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CAE6E3-39B4-4A16-97BC-9C376B9B7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B14BF0-13A2-46AB-BA70-0B5E20A76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25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11AB1-6C71-451F-9CE5-A2B865EC2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borehole GHEs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13C358-A02A-4647-96E5-E5BBDAF58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98" y="1903763"/>
            <a:ext cx="5487178" cy="39073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534D5D-053D-45B6-A2F0-FD30B8B1C0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920" y="1903763"/>
            <a:ext cx="3188701" cy="36199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F696A3-63BC-4E8A-9FFA-2380804AD386}"/>
              </a:ext>
            </a:extLst>
          </p:cNvPr>
          <p:cNvSpPr txBox="1"/>
          <p:nvPr/>
        </p:nvSpPr>
        <p:spPr>
          <a:xfrm>
            <a:off x="9809584" y="1998305"/>
            <a:ext cx="22088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LcParenR"/>
            </a:pPr>
            <a:r>
              <a:rPr lang="en-US" sz="2000" dirty="0"/>
              <a:t>U-tube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/>
              <a:t>Double U-tube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/>
              <a:t>Simple Coaxial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/>
              <a:t>Complex coaxial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969833-794A-40F2-819F-50E3CE56D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510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A4C4F-7955-407B-804B-817146B4C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Spiral GHE and Energy piles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03E3A-5246-4256-9C4A-EBBC9FA21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9867" y="1900164"/>
            <a:ext cx="4804041" cy="364066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 Typically, foundation or energy piles have 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/>
              <a:t>diameter between 0.4 and 1.5 m, and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/>
              <a:t>depths of 10–40 m</a:t>
            </a:r>
          </a:p>
          <a:p>
            <a:pPr marL="251460" indent="-342900" algn="just">
              <a:buFont typeface="Wingdings" panose="05000000000000000000" pitchFamily="2" charset="2"/>
              <a:buChar char="v"/>
            </a:pPr>
            <a:r>
              <a:rPr lang="en-US" dirty="0"/>
              <a:t>The piles are made of reinforced concrete, while the probes are made of High Density Polyethylene (HDPE), and are connected to the steel frame of the piles through plastic brackets.</a:t>
            </a:r>
          </a:p>
          <a:p>
            <a:pPr marL="251460" indent="-342900" algn="just">
              <a:buFont typeface="Wingdings" panose="05000000000000000000" pitchFamily="2" charset="2"/>
              <a:buChar char="v"/>
            </a:pPr>
            <a:r>
              <a:rPr lang="en-US" dirty="0"/>
              <a:t>The pipes can be arranged in different geometric configurations (single, double or triple U-shaped, W-shaped, spiral coil).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D460F4-298A-4B88-BCC9-D3B424B12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017" y="2057154"/>
            <a:ext cx="2376058" cy="31893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481E86-E4C6-4CE6-A091-6C6684787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794" y="1916318"/>
            <a:ext cx="1210352" cy="347101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84A4EE-6537-4BC4-9654-06758FA96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800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BC6C49A1-8008-40E6-84F9-D3F60126D2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90" r="19715"/>
          <a:stretch/>
        </p:blipFill>
        <p:spPr>
          <a:xfrm>
            <a:off x="6714930" y="1845734"/>
            <a:ext cx="4907281" cy="44517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EFCA06-5614-456E-8F1F-C836D09D5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Computational Model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D441F-06DA-4AB7-84C8-AB82B8114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944" y="1845734"/>
            <a:ext cx="7228114" cy="402336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dirty="0"/>
              <a:t>General model of Ground Heat Exchanger with FEM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Model constructed using COMSOL Multiphysics v5.5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/>
              <a:t> The three-dimensional model consists of the spiral pipe domain, the grout domain (borehole, well or pile foundation) and the ground domain with its sublayers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/>
              <a:t>Model constructed using an </a:t>
            </a:r>
            <a:r>
              <a:rPr lang="en-US" sz="2400" b="1" dirty="0"/>
              <a:t>existing experiment </a:t>
            </a:r>
            <a:r>
              <a:rPr lang="en-US" sz="2400" dirty="0"/>
              <a:t>with the following Parameters: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Pipe radius: 0.014m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Pipe thickness: 0.003m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Borehole Depth: 4m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Borehole diameter: 0.45m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Spiral pitch: 0.1m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Volumetric flow rate: 15 L/min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Inlet temperature: 50.7</a:t>
            </a:r>
            <a:r>
              <a:rPr lang="en-US" sz="2100" baseline="30000" dirty="0"/>
              <a:t>o</a:t>
            </a:r>
            <a:r>
              <a:rPr lang="en-US" sz="2100" dirty="0"/>
              <a:t>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Initial temperature: 18</a:t>
            </a:r>
            <a:r>
              <a:rPr lang="en-US" sz="2100" baseline="30000" dirty="0"/>
              <a:t>o</a:t>
            </a:r>
            <a:r>
              <a:rPr lang="en-US" sz="2100" dirty="0"/>
              <a:t>C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061A2-E73B-473A-938A-764A630A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164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93E47-8CC9-472A-AD97-D89B42B53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Governing Equations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D5376-4096-42BC-BDF1-58AF22CEA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convection-diffusion equation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Heat Transfer in Pipes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9C214F4-C46D-49B0-9260-BE5473FF6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663CEBD-F81A-4C2B-BED2-525040D0B7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6051683"/>
              </p:ext>
            </p:extLst>
          </p:nvPr>
        </p:nvGraphicFramePr>
        <p:xfrm>
          <a:off x="1212980" y="2220686"/>
          <a:ext cx="3985296" cy="821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5" name="Equation" r:id="rId3" imgW="1892300" imgH="393700" progId="Equation.DSMT4">
                  <p:embed/>
                </p:oleObj>
              </mc:Choice>
              <mc:Fallback>
                <p:oleObj name="Equation" r:id="rId3" imgW="1892300" imgH="393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980" y="2220686"/>
                        <a:ext cx="3985296" cy="8210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2C426153-1525-443C-9C5C-A4A70D6BB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980" y="4213982"/>
            <a:ext cx="22226104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B519EED9-EC37-497E-8F49-ECC13470EE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1887139"/>
              </p:ext>
            </p:extLst>
          </p:nvPr>
        </p:nvGraphicFramePr>
        <p:xfrm>
          <a:off x="1052513" y="4213225"/>
          <a:ext cx="4789487" cy="176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6" name="Equation" r:id="rId5" imgW="2273040" imgH="838080" progId="Equation.DSMT4">
                  <p:embed/>
                </p:oleObj>
              </mc:Choice>
              <mc:Fallback>
                <p:oleObj name="Equation" r:id="rId5" imgW="2273040" imgH="8380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2513" y="4213225"/>
                        <a:ext cx="4789487" cy="17637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45EED09-06A5-4181-A30D-5E6792A185DE}"/>
                  </a:ext>
                </a:extLst>
              </p:cNvPr>
              <p:cNvSpPr txBox="1"/>
              <p:nvPr/>
            </p:nvSpPr>
            <p:spPr>
              <a:xfrm>
                <a:off x="6544862" y="1925145"/>
                <a:ext cx="5059680" cy="4269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dirty="0"/>
                  <a:t>where </a:t>
                </a:r>
                <a:r>
                  <a:rPr lang="el-GR" dirty="0"/>
                  <a:t>ρ</a:t>
                </a:r>
                <a:r>
                  <a:rPr lang="en-US" dirty="0"/>
                  <a:t> is the density [kg m</a:t>
                </a:r>
                <a:r>
                  <a:rPr lang="en-US" baseline="30000" dirty="0"/>
                  <a:t>-3</a:t>
                </a:r>
                <a:r>
                  <a:rPr lang="en-US" dirty="0"/>
                  <a:t>], </a:t>
                </a:r>
              </a:p>
              <a:p>
                <a:pPr algn="just"/>
                <a:r>
                  <a:rPr lang="en-US" dirty="0"/>
                  <a:t>T is temperature [K], </a:t>
                </a:r>
              </a:p>
              <a:p>
                <a:pPr algn="just"/>
                <a:r>
                  <a:rPr lang="en-US" dirty="0"/>
                  <a:t>t is time [s], </a:t>
                </a:r>
              </a:p>
              <a:p>
                <a:pPr algn="just"/>
                <a:r>
                  <a:rPr lang="en-US" dirty="0"/>
                  <a:t>Cp is the specific heat capacity at constant pressure [j kg</a:t>
                </a:r>
                <a:r>
                  <a:rPr lang="en-US" baseline="30000" dirty="0"/>
                  <a:t>-1</a:t>
                </a:r>
                <a:r>
                  <a:rPr lang="en-US" dirty="0"/>
                  <a:t> K</a:t>
                </a:r>
                <a:r>
                  <a:rPr lang="en-US" baseline="30000" dirty="0"/>
                  <a:t>-1</a:t>
                </a:r>
                <a:r>
                  <a:rPr lang="en-US" dirty="0"/>
                  <a:t>], </a:t>
                </a:r>
              </a:p>
              <a:p>
                <a:pPr algn="just"/>
                <a:r>
                  <a:rPr lang="en-US" dirty="0"/>
                  <a:t>u is the velocity [m s</a:t>
                </a:r>
                <a:r>
                  <a:rPr lang="en-US" baseline="30000" dirty="0"/>
                  <a:t>-1</a:t>
                </a:r>
                <a:r>
                  <a:rPr lang="en-US" dirty="0"/>
                  <a:t>], </a:t>
                </a:r>
              </a:p>
              <a:p>
                <a:pPr algn="just"/>
                <a:r>
                  <a:rPr lang="en-US" dirty="0" err="1"/>
                  <a:t>ue</a:t>
                </a:r>
                <a:r>
                  <a:rPr lang="en-US" baseline="-25000" dirty="0" err="1"/>
                  <a:t>t</a:t>
                </a:r>
                <a:r>
                  <a:rPr lang="en-US" dirty="0"/>
                  <a:t> is the tangential velocity [m s</a:t>
                </a:r>
                <a:r>
                  <a:rPr lang="en-US" baseline="30000" dirty="0"/>
                  <a:t>-1</a:t>
                </a:r>
                <a:r>
                  <a:rPr lang="en-US" dirty="0"/>
                  <a:t>], </a:t>
                </a:r>
              </a:p>
              <a:p>
                <a:pPr algn="just"/>
                <a:r>
                  <a:rPr lang="en-US" dirty="0"/>
                  <a:t>Q is the heat source [W m</a:t>
                </a:r>
                <a:r>
                  <a:rPr lang="en-US" baseline="30000" dirty="0"/>
                  <a:t>-3</a:t>
                </a:r>
                <a:r>
                  <a:rPr lang="en-US" dirty="0"/>
                  <a:t>], </a:t>
                </a:r>
              </a:p>
              <a:p>
                <a:pPr algn="just"/>
                <a:r>
                  <a:rPr lang="en-US" dirty="0" err="1"/>
                  <a:t>Q</a:t>
                </a:r>
                <a:r>
                  <a:rPr lang="en-US" baseline="-25000" dirty="0" err="1"/>
                  <a:t>wall</a:t>
                </a:r>
                <a:r>
                  <a:rPr lang="en-US" dirty="0"/>
                  <a:t> is the pipes wall heat </a:t>
                </a:r>
                <a:r>
                  <a:rPr lang="en-US" dirty="0" err="1"/>
                  <a:t>tranferer</a:t>
                </a:r>
                <a:r>
                  <a:rPr lang="en-US" dirty="0"/>
                  <a:t> and is expressed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𝑤𝑎𝑙𝑙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h𝑍</m:t>
                            </m:r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𝑒𝑓𝑓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𝑒𝑥𝑡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 </a:t>
                </a:r>
              </a:p>
              <a:p>
                <a:pPr algn="just"/>
                <a:r>
                  <a:rPr lang="en-US" dirty="0"/>
                  <a:t>hZ is the effective heat transfer coefficient</a:t>
                </a:r>
              </a:p>
              <a:p>
                <a:pPr algn="just"/>
                <a:r>
                  <a:rPr lang="en-US" dirty="0"/>
                  <a:t>q is the Fourier’s law of heat conduction,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𝛻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</a:t>
                </a:r>
              </a:p>
              <a:p>
                <a:pPr algn="just"/>
                <a:r>
                  <a:rPr lang="en-US" dirty="0"/>
                  <a:t>k is the thermal conductivity [ W m</a:t>
                </a:r>
                <a:r>
                  <a:rPr lang="en-US" baseline="30000" dirty="0"/>
                  <a:t>-1</a:t>
                </a:r>
                <a:r>
                  <a:rPr lang="en-US" dirty="0"/>
                  <a:t> K</a:t>
                </a:r>
                <a:r>
                  <a:rPr lang="en-US" baseline="30000" dirty="0"/>
                  <a:t>-1</a:t>
                </a:r>
                <a:r>
                  <a:rPr lang="en-US" dirty="0"/>
                  <a:t>]</a:t>
                </a:r>
              </a:p>
              <a:p>
                <a:pPr algn="just"/>
                <a:r>
                  <a:rPr lang="en-US" dirty="0"/>
                  <a:t>A is area [m</a:t>
                </a:r>
                <a:r>
                  <a:rPr lang="en-US" baseline="30000" dirty="0"/>
                  <a:t>2</a:t>
                </a:r>
                <a:r>
                  <a:rPr lang="en-US" dirty="0"/>
                  <a:t>] , and </a:t>
                </a:r>
              </a:p>
              <a:p>
                <a:pPr algn="just"/>
                <a:r>
                  <a:rPr lang="en-US" dirty="0" err="1"/>
                  <a:t>f</a:t>
                </a:r>
                <a:r>
                  <a:rPr lang="en-US" baseline="-25000" dirty="0" err="1"/>
                  <a:t>D</a:t>
                </a:r>
                <a:r>
                  <a:rPr lang="en-US" dirty="0"/>
                  <a:t> is the Darcy’s friction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45EED09-06A5-4181-A30D-5E6792A18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862" y="1925145"/>
                <a:ext cx="5059680" cy="4269567"/>
              </a:xfrm>
              <a:prstGeom prst="rect">
                <a:avLst/>
              </a:prstGeom>
              <a:blipFill>
                <a:blip r:embed="rId7"/>
                <a:stretch>
                  <a:fillRect l="-1084" t="-857" r="-964" b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916BC8-F839-4EA8-95BA-96AB4F2DA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953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88566-DA45-4294-BB61-22214485C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Computational Model Validation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A43B0-A668-4EA3-9734-AD92A06DF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8839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Conditions: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Pipe radius: 0.014m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Pipe thickness: 0.003m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Borehole Depth: 4m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Borehole diameter: 0.45m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Spiral pitch: 0.1m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Volumetric flow rate: 15 L/min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Inlet temperature: 50.7</a:t>
            </a:r>
            <a:r>
              <a:rPr lang="en-US" baseline="30000" dirty="0"/>
              <a:t>o</a:t>
            </a:r>
            <a:r>
              <a:rPr lang="en-US" dirty="0"/>
              <a:t>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Initial temperature: 18</a:t>
            </a:r>
            <a:r>
              <a:rPr lang="en-US" baseline="30000" dirty="0"/>
              <a:t>o</a:t>
            </a:r>
            <a:r>
              <a:rPr lang="en-US" dirty="0"/>
              <a:t>C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r>
              <a:rPr lang="en-US" dirty="0"/>
              <a:t>Difference in the initial hours is due to:</a:t>
            </a:r>
          </a:p>
          <a:p>
            <a:pPr lvl="1"/>
            <a:r>
              <a:rPr lang="en-US" dirty="0"/>
              <a:t>Only average inlet temperature is provided by the authors </a:t>
            </a:r>
          </a:p>
          <a:p>
            <a:pPr lvl="1"/>
            <a:r>
              <a:rPr lang="en-US" dirty="0"/>
              <a:t>Volume flow rate could be varied until stabled</a:t>
            </a:r>
          </a:p>
          <a:p>
            <a:pPr marL="201168" lvl="1" indent="0">
              <a:buNone/>
            </a:pPr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441814"/>
              </p:ext>
            </p:extLst>
          </p:nvPr>
        </p:nvGraphicFramePr>
        <p:xfrm>
          <a:off x="4432810" y="1845734"/>
          <a:ext cx="6941206" cy="3612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4F0D7D-3CBE-4037-916F-5F2549FF3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922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A4DFF-5BBE-4D0F-A016-6DB33192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Spiral Pitch effect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D67C3-6BE8-4613-89F0-E29ADB3FC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661263" cy="1415315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HTR decreases with the increase of spiral pitch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/>
              <a:t> Outlet temperature increases with the increase of pitch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/>
              <a:t>On long term simulations, difference of the spiral pitch with outlet temperature decreases </a:t>
            </a:r>
          </a:p>
          <a:p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67643"/>
              </p:ext>
            </p:extLst>
          </p:nvPr>
        </p:nvGraphicFramePr>
        <p:xfrm>
          <a:off x="982910" y="359695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8021642"/>
              </p:ext>
            </p:extLst>
          </p:nvPr>
        </p:nvGraphicFramePr>
        <p:xfrm>
          <a:off x="5697522" y="1845734"/>
          <a:ext cx="6357458" cy="449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85B990-BA69-45F8-B665-A7F950B04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55131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2436</TotalTime>
  <Words>1583</Words>
  <Application>Microsoft Office PowerPoint</Application>
  <PresentationFormat>Widescreen</PresentationFormat>
  <Paragraphs>290</Paragraphs>
  <Slides>24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Palatino Linotype</vt:lpstr>
      <vt:lpstr>Times New Roman</vt:lpstr>
      <vt:lpstr>Wingdings</vt:lpstr>
      <vt:lpstr>Retrospect</vt:lpstr>
      <vt:lpstr>Equation</vt:lpstr>
      <vt:lpstr>Computational Investigation of Dwellings’ Foundations as a GHE in Mediterranean Climate</vt:lpstr>
      <vt:lpstr>Shallow Geothermal Energy</vt:lpstr>
      <vt:lpstr>Ground Heat Exchanges types</vt:lpstr>
      <vt:lpstr>Vertical borehole GHEs</vt:lpstr>
      <vt:lpstr>Spiral GHE and Energy piles</vt:lpstr>
      <vt:lpstr>Computational Model overview</vt:lpstr>
      <vt:lpstr>Governing Equations</vt:lpstr>
      <vt:lpstr>Computational Model Validation</vt:lpstr>
      <vt:lpstr>Spiral Pitch effect</vt:lpstr>
      <vt:lpstr>Spiral pitch – isothermal contours</vt:lpstr>
      <vt:lpstr>Spiral Pitch – temperature profiles</vt:lpstr>
      <vt:lpstr>Case Study in  Cyprus environment</vt:lpstr>
      <vt:lpstr>Typical Residential Dwelling in Cyprus</vt:lpstr>
      <vt:lpstr>Typical house in Cyprus</vt:lpstr>
      <vt:lpstr>Ground temperatures</vt:lpstr>
      <vt:lpstr>Energy Pile in Lakatamia, Cyprus  case study</vt:lpstr>
      <vt:lpstr>Energy pile results</vt:lpstr>
      <vt:lpstr>Energy Pile Temperature profiles</vt:lpstr>
      <vt:lpstr>Foundation bed GHE</vt:lpstr>
      <vt:lpstr>Environmental Impact of GHEs</vt:lpstr>
      <vt:lpstr>LCIA results for different GHEs</vt:lpstr>
      <vt:lpstr>Summary and Future Work</vt:lpstr>
      <vt:lpstr>Future Work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Experimental validation of a CFD model for spiral Ground Heat Exchangers</dc:title>
  <dc:creator>Lazaros G. Aresti</dc:creator>
  <cp:lastModifiedBy>Gregoria Evripidou</cp:lastModifiedBy>
  <cp:revision>70</cp:revision>
  <dcterms:created xsi:type="dcterms:W3CDTF">2019-05-31T20:31:59Z</dcterms:created>
  <dcterms:modified xsi:type="dcterms:W3CDTF">2021-01-07T10:39:44Z</dcterms:modified>
</cp:coreProperties>
</file>